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4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8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4C97F-56F1-4C52-8187-29C754E2EFAC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3522E-3F8E-4D54-B638-C57A556094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30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3522E-3F8E-4D54-B638-C57A5560944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074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B4C71EC6-210F-42DE-9C53-41977AD35B3D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змейка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151291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На </a:t>
            </a:r>
            <a:r>
              <a:rPr lang="en-US" dirty="0" smtClean="0"/>
              <a:t>python</a:t>
            </a:r>
            <a:r>
              <a:rPr lang="ru-RU" dirty="0" smtClean="0"/>
              <a:t> с использованием </a:t>
            </a:r>
            <a:r>
              <a:rPr lang="en-US" dirty="0" smtClean="0"/>
              <a:t>PyQT6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Проект выполнен Аксютиным Олегом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03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Основные функции и возможности</a:t>
            </a:r>
            <a:endParaRPr lang="ru-RU" dirty="0"/>
          </a:p>
        </p:txBody>
      </p:sp>
      <p:sp>
        <p:nvSpPr>
          <p:cNvPr id="4" name="Текст 3"/>
          <p:cNvSpPr txBox="1">
            <a:spLocks/>
          </p:cNvSpPr>
          <p:nvPr/>
        </p:nvSpPr>
        <p:spPr>
          <a:xfrm>
            <a:off x="762001" y="548680"/>
            <a:ext cx="4530079" cy="403244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ru-RU" dirty="0" smtClean="0"/>
              <a:t>Управление змейкой, сбор еды, рост змейки, проигрыш при столкновении.</a:t>
            </a:r>
          </a:p>
          <a:p>
            <a:pPr marL="342900" indent="-342900"/>
            <a:r>
              <a:rPr lang="ru-RU" dirty="0" smtClean="0"/>
              <a:t>Создание собственных уровней с размещением препятствий и еды. Возможность сохранения и загрузки уровней.</a:t>
            </a:r>
          </a:p>
          <a:p>
            <a:pPr marL="342900" indent="-342900"/>
            <a:r>
              <a:rPr lang="ru-RU" dirty="0" smtClean="0"/>
              <a:t>Изменение скорости игры, размера поля, наличие ограничивающих стен.</a:t>
            </a:r>
          </a:p>
          <a:p>
            <a:pPr marL="342900" indent="-342900"/>
            <a:r>
              <a:rPr lang="ru-RU" dirty="0" smtClean="0"/>
              <a:t>Использование классов для более легкого добавления новых игровых механик/вещей</a:t>
            </a:r>
            <a:endParaRPr lang="ru-RU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52748"/>
            <a:ext cx="2381583" cy="3820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73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194376" cy="16002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Реализация/архитектура </a:t>
            </a:r>
            <a:r>
              <a:rPr lang="ru-RU" b="1" dirty="0"/>
              <a:t>проекта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Собственные классы для хранения информации о предметах в игре</a:t>
            </a:r>
          </a:p>
          <a:p>
            <a:pPr marL="342900" indent="-342900">
              <a:buFont typeface="Arial" pitchFamily="34" charset="0"/>
              <a:buChar char="•"/>
            </a:pPr>
            <a:endParaRPr lang="ru-RU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Собственный класс для каждого </a:t>
            </a:r>
            <a:r>
              <a:rPr lang="ru-RU" dirty="0" err="1" smtClean="0"/>
              <a:t>виджета</a:t>
            </a:r>
            <a:endParaRPr lang="ru-RU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662" y="457200"/>
            <a:ext cx="3570051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23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Игра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62602"/>
            <a:ext cx="3657600" cy="3661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993553"/>
            <a:ext cx="3657600" cy="2999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748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Редакторы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65" y="609600"/>
            <a:ext cx="3201070" cy="376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51455"/>
            <a:ext cx="3657600" cy="348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493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41</TotalTime>
  <Words>82</Words>
  <Application>Microsoft Office PowerPoint</Application>
  <PresentationFormat>Экран (4:3)</PresentationFormat>
  <Paragraphs>16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NewsPrint</vt:lpstr>
      <vt:lpstr>Игра змейка</vt:lpstr>
      <vt:lpstr>Основные функции и возможности</vt:lpstr>
      <vt:lpstr>Реализация/архитектура проекта</vt:lpstr>
      <vt:lpstr>Игра</vt:lpstr>
      <vt:lpstr>Редакторы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змейка</dc:title>
  <dc:creator>User</dc:creator>
  <cp:lastModifiedBy>Пользователь Windows</cp:lastModifiedBy>
  <cp:revision>8</cp:revision>
  <dcterms:created xsi:type="dcterms:W3CDTF">2024-11-11T15:02:13Z</dcterms:created>
  <dcterms:modified xsi:type="dcterms:W3CDTF">2024-11-26T13:46:57Z</dcterms:modified>
</cp:coreProperties>
</file>