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4FD6CF-FE74-43F8-A192-77631971EC01}" v="183" dt="2025-01-22T12:40:11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6296" autoAdjust="0"/>
  </p:normalViewPr>
  <p:slideViewPr>
    <p:cSldViewPr snapToGrid="0">
      <p:cViewPr varScale="1">
        <p:scale>
          <a:sx n="111" d="100"/>
          <a:sy n="111" d="100"/>
        </p:scale>
        <p:origin x="-30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BC7296-9A37-490C-B98C-3BC16722F577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B55878-AF49-466C-B87F-DAC332C147DB}">
      <dgm:prSet/>
      <dgm:spPr/>
      <dgm:t>
        <a:bodyPr/>
        <a:lstStyle/>
        <a:p>
          <a:r>
            <a:rPr lang="ru-RU" dirty="0"/>
            <a:t>Авторы</a:t>
          </a:r>
          <a:endParaRPr lang="en-US" dirty="0"/>
        </a:p>
      </dgm:t>
    </dgm:pt>
    <dgm:pt modelId="{7843BE16-804A-4026-9463-BEE303362253}" type="parTrans" cxnId="{23448EBF-3B5E-4366-98C2-35EE1451D150}">
      <dgm:prSet/>
      <dgm:spPr/>
      <dgm:t>
        <a:bodyPr/>
        <a:lstStyle/>
        <a:p>
          <a:endParaRPr lang="en-US"/>
        </a:p>
      </dgm:t>
    </dgm:pt>
    <dgm:pt modelId="{964A6096-6231-415C-869A-9C39A0FE8D54}" type="sibTrans" cxnId="{23448EBF-3B5E-4366-98C2-35EE1451D150}">
      <dgm:prSet/>
      <dgm:spPr/>
      <dgm:t>
        <a:bodyPr/>
        <a:lstStyle/>
        <a:p>
          <a:endParaRPr lang="en-US"/>
        </a:p>
      </dgm:t>
    </dgm:pt>
    <dgm:pt modelId="{F92C45D1-9844-49FD-B7DA-5AE165AF280B}">
      <dgm:prSet/>
      <dgm:spPr/>
      <dgm:t>
        <a:bodyPr/>
        <a:lstStyle/>
        <a:p>
          <a:r>
            <a:rPr lang="ru-RU" dirty="0"/>
            <a:t>Даня Барабошин</a:t>
          </a:r>
          <a:br>
            <a:rPr lang="ru-RU" dirty="0"/>
          </a:br>
          <a:r>
            <a:rPr lang="ru-RU" dirty="0"/>
            <a:t>Олег Аксютин</a:t>
          </a:r>
          <a:endParaRPr lang="en-US" dirty="0"/>
        </a:p>
      </dgm:t>
    </dgm:pt>
    <dgm:pt modelId="{4ADF976D-6546-4D41-9C40-2CB4120ECF01}" type="parTrans" cxnId="{C0AA4148-C97D-4DCE-9901-4B79BD6C4FA8}">
      <dgm:prSet/>
      <dgm:spPr/>
      <dgm:t>
        <a:bodyPr/>
        <a:lstStyle/>
        <a:p>
          <a:endParaRPr lang="en-US"/>
        </a:p>
      </dgm:t>
    </dgm:pt>
    <dgm:pt modelId="{568C5A56-A80E-4198-90D9-9B6D0660BC72}" type="sibTrans" cxnId="{C0AA4148-C97D-4DCE-9901-4B79BD6C4FA8}">
      <dgm:prSet/>
      <dgm:spPr/>
      <dgm:t>
        <a:bodyPr/>
        <a:lstStyle/>
        <a:p>
          <a:endParaRPr lang="en-US"/>
        </a:p>
      </dgm:t>
    </dgm:pt>
    <dgm:pt modelId="{C7FF3FD4-3F14-4909-8652-789E3B63E70A}" type="pres">
      <dgm:prSet presAssocID="{22BC7296-9A37-490C-B98C-3BC16722F5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A9D5345A-7E23-4060-81DF-42C792EF21AA}" type="pres">
      <dgm:prSet presAssocID="{7EB55878-AF49-466C-B87F-DAC332C147DB}" presName="hierRoot1" presStyleCnt="0"/>
      <dgm:spPr/>
    </dgm:pt>
    <dgm:pt modelId="{28C21665-08B8-48FD-8C99-C4831E5FB219}" type="pres">
      <dgm:prSet presAssocID="{7EB55878-AF49-466C-B87F-DAC332C147DB}" presName="composite" presStyleCnt="0"/>
      <dgm:spPr/>
    </dgm:pt>
    <dgm:pt modelId="{C234680A-BD68-4C53-84C4-1FC26D11BCB7}" type="pres">
      <dgm:prSet presAssocID="{7EB55878-AF49-466C-B87F-DAC332C147DB}" presName="background" presStyleLbl="node0" presStyleIdx="0" presStyleCnt="2"/>
      <dgm:spPr/>
    </dgm:pt>
    <dgm:pt modelId="{1EA8018E-A0F8-4846-B349-669254E52E5F}" type="pres">
      <dgm:prSet presAssocID="{7EB55878-AF49-466C-B87F-DAC332C147DB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670A5FA-1B1A-4B51-A37D-4BF19791F366}" type="pres">
      <dgm:prSet presAssocID="{7EB55878-AF49-466C-B87F-DAC332C147DB}" presName="hierChild2" presStyleCnt="0"/>
      <dgm:spPr/>
    </dgm:pt>
    <dgm:pt modelId="{7254626A-0764-4798-8DDE-4AE90E71A2F7}" type="pres">
      <dgm:prSet presAssocID="{F92C45D1-9844-49FD-B7DA-5AE165AF280B}" presName="hierRoot1" presStyleCnt="0"/>
      <dgm:spPr/>
    </dgm:pt>
    <dgm:pt modelId="{F9ADD3B9-2EBB-4CF6-9B8C-C37848FD8BE0}" type="pres">
      <dgm:prSet presAssocID="{F92C45D1-9844-49FD-B7DA-5AE165AF280B}" presName="composite" presStyleCnt="0"/>
      <dgm:spPr/>
    </dgm:pt>
    <dgm:pt modelId="{4EDBF394-80F6-4CF6-939F-A22F423387FE}" type="pres">
      <dgm:prSet presAssocID="{F92C45D1-9844-49FD-B7DA-5AE165AF280B}" presName="background" presStyleLbl="node0" presStyleIdx="1" presStyleCnt="2"/>
      <dgm:spPr/>
    </dgm:pt>
    <dgm:pt modelId="{034F9CB9-2F91-4317-A8B0-9773769D6FA7}" type="pres">
      <dgm:prSet presAssocID="{F92C45D1-9844-49FD-B7DA-5AE165AF280B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F1E8B06-3A57-49C4-B952-4EF91AA4A992}" type="pres">
      <dgm:prSet presAssocID="{F92C45D1-9844-49FD-B7DA-5AE165AF280B}" presName="hierChild2" presStyleCnt="0"/>
      <dgm:spPr/>
    </dgm:pt>
  </dgm:ptLst>
  <dgm:cxnLst>
    <dgm:cxn modelId="{2F9A2E56-CB61-454F-BD67-E26C70F284CB}" type="presOf" srcId="{7EB55878-AF49-466C-B87F-DAC332C147DB}" destId="{1EA8018E-A0F8-4846-B349-669254E52E5F}" srcOrd="0" destOrd="0" presId="urn:microsoft.com/office/officeart/2005/8/layout/hierarchy1"/>
    <dgm:cxn modelId="{C0AA4148-C97D-4DCE-9901-4B79BD6C4FA8}" srcId="{22BC7296-9A37-490C-B98C-3BC16722F577}" destId="{F92C45D1-9844-49FD-B7DA-5AE165AF280B}" srcOrd="1" destOrd="0" parTransId="{4ADF976D-6546-4D41-9C40-2CB4120ECF01}" sibTransId="{568C5A56-A80E-4198-90D9-9B6D0660BC72}"/>
    <dgm:cxn modelId="{44C057E3-8CA6-407F-8B97-55F0770719FD}" type="presOf" srcId="{F92C45D1-9844-49FD-B7DA-5AE165AF280B}" destId="{034F9CB9-2F91-4317-A8B0-9773769D6FA7}" srcOrd="0" destOrd="0" presId="urn:microsoft.com/office/officeart/2005/8/layout/hierarchy1"/>
    <dgm:cxn modelId="{74C56E67-9299-417D-9ACB-D8F083AC2D5F}" type="presOf" srcId="{22BC7296-9A37-490C-B98C-3BC16722F577}" destId="{C7FF3FD4-3F14-4909-8652-789E3B63E70A}" srcOrd="0" destOrd="0" presId="urn:microsoft.com/office/officeart/2005/8/layout/hierarchy1"/>
    <dgm:cxn modelId="{23448EBF-3B5E-4366-98C2-35EE1451D150}" srcId="{22BC7296-9A37-490C-B98C-3BC16722F577}" destId="{7EB55878-AF49-466C-B87F-DAC332C147DB}" srcOrd="0" destOrd="0" parTransId="{7843BE16-804A-4026-9463-BEE303362253}" sibTransId="{964A6096-6231-415C-869A-9C39A0FE8D54}"/>
    <dgm:cxn modelId="{CF2B1D2B-54AA-4770-9889-3C2983EFC6DB}" type="presParOf" srcId="{C7FF3FD4-3F14-4909-8652-789E3B63E70A}" destId="{A9D5345A-7E23-4060-81DF-42C792EF21AA}" srcOrd="0" destOrd="0" presId="urn:microsoft.com/office/officeart/2005/8/layout/hierarchy1"/>
    <dgm:cxn modelId="{F6C364B3-7584-4169-BE1B-075FE46CD3E0}" type="presParOf" srcId="{A9D5345A-7E23-4060-81DF-42C792EF21AA}" destId="{28C21665-08B8-48FD-8C99-C4831E5FB219}" srcOrd="0" destOrd="0" presId="urn:microsoft.com/office/officeart/2005/8/layout/hierarchy1"/>
    <dgm:cxn modelId="{C8D621DE-0F8D-49EC-AA35-994065D12EE0}" type="presParOf" srcId="{28C21665-08B8-48FD-8C99-C4831E5FB219}" destId="{C234680A-BD68-4C53-84C4-1FC26D11BCB7}" srcOrd="0" destOrd="0" presId="urn:microsoft.com/office/officeart/2005/8/layout/hierarchy1"/>
    <dgm:cxn modelId="{5191BC82-0EFE-4A53-8FFA-F805D0209A7F}" type="presParOf" srcId="{28C21665-08B8-48FD-8C99-C4831E5FB219}" destId="{1EA8018E-A0F8-4846-B349-669254E52E5F}" srcOrd="1" destOrd="0" presId="urn:microsoft.com/office/officeart/2005/8/layout/hierarchy1"/>
    <dgm:cxn modelId="{5C033AE0-2832-4721-9A10-929D6B1ED277}" type="presParOf" srcId="{A9D5345A-7E23-4060-81DF-42C792EF21AA}" destId="{9670A5FA-1B1A-4B51-A37D-4BF19791F366}" srcOrd="1" destOrd="0" presId="urn:microsoft.com/office/officeart/2005/8/layout/hierarchy1"/>
    <dgm:cxn modelId="{0B1ADAF0-BCBF-4F72-A387-CC32F4079A3C}" type="presParOf" srcId="{C7FF3FD4-3F14-4909-8652-789E3B63E70A}" destId="{7254626A-0764-4798-8DDE-4AE90E71A2F7}" srcOrd="1" destOrd="0" presId="urn:microsoft.com/office/officeart/2005/8/layout/hierarchy1"/>
    <dgm:cxn modelId="{520FCC32-7F1B-46DF-8A51-98D7A79B8A7E}" type="presParOf" srcId="{7254626A-0764-4798-8DDE-4AE90E71A2F7}" destId="{F9ADD3B9-2EBB-4CF6-9B8C-C37848FD8BE0}" srcOrd="0" destOrd="0" presId="urn:microsoft.com/office/officeart/2005/8/layout/hierarchy1"/>
    <dgm:cxn modelId="{E0DCD7FD-DB4C-4A2F-A194-AE83EF41B758}" type="presParOf" srcId="{F9ADD3B9-2EBB-4CF6-9B8C-C37848FD8BE0}" destId="{4EDBF394-80F6-4CF6-939F-A22F423387FE}" srcOrd="0" destOrd="0" presId="urn:microsoft.com/office/officeart/2005/8/layout/hierarchy1"/>
    <dgm:cxn modelId="{983B2E40-D92C-4B29-A7FD-BD2F5196DD61}" type="presParOf" srcId="{F9ADD3B9-2EBB-4CF6-9B8C-C37848FD8BE0}" destId="{034F9CB9-2F91-4317-A8B0-9773769D6FA7}" srcOrd="1" destOrd="0" presId="urn:microsoft.com/office/officeart/2005/8/layout/hierarchy1"/>
    <dgm:cxn modelId="{DDB1CB07-2A5A-4918-83E0-E488BE1B8B99}" type="presParOf" srcId="{7254626A-0764-4798-8DDE-4AE90E71A2F7}" destId="{2F1E8B06-3A57-49C4-B952-4EF91AA4A9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4680A-BD68-4C53-84C4-1FC26D11BCB7}">
      <dsp:nvSpPr>
        <dsp:cNvPr id="0" name=""/>
        <dsp:cNvSpPr/>
      </dsp:nvSpPr>
      <dsp:spPr>
        <a:xfrm>
          <a:off x="1209" y="220821"/>
          <a:ext cx="4244391" cy="26951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A8018E-A0F8-4846-B349-669254E52E5F}">
      <dsp:nvSpPr>
        <dsp:cNvPr id="0" name=""/>
        <dsp:cNvSpPr/>
      </dsp:nvSpPr>
      <dsp:spPr>
        <a:xfrm>
          <a:off x="472808" y="668840"/>
          <a:ext cx="4244391" cy="2695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700" kern="1200" dirty="0"/>
            <a:t>Авторы</a:t>
          </a:r>
          <a:endParaRPr lang="en-US" sz="3700" kern="1200" dirty="0"/>
        </a:p>
      </dsp:txBody>
      <dsp:txXfrm>
        <a:off x="551747" y="747779"/>
        <a:ext cx="4086513" cy="2537310"/>
      </dsp:txXfrm>
    </dsp:sp>
    <dsp:sp modelId="{4EDBF394-80F6-4CF6-939F-A22F423387FE}">
      <dsp:nvSpPr>
        <dsp:cNvPr id="0" name=""/>
        <dsp:cNvSpPr/>
      </dsp:nvSpPr>
      <dsp:spPr>
        <a:xfrm>
          <a:off x="5188799" y="220821"/>
          <a:ext cx="4244391" cy="26951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4F9CB9-2F91-4317-A8B0-9773769D6FA7}">
      <dsp:nvSpPr>
        <dsp:cNvPr id="0" name=""/>
        <dsp:cNvSpPr/>
      </dsp:nvSpPr>
      <dsp:spPr>
        <a:xfrm>
          <a:off x="5660398" y="668840"/>
          <a:ext cx="4244391" cy="2695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700" kern="1200" dirty="0"/>
            <a:t>Даня Барабошин</a:t>
          </a:r>
          <a:br>
            <a:rPr lang="ru-RU" sz="3700" kern="1200" dirty="0"/>
          </a:br>
          <a:r>
            <a:rPr lang="ru-RU" sz="3700" kern="1200" dirty="0"/>
            <a:t>Олег Аксютин</a:t>
          </a:r>
          <a:endParaRPr lang="en-US" sz="3700" kern="1200" dirty="0"/>
        </a:p>
      </dsp:txBody>
      <dsp:txXfrm>
        <a:off x="5739337" y="747779"/>
        <a:ext cx="4086513" cy="2537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68147666-B5DA-42D7-860C-6326547BCB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0004B30F-0DFB-41D3-B073-686D18F499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BFBDF-78BA-4949-898D-EAD6E750AE6A}" type="datetime1">
              <a:rPr lang="ru-RU" smtClean="0"/>
              <a:t>27.01.2025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02567D83-C42A-4FDB-8FA9-7C1D7EEC8C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6412F133-C81D-4A71-81A9-DCF01AE09B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F1C08-02AE-4968-A72D-572883DF4A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465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CB6C3-6DFD-4167-A658-5BE28C6F2E89}" type="datetime1">
              <a:rPr lang="ru-RU" smtClean="0"/>
              <a:pPr/>
              <a:t>27.01.2025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77A0C-2EBD-498E-B4E9-127161EE7B6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61613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77A0C-2EBD-498E-B4E9-127161EE7B6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09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Прямоугольник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Полилиния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Полилиния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Прямоугольник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Полилиния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Полилиния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Полилиния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Полилиния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Полилиния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Полилиния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Полилиния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Полилиния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Полилиния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Полилиния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Полилиния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Полилиния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Полилиния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Полилиния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Полилиния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Полилиния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Полилиния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Полилиния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Полилиния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Полилиния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Полилиния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Полилиния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Полилиния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Полилиния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Прямоугольник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Полилиния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Полилиния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Полилиния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Полилиния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Полилиния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Полилиния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Полилиния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Полилиния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Полилиния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Полилиния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Полилиния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Прямоугольник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Полилиния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Полилиния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Полилиния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Полилиния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Полилиния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Полилиния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Полилиния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Полилиния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Полилиния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Полилиния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Полилиния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Полилиния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Полилиния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226E71D3-32FD-4BA5-B5EB-6BA9A9FD8591}" type="datetime1">
              <a:rPr lang="ru-RU" noProof="0" smtClean="0"/>
              <a:t>27.01.2025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B5AF4B-3067-46C7-9F81-423C1983FDBA}" type="datetime1">
              <a:rPr lang="ru-RU" noProof="0" smtClean="0"/>
              <a:t>27.01.2025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F76350-5A7E-49DF-99E3-394F6CC410C2}" type="datetime1">
              <a:rPr lang="ru-RU" noProof="0" smtClean="0"/>
              <a:t>27.01.2025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093FAE-6D00-4E44-978A-F35CBD440AC4}" type="datetime1">
              <a:rPr lang="ru-RU" noProof="0" smtClean="0"/>
              <a:t>27.01.2025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0" name="Надпись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«</a:t>
            </a:r>
          </a:p>
        </p:txBody>
      </p:sp>
      <p:sp>
        <p:nvSpPr>
          <p:cNvPr id="61" name="Надпись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»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1024B8-AC39-4FCC-A1F2-3D04B286AAD6}" type="datetime1">
              <a:rPr lang="ru-RU" noProof="0" smtClean="0"/>
              <a:t>27.01.2025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ойной столбе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D38531-F63B-46B5-A1F2-4DAD01111027}" type="datetime1">
              <a:rPr lang="ru-RU" noProof="0" smtClean="0"/>
              <a:t>27.01.2025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28A567-3EB0-43DA-894A-BE4F62865DB3}" type="datetime1">
              <a:rPr lang="ru-RU" noProof="0" smtClean="0"/>
              <a:t>27.01.2025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C780E6-16D2-4C01-BF69-64889FBB0B25}" type="datetime1">
              <a:rPr lang="ru-RU" noProof="0" smtClean="0"/>
              <a:t>27.01.2025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EF6A54-205A-4894-85CA-836FFE127AC4}" type="datetime1">
              <a:rPr lang="ru-RU" noProof="0" smtClean="0"/>
              <a:t>27.01.2025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59E4B2-A3D8-4E01-8BC6-84D9C784D038}" type="datetime1">
              <a:rPr lang="ru-RU" noProof="0" smtClean="0"/>
              <a:t>27.01.2025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97D021-FD91-4644-8402-293C117D3111}" type="datetime1">
              <a:rPr lang="ru-RU" noProof="0" smtClean="0"/>
              <a:t>27.01.2025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446B8D-7EB0-4130-A1FC-46E3E64ABB45}" type="datetime1">
              <a:rPr lang="ru-RU" noProof="0" smtClean="0"/>
              <a:t>27.01.2025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7574F0-16D3-408F-93FA-6916DC1BAD3F}" type="datetime1">
              <a:rPr lang="ru-RU" noProof="0" smtClean="0"/>
              <a:t>27.01.2025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8FA92F-4FA8-43EA-8BD5-5329899B798B}" type="datetime1">
              <a:rPr lang="ru-RU" noProof="0" smtClean="0"/>
              <a:t>27.01.2025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F9D3BB-142D-4258-B666-85B58B1145CB}" type="datetime1">
              <a:rPr lang="ru-RU" noProof="0" smtClean="0"/>
              <a:t>27.01.2025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E524F-E058-4C39-9ED8-E9101EFBBB22}" type="datetime1">
              <a:rPr lang="ru-RU" noProof="0" smtClean="0"/>
              <a:t>27.01.2025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762E06-9654-4BE2-A90A-221151FA31EE}" type="datetime1">
              <a:rPr lang="ru-RU" noProof="0" smtClean="0"/>
              <a:t>27.01.2025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Прямоугольник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Полилиния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Полилиния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Полилиния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Полилиния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Полилиния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Полилиния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Полилиния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Полилиния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Полилиния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Полилиния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Линия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Полилиния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Полилиния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Полилиния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Полилиния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Прямоугольник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Полилиния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Полилиния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Полилиния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Полилиния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Полилиния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Полилиния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Полилиния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Полилиния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Полилиния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Полилиния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Группа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Полилиния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Полилиния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Полилиния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Полилиния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Полилиния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Полилиния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Полилиния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Полилиния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Полилиния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Прямоугольник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DDB632F-057E-4E6C-9691-0FCDB525310C}" type="datetime1">
              <a:rPr lang="ru-RU" noProof="0" smtClean="0"/>
              <a:t>27.01.2025</a:t>
            </a:fld>
            <a:endParaRPr lang="ru-RU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D22F896-40B5-4ADD-8801-0D06FADFA095}" type="slidenum">
              <a:rPr lang="ru-RU" noProof="0" smtClean="0"/>
              <a:pPr/>
              <a:t>‹#›</a:t>
            </a:fld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174E31E4-530B-4247-962C-F46F5F66DF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6FA2727-C33B-44D1-885B-76DC0424E5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4A64FD4C-29BA-46E7-AE31-AB38BB6942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xmlns="" id="{A28E5FB6-5905-4F5D-A6CE-E6222C405E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xmlns="" id="{F838FE17-378C-4BCE-80C0-FDD1CB074E2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xmlns="" id="{12A1474E-6A37-4F4D-A638-DD0EC0A5B5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xmlns="" id="{49EA8CC2-4D0F-4C86-9CA9-FC3792FED1C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xmlns="" id="{69548BD5-92E6-42BD-9719-16AA005C567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xmlns="" id="{93005965-F240-4349-A563-515973BF013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xmlns="" id="{277A546F-05BB-4274-A6A6-9DACC27ABCF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xmlns="" id="{7BE7FF91-E18E-41AA-A952-07CB0C02C8B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xmlns="" id="{3F6A31AA-E4FB-4DD0-9AB1-BDD994CFA50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xmlns="" id="{F99B8398-08D8-4C1E-8D7F-BAFB4D39376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xmlns="" id="{CD3984BB-CCC2-49D9-A80B-9507BE5A916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xmlns="" id="{78FF7C07-82F5-4A64-9D71-29CBE1B790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xmlns="" id="{7F1773CA-6AE7-4723-B072-CEC5F3829B4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xmlns="" id="{D5EC23E0-B877-4A62-B084-5407401FB6A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xmlns="" id="{633C4B0E-E7C6-4A1A-9D3A-80C8E3C59DC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xmlns="" id="{AB21372F-73AC-4C69-81F0-0D44D36F6EF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xmlns="" id="{B5619D97-D7A8-4DFF-8AB1-F4B393C1B40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xmlns="" id="{55E03CED-9618-41BB-898B-2FECEFD7B74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xmlns="" id="{78F0A5C5-589E-4053-A41A-FA77210C3D8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xmlns="" id="{AC2718F8-15C5-4DAB-B194-AAEE8A205E4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xmlns="" id="{23C6608B-EA21-4579-B33F-55E52AC2875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xmlns="" id="{4A2FEFA2-D838-4CE1-90BA-B6C2EEB5438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xmlns="" id="{1A39CA24-DF18-4FCC-8265-36FC72ED589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xmlns="" id="{50A32DBD-9B22-49C3-A628-A98533FBF4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xmlns="" id="{A3C0B30D-BB1A-4B3D-A162-3EBE6267F21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xmlns="" id="{092B125A-1548-445E-8689-07BEEC81559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xmlns="" id="{D6A7D7B9-9A7E-4FD2-A1B4-1C5CFAE549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DB1B0C3F-D935-4306-B5B1-6AA6358811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xmlns="" id="{75BC67F5-D485-467A-BCCB-D062EB6DD0E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xmlns="" id="{7FB0B620-AB12-4F0B-AD1C-A47A5FBC632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xmlns="" id="{6AEFA891-E591-4F7F-9DBA-FC78E9B8F1B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xmlns="" id="{78921FFF-4B57-4E33-BE94-5A8BFC95E03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xmlns="" id="{0C4A1658-5AAE-4925-B106-BC0A17862E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xmlns="" id="{DE6DF3EB-099A-427A-A999-3BAF3BCA94E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xmlns="" id="{CC595EFE-4690-4B81-83B1-F863B951B0E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xmlns="" id="{400FAC39-AEAC-4B54-9694-29D537C203B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xmlns="" id="{C61298B0-056E-4D83-B168-1C054A17A0C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xmlns="" id="{9F9E69A2-F9B0-40C2-BDC8-143835426BE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xmlns="" id="{2EEF4763-EB4A-4A35-89EB-AD2763B48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latin typeface="+mj-lt"/>
                <a:cs typeface="+mj-cs"/>
              </a:rPr>
              <a:t>HEXAGON-GAME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xmlns="" id="{F097F0EE-4218-0A65-2C96-1A986CC518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7718728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xmlns="" id="{A8F3053C-AA2D-43E7-9127-59111DE0E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xmlns="" id="{159025B1-E34F-4772-B2CC-DA9B705D40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2" name="Rectangle 5">
                <a:extLst>
                  <a:ext uri="{FF2B5EF4-FFF2-40B4-BE49-F238E27FC236}">
                    <a16:creationId xmlns:a16="http://schemas.microsoft.com/office/drawing/2014/main" xmlns="" id="{85E8FDD9-55D5-48E9-BD0F-41FA02C5AD1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73" name="Freeform 6">
                <a:extLst>
                  <a:ext uri="{FF2B5EF4-FFF2-40B4-BE49-F238E27FC236}">
                    <a16:creationId xmlns:a16="http://schemas.microsoft.com/office/drawing/2014/main" xmlns="" id="{2C147D99-21B5-462F-B3D9-2D04FC67D8E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4" name="Freeform 7">
                <a:extLst>
                  <a:ext uri="{FF2B5EF4-FFF2-40B4-BE49-F238E27FC236}">
                    <a16:creationId xmlns:a16="http://schemas.microsoft.com/office/drawing/2014/main" xmlns="" id="{3A84E48A-5D81-47C8-9B35-7891B51623C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5" name="Freeform 8">
                <a:extLst>
                  <a:ext uri="{FF2B5EF4-FFF2-40B4-BE49-F238E27FC236}">
                    <a16:creationId xmlns:a16="http://schemas.microsoft.com/office/drawing/2014/main" xmlns="" id="{A7C08433-35BE-4A5A-9C1F-B37DEB48278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6" name="Freeform 9">
                <a:extLst>
                  <a:ext uri="{FF2B5EF4-FFF2-40B4-BE49-F238E27FC236}">
                    <a16:creationId xmlns:a16="http://schemas.microsoft.com/office/drawing/2014/main" xmlns="" id="{D0B8201B-0CB0-4F9E-ACB0-DD75292348F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7" name="Freeform 10">
                <a:extLst>
                  <a:ext uri="{FF2B5EF4-FFF2-40B4-BE49-F238E27FC236}">
                    <a16:creationId xmlns:a16="http://schemas.microsoft.com/office/drawing/2014/main" xmlns="" id="{888D2777-7FAE-47C4-9E1A-3C4D015CFB2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8" name="Freeform 11">
                <a:extLst>
                  <a:ext uri="{FF2B5EF4-FFF2-40B4-BE49-F238E27FC236}">
                    <a16:creationId xmlns:a16="http://schemas.microsoft.com/office/drawing/2014/main" xmlns="" id="{CE168F44-CB11-4900-AC9E-3EBEC80160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9" name="Freeform 12">
                <a:extLst>
                  <a:ext uri="{FF2B5EF4-FFF2-40B4-BE49-F238E27FC236}">
                    <a16:creationId xmlns:a16="http://schemas.microsoft.com/office/drawing/2014/main" xmlns="" id="{A0F39381-D3B3-4EBE-80AB-F3AA4D18895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0" name="Freeform 13">
                <a:extLst>
                  <a:ext uri="{FF2B5EF4-FFF2-40B4-BE49-F238E27FC236}">
                    <a16:creationId xmlns:a16="http://schemas.microsoft.com/office/drawing/2014/main" xmlns="" id="{F8B41A7C-3B6F-4BEF-B1FA-4869947AE74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1" name="Freeform 14">
                <a:extLst>
                  <a:ext uri="{FF2B5EF4-FFF2-40B4-BE49-F238E27FC236}">
                    <a16:creationId xmlns:a16="http://schemas.microsoft.com/office/drawing/2014/main" xmlns="" id="{9A08FB39-6EFB-4948-88F2-6EB113F1051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2" name="Freeform 15">
                <a:extLst>
                  <a:ext uri="{FF2B5EF4-FFF2-40B4-BE49-F238E27FC236}">
                    <a16:creationId xmlns:a16="http://schemas.microsoft.com/office/drawing/2014/main" xmlns="" id="{32489CF5-34F9-4676-8FC8-EA47623A9F5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3" name="Line 16">
                <a:extLst>
                  <a:ext uri="{FF2B5EF4-FFF2-40B4-BE49-F238E27FC236}">
                    <a16:creationId xmlns:a16="http://schemas.microsoft.com/office/drawing/2014/main" xmlns="" id="{6E6A81FE-6687-4E45-86EE-506158CFC01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84" name="Freeform 17">
                <a:extLst>
                  <a:ext uri="{FF2B5EF4-FFF2-40B4-BE49-F238E27FC236}">
                    <a16:creationId xmlns:a16="http://schemas.microsoft.com/office/drawing/2014/main" xmlns="" id="{085F56DC-138C-4970-A499-1F8C4FBADFE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5" name="Freeform 18">
                <a:extLst>
                  <a:ext uri="{FF2B5EF4-FFF2-40B4-BE49-F238E27FC236}">
                    <a16:creationId xmlns:a16="http://schemas.microsoft.com/office/drawing/2014/main" xmlns="" id="{2241CFC6-2DD5-4908-95FF-C76F3F43277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6" name="Freeform 19">
                <a:extLst>
                  <a:ext uri="{FF2B5EF4-FFF2-40B4-BE49-F238E27FC236}">
                    <a16:creationId xmlns:a16="http://schemas.microsoft.com/office/drawing/2014/main" xmlns="" id="{EAE9ABAC-3BE1-44E6-A764-8B7884E839A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20">
                <a:extLst>
                  <a:ext uri="{FF2B5EF4-FFF2-40B4-BE49-F238E27FC236}">
                    <a16:creationId xmlns:a16="http://schemas.microsoft.com/office/drawing/2014/main" xmlns="" id="{39874D11-3018-499B-BD78-11BB954BDF5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Rectangle 21">
                <a:extLst>
                  <a:ext uri="{FF2B5EF4-FFF2-40B4-BE49-F238E27FC236}">
                    <a16:creationId xmlns:a16="http://schemas.microsoft.com/office/drawing/2014/main" xmlns="" id="{9D4461D3-04C7-495D-BA09-8D5311E9DA7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22">
                <a:extLst>
                  <a:ext uri="{FF2B5EF4-FFF2-40B4-BE49-F238E27FC236}">
                    <a16:creationId xmlns:a16="http://schemas.microsoft.com/office/drawing/2014/main" xmlns="" id="{BF405972-B14C-45E8-9F0C-E2F11F1CF0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23">
                <a:extLst>
                  <a:ext uri="{FF2B5EF4-FFF2-40B4-BE49-F238E27FC236}">
                    <a16:creationId xmlns:a16="http://schemas.microsoft.com/office/drawing/2014/main" xmlns="" id="{D7939026-A689-46F4-97AC-5F68665D7DF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1" name="Freeform 24">
                <a:extLst>
                  <a:ext uri="{FF2B5EF4-FFF2-40B4-BE49-F238E27FC236}">
                    <a16:creationId xmlns:a16="http://schemas.microsoft.com/office/drawing/2014/main" xmlns="" id="{8AD9F31C-5CF7-45EE-907A-3074488127B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2" name="Freeform 25">
                <a:extLst>
                  <a:ext uri="{FF2B5EF4-FFF2-40B4-BE49-F238E27FC236}">
                    <a16:creationId xmlns:a16="http://schemas.microsoft.com/office/drawing/2014/main" xmlns="" id="{93412351-62FA-4EF3-8FE2-4CDD8397B99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3" name="Freeform 26">
                <a:extLst>
                  <a:ext uri="{FF2B5EF4-FFF2-40B4-BE49-F238E27FC236}">
                    <a16:creationId xmlns:a16="http://schemas.microsoft.com/office/drawing/2014/main" xmlns="" id="{84A81491-A1EB-46E3-9E73-11B93428CD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4" name="Freeform 27">
                <a:extLst>
                  <a:ext uri="{FF2B5EF4-FFF2-40B4-BE49-F238E27FC236}">
                    <a16:creationId xmlns:a16="http://schemas.microsoft.com/office/drawing/2014/main" xmlns="" id="{E7727744-4F0E-4AA2-97BC-0C44AB354A3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5" name="Freeform 28">
                <a:extLst>
                  <a:ext uri="{FF2B5EF4-FFF2-40B4-BE49-F238E27FC236}">
                    <a16:creationId xmlns:a16="http://schemas.microsoft.com/office/drawing/2014/main" xmlns="" id="{4575AD90-731F-4996-AA04-86E5EC8CBE0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6" name="Freeform 29">
                <a:extLst>
                  <a:ext uri="{FF2B5EF4-FFF2-40B4-BE49-F238E27FC236}">
                    <a16:creationId xmlns:a16="http://schemas.microsoft.com/office/drawing/2014/main" xmlns="" id="{231A78D3-96D9-4A22-BC29-8274B016C0C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7" name="Freeform 30">
                <a:extLst>
                  <a:ext uri="{FF2B5EF4-FFF2-40B4-BE49-F238E27FC236}">
                    <a16:creationId xmlns:a16="http://schemas.microsoft.com/office/drawing/2014/main" xmlns="" id="{DFF31CA2-144E-493E-A135-83B83452ABC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8" name="Freeform 31">
                <a:extLst>
                  <a:ext uri="{FF2B5EF4-FFF2-40B4-BE49-F238E27FC236}">
                    <a16:creationId xmlns:a16="http://schemas.microsoft.com/office/drawing/2014/main" xmlns="" id="{C1ED7F8F-8F7D-4634-8EF1-3DC871518A4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xmlns="" id="{C51DBAB3-1986-470D-B778-24F7953C79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2" name="Freeform 32">
                <a:extLst>
                  <a:ext uri="{FF2B5EF4-FFF2-40B4-BE49-F238E27FC236}">
                    <a16:creationId xmlns:a16="http://schemas.microsoft.com/office/drawing/2014/main" xmlns="" id="{921E27E2-FB87-421E-898F-0AD31CBC49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3" name="Freeform 33">
                <a:extLst>
                  <a:ext uri="{FF2B5EF4-FFF2-40B4-BE49-F238E27FC236}">
                    <a16:creationId xmlns:a16="http://schemas.microsoft.com/office/drawing/2014/main" xmlns="" id="{C9479707-E515-4B3C-9493-72190DDB2E6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4" name="Freeform 34">
                <a:extLst>
                  <a:ext uri="{FF2B5EF4-FFF2-40B4-BE49-F238E27FC236}">
                    <a16:creationId xmlns:a16="http://schemas.microsoft.com/office/drawing/2014/main" xmlns="" id="{9FF90DFA-7702-4558-8B3D-756D81D85A0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5" name="Freeform 35">
                <a:extLst>
                  <a:ext uri="{FF2B5EF4-FFF2-40B4-BE49-F238E27FC236}">
                    <a16:creationId xmlns:a16="http://schemas.microsoft.com/office/drawing/2014/main" xmlns="" id="{558A4777-3BE1-4000-9CB4-73048552F58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6" name="Freeform 36">
                <a:extLst>
                  <a:ext uri="{FF2B5EF4-FFF2-40B4-BE49-F238E27FC236}">
                    <a16:creationId xmlns:a16="http://schemas.microsoft.com/office/drawing/2014/main" xmlns="" id="{2A041A71-3C90-472C-AC37-21EFE0786D2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7" name="Freeform 37">
                <a:extLst>
                  <a:ext uri="{FF2B5EF4-FFF2-40B4-BE49-F238E27FC236}">
                    <a16:creationId xmlns:a16="http://schemas.microsoft.com/office/drawing/2014/main" xmlns="" id="{8FC1DCF1-A0C3-4803-9B5B-29A6C245A4E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8" name="Freeform 38">
                <a:extLst>
                  <a:ext uri="{FF2B5EF4-FFF2-40B4-BE49-F238E27FC236}">
                    <a16:creationId xmlns:a16="http://schemas.microsoft.com/office/drawing/2014/main" xmlns="" id="{71612D3E-4DBC-49B9-86B5-FCD82B1B1E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9" name="Freeform 39">
                <a:extLst>
                  <a:ext uri="{FF2B5EF4-FFF2-40B4-BE49-F238E27FC236}">
                    <a16:creationId xmlns:a16="http://schemas.microsoft.com/office/drawing/2014/main" xmlns="" id="{CB1CF104-08B0-46F6-ABBF-649AC5A702D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0" name="Freeform 40">
                <a:extLst>
                  <a:ext uri="{FF2B5EF4-FFF2-40B4-BE49-F238E27FC236}">
                    <a16:creationId xmlns:a16="http://schemas.microsoft.com/office/drawing/2014/main" xmlns="" id="{FCE7D9F8-F405-4677-A45F-EDBB7F16856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1" name="Rectangle 41">
                <a:extLst>
                  <a:ext uri="{FF2B5EF4-FFF2-40B4-BE49-F238E27FC236}">
                    <a16:creationId xmlns:a16="http://schemas.microsoft.com/office/drawing/2014/main" xmlns="" id="{7347872F-3F7B-4ADF-BC95-429727E82D1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3" name="Рисунок 12" descr="Изображение выглядит как мультфильм, снимок экрана, пиксель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xmlns="" id="{2FB38E68-214C-BFF5-86A8-88A58F7618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447" r="6522" b="1"/>
          <a:stretch/>
        </p:blipFill>
        <p:spPr>
          <a:xfrm>
            <a:off x="6739464" y="213778"/>
            <a:ext cx="3275753" cy="2235866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166465" y="0"/>
                </a:moveTo>
                <a:lnTo>
                  <a:pt x="3425199" y="0"/>
                </a:lnTo>
                <a:lnTo>
                  <a:pt x="3425199" y="2337870"/>
                </a:lnTo>
                <a:lnTo>
                  <a:pt x="0" y="2337870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7" name="Текст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E5EE694F-3AC9-88C5-4C84-87A342C25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9462" y="704849"/>
            <a:ext cx="5934511" cy="5002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ru-RU" sz="1400" dirty="0" smtClean="0">
                <a:solidFill>
                  <a:schemeClr val="bg1"/>
                </a:solidFill>
                <a:ea typeface="Calibri"/>
              </a:rPr>
              <a:t>Пошаговая </a:t>
            </a:r>
            <a:r>
              <a:rPr lang="ru-RU" sz="1400" dirty="0">
                <a:solidFill>
                  <a:schemeClr val="bg1"/>
                </a:solidFill>
                <a:ea typeface="Calibri"/>
              </a:rPr>
              <a:t>стратегия: </a:t>
            </a:r>
            <a:r>
              <a:rPr lang="ru-RU" sz="1400" dirty="0" err="1">
                <a:solidFill>
                  <a:schemeClr val="bg1"/>
                </a:solidFill>
                <a:ea typeface="Calibri"/>
              </a:rPr>
              <a:t>Геймплей</a:t>
            </a:r>
            <a:r>
              <a:rPr lang="ru-RU" sz="1400" dirty="0">
                <a:solidFill>
                  <a:schemeClr val="bg1"/>
                </a:solidFill>
                <a:ea typeface="Calibri"/>
              </a:rPr>
              <a:t> основан на пошаговых кругах, где игроки планируют стратегические действия юнитов и городов</a:t>
            </a:r>
            <a:r>
              <a:rPr lang="ru-RU" sz="1400" dirty="0" smtClean="0">
                <a:solidFill>
                  <a:schemeClr val="bg1"/>
                </a:solidFill>
                <a:ea typeface="Calibri"/>
              </a:rPr>
              <a:t>.</a:t>
            </a:r>
            <a:endParaRPr lang="ru-RU" sz="1400" dirty="0">
              <a:solidFill>
                <a:schemeClr val="bg1"/>
              </a:solidFill>
              <a:ea typeface="Calibri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 smtClean="0">
                <a:solidFill>
                  <a:schemeClr val="bg1"/>
                </a:solidFill>
                <a:ea typeface="Calibri"/>
              </a:rPr>
              <a:t>Исследование </a:t>
            </a:r>
            <a:r>
              <a:rPr lang="ru-RU" sz="1400" dirty="0">
                <a:solidFill>
                  <a:schemeClr val="bg1"/>
                </a:solidFill>
                <a:ea typeface="Calibri"/>
              </a:rPr>
              <a:t>и передвижение: Игроки исследуют карту, используя юнитов. Доступные клетки и враги подсвечиваются для навигации и планирования</a:t>
            </a:r>
            <a:r>
              <a:rPr lang="ru-RU" sz="1400" dirty="0" smtClean="0">
                <a:solidFill>
                  <a:schemeClr val="bg1"/>
                </a:solidFill>
                <a:ea typeface="Calibri"/>
              </a:rPr>
              <a:t>.</a:t>
            </a:r>
            <a:endParaRPr lang="ru-RU" sz="1400" dirty="0">
              <a:solidFill>
                <a:schemeClr val="bg1"/>
              </a:solidFill>
              <a:ea typeface="Calibri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 smtClean="0">
                <a:solidFill>
                  <a:schemeClr val="bg1"/>
                </a:solidFill>
                <a:ea typeface="Calibri"/>
              </a:rPr>
              <a:t>Боевая </a:t>
            </a:r>
            <a:r>
              <a:rPr lang="ru-RU" sz="1400" dirty="0">
                <a:solidFill>
                  <a:schemeClr val="bg1"/>
                </a:solidFill>
                <a:ea typeface="Calibri"/>
              </a:rPr>
              <a:t>система: Юниты и города участвуют в боях, атакуя противников. Действует ограничение в одну атаку за круг для каждого боевого элемента</a:t>
            </a:r>
            <a:r>
              <a:rPr lang="ru-RU" sz="1400" dirty="0" smtClean="0">
                <a:solidFill>
                  <a:schemeClr val="bg1"/>
                </a:solidFill>
                <a:ea typeface="Calibri"/>
              </a:rPr>
              <a:t>.</a:t>
            </a:r>
            <a:endParaRPr lang="ru-RU" sz="1400" dirty="0">
              <a:solidFill>
                <a:schemeClr val="bg1"/>
              </a:solidFill>
              <a:ea typeface="Calibri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 smtClean="0">
                <a:solidFill>
                  <a:schemeClr val="bg1"/>
                </a:solidFill>
                <a:ea typeface="Calibri"/>
              </a:rPr>
              <a:t>Управление </a:t>
            </a:r>
            <a:r>
              <a:rPr lang="ru-RU" sz="1400" dirty="0">
                <a:solidFill>
                  <a:schemeClr val="bg1"/>
                </a:solidFill>
                <a:ea typeface="Calibri"/>
              </a:rPr>
              <a:t>городом: Меню города позволяет возводить здания и производить юнитов, развивая экономику и военный потенциал</a:t>
            </a:r>
            <a:r>
              <a:rPr lang="ru-RU" sz="1400" dirty="0" smtClean="0">
                <a:solidFill>
                  <a:schemeClr val="bg1"/>
                </a:solidFill>
                <a:ea typeface="Calibri"/>
              </a:rPr>
              <a:t>.</a:t>
            </a:r>
            <a:endParaRPr lang="ru-RU" sz="1400" dirty="0">
              <a:solidFill>
                <a:schemeClr val="bg1"/>
              </a:solidFill>
              <a:ea typeface="Calibri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 smtClean="0">
                <a:solidFill>
                  <a:schemeClr val="bg1"/>
                </a:solidFill>
                <a:ea typeface="Calibri"/>
              </a:rPr>
              <a:t>Индикация </a:t>
            </a:r>
            <a:r>
              <a:rPr lang="ru-RU" sz="1400" dirty="0">
                <a:solidFill>
                  <a:schemeClr val="bg1"/>
                </a:solidFill>
                <a:ea typeface="Calibri"/>
              </a:rPr>
              <a:t>и информация: Интерфейс использует подсветку, индикаторы здоровья и всплывающие подсказки для наглядности и предоставления игровой информации</a:t>
            </a:r>
            <a:r>
              <a:rPr lang="ru-RU" sz="1400" dirty="0" smtClean="0">
                <a:solidFill>
                  <a:schemeClr val="bg1"/>
                </a:solidFill>
                <a:ea typeface="Calibri"/>
              </a:rPr>
              <a:t>.</a:t>
            </a:r>
            <a:endParaRPr lang="ru-RU" sz="1400" dirty="0">
              <a:solidFill>
                <a:schemeClr val="bg1"/>
              </a:solidFill>
              <a:ea typeface="Calibri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 smtClean="0">
                <a:solidFill>
                  <a:schemeClr val="bg1"/>
                </a:solidFill>
                <a:ea typeface="Calibri"/>
              </a:rPr>
              <a:t>Цель </a:t>
            </a:r>
            <a:r>
              <a:rPr lang="ru-RU" sz="1400" dirty="0">
                <a:solidFill>
                  <a:schemeClr val="bg1"/>
                </a:solidFill>
                <a:ea typeface="Calibri"/>
              </a:rPr>
              <a:t>- уничтожение противника: Победа достигается путем уничтожения всех вражеских городов и юнитов в режиме "Каждый сам за себя".</a:t>
            </a:r>
            <a:endParaRPr lang="ru-RU" sz="1400" dirty="0">
              <a:solidFill>
                <a:schemeClr val="bg1"/>
              </a:solidFill>
              <a:ea typeface="Calibri"/>
            </a:endParaRPr>
          </a:p>
        </p:txBody>
      </p:sp>
      <p:pic>
        <p:nvPicPr>
          <p:cNvPr id="48" name="Рисунок 47" descr="Изображение выглядит как текст, снимок экрана, Шрифт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xmlns="" id="{B1FBAE66-FFF7-8173-B7C9-52F98A30EB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620"/>
          <a:stretch/>
        </p:blipFill>
        <p:spPr>
          <a:xfrm>
            <a:off x="6739462" y="4484555"/>
            <a:ext cx="3275755" cy="2235867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xmlns="" id="{B1FBAE66-FFF7-8173-B7C9-52F98A30E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794" y="2449860"/>
            <a:ext cx="3251206" cy="2034695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877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Picture background">
            <a:extLst>
              <a:ext uri="{FF2B5EF4-FFF2-40B4-BE49-F238E27FC236}">
                <a16:creationId xmlns:a16="http://schemas.microsoft.com/office/drawing/2014/main" xmlns="" id="{821B28F6-F9CF-C210-45FD-D2754FC69E5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6398" r="26398"/>
          <a:stretch/>
        </p:blipFill>
        <p:spPr/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E5EE694F-3AC9-88C5-4C84-87A342C25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14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Проект использует модульную архитектуру для четкого разделения задач.</a:t>
            </a:r>
            <a:endParaRPr lang="ru-RU" sz="1400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ru-RU" sz="14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Логика гексагональной карты реализована в </a:t>
            </a:r>
            <a:r>
              <a:rPr lang="ru-RU" sz="1400" dirty="0" err="1">
                <a:solidFill>
                  <a:srgbClr val="E83E8C"/>
                </a:solidFill>
                <a:latin typeface="Consolas"/>
                <a:ea typeface="Calibri"/>
                <a:cs typeface="Calibri"/>
              </a:rPr>
              <a:t>hex_utils</a:t>
            </a:r>
            <a:r>
              <a:rPr lang="ru-RU" sz="14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 и </a:t>
            </a:r>
            <a:r>
              <a:rPr lang="ru-RU" sz="1400" dirty="0" err="1">
                <a:solidFill>
                  <a:srgbClr val="E83E8C"/>
                </a:solidFill>
                <a:latin typeface="Consolas"/>
                <a:ea typeface="Calibri"/>
                <a:cs typeface="Calibri"/>
              </a:rPr>
              <a:t>HexBoard</a:t>
            </a:r>
            <a:r>
              <a:rPr lang="ru-RU" sz="14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.</a:t>
            </a:r>
            <a:endParaRPr lang="ru-RU" sz="1400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ru-RU" sz="1400" dirty="0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Pygame</a:t>
            </a:r>
            <a:r>
              <a:rPr lang="ru-RU" sz="14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 и </a:t>
            </a:r>
            <a:r>
              <a:rPr lang="ru-RU" sz="1400" dirty="0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pygame_gui</a:t>
            </a:r>
            <a:r>
              <a:rPr lang="ru-RU" sz="14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 отвечают за визуализацию и интерфейс.</a:t>
            </a:r>
            <a:endParaRPr lang="ru-RU" sz="1400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ru-RU" sz="14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Разнообразие игровых элементов реализовано через классы (юниты, местность).</a:t>
            </a:r>
            <a:endParaRPr lang="ru-RU" sz="1400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ru-RU" sz="14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Состояния игры управляют поведением системы.</a:t>
            </a:r>
            <a:endParaRPr lang="ru-RU" sz="1400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ru-RU" sz="14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Дополнительные улучшения (анимация, A*) добавляют динамики и функциональности.</a:t>
            </a:r>
            <a:endParaRPr lang="ru-RU" sz="1400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endParaRPr lang="ru-RU" dirty="0">
              <a:solidFill>
                <a:srgbClr val="FFFFFF"/>
              </a:solidFill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54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D790B285-40E6-FBD1-E6E0-C60CB7C95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994283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2000" b="1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Язык программирования:</a:t>
            </a:r>
            <a:r>
              <a:rPr lang="ru-RU" sz="20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 Проект разработан на языке Python 3, что обеспечивает читаемость кода и скорость разработки.</a:t>
            </a:r>
            <a:endParaRPr lang="ru-RU" sz="20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ru-RU" sz="2000" b="1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Графика и ввод: </a:t>
            </a:r>
            <a:r>
              <a:rPr lang="ru-RU" sz="2000" b="1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Pygame-ce</a:t>
            </a:r>
            <a:r>
              <a:rPr lang="ru-RU" sz="2000" b="1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:</a:t>
            </a:r>
            <a:r>
              <a:rPr lang="ru-RU" sz="20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 Для отрисовки графики и обработки пользовательского ввода используется библиотека </a:t>
            </a:r>
            <a:r>
              <a:rPr lang="ru-RU" sz="2000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Pygame-ce</a:t>
            </a:r>
            <a:r>
              <a:rPr lang="ru-RU" sz="20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 (Community Edition), являющаяся основой для создания игр на Python.</a:t>
            </a:r>
            <a:endParaRPr lang="ru-RU" sz="20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ru-RU" sz="2000" b="1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Интерфейс пользователя: </a:t>
            </a:r>
            <a:r>
              <a:rPr lang="ru-RU" sz="2000" b="1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Pygame</a:t>
            </a:r>
            <a:r>
              <a:rPr lang="ru-RU" sz="2000" b="1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-GUI:</a:t>
            </a:r>
            <a:r>
              <a:rPr lang="ru-RU" sz="20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 Библиотека </a:t>
            </a:r>
            <a:r>
              <a:rPr lang="ru-RU" sz="2000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Pygame</a:t>
            </a:r>
            <a:r>
              <a:rPr lang="ru-RU" sz="20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-GUI используется для создания интерактивного пользовательского интерфейса, включая отображение информации о юнитах, кнопок и других элементов управления.</a:t>
            </a:r>
            <a:endParaRPr lang="ru-RU" sz="2000">
              <a:latin typeface="Calibri"/>
              <a:cs typeface="Calibri"/>
            </a:endParaRPr>
          </a:p>
          <a:p>
            <a:endParaRPr lang="ru-RU" dirty="0"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0869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</TotalTime>
  <Words>145</Words>
  <Application>Microsoft Office PowerPoint</Application>
  <PresentationFormat>Произвольный</PresentationFormat>
  <Paragraphs>19</Paragraphs>
  <Slides>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Схема</vt:lpstr>
      <vt:lpstr>HEXAGON-GAME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HEXAGON-GAME</dc:title>
  <dc:creator/>
  <cp:lastModifiedBy>Пользователь Windows</cp:lastModifiedBy>
  <cp:revision>231</cp:revision>
  <dcterms:created xsi:type="dcterms:W3CDTF">2025-01-19T10:40:36Z</dcterms:created>
  <dcterms:modified xsi:type="dcterms:W3CDTF">2025-01-27T14:28:11Z</dcterms:modified>
</cp:coreProperties>
</file>