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53E-864B-4B95-BBDC-09DEDE04E77A}" v="268" dt="2025-02-02T15:13:24.220"/>
    <p1510:client id="{AEBF806C-910B-4633-BDE5-C868C9CC7FB2}" v="4" dt="2025-02-02T16:53:2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6296" autoAdjust="0"/>
  </p:normalViewPr>
  <p:slideViewPr>
    <p:cSldViewPr snapToGrid="0">
      <p:cViewPr varScale="1">
        <p:scale>
          <a:sx n="111" d="100"/>
          <a:sy n="111" d="100"/>
        </p:scale>
        <p:origin x="-30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C7296-9A37-490C-B98C-3BC16722F57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55878-AF49-466C-B87F-DAC332C147DB}">
      <dgm:prSet/>
      <dgm:spPr/>
      <dgm:t>
        <a:bodyPr/>
        <a:lstStyle/>
        <a:p>
          <a:r>
            <a:rPr lang="ru-RU" dirty="0"/>
            <a:t>Авторы</a:t>
          </a:r>
          <a:endParaRPr lang="en-US" dirty="0"/>
        </a:p>
      </dgm:t>
    </dgm:pt>
    <dgm:pt modelId="{7843BE16-804A-4026-9463-BEE303362253}" type="parTrans" cxnId="{23448EBF-3B5E-4366-98C2-35EE1451D150}">
      <dgm:prSet/>
      <dgm:spPr/>
      <dgm:t>
        <a:bodyPr/>
        <a:lstStyle/>
        <a:p>
          <a:endParaRPr lang="en-US"/>
        </a:p>
      </dgm:t>
    </dgm:pt>
    <dgm:pt modelId="{964A6096-6231-415C-869A-9C39A0FE8D54}" type="sibTrans" cxnId="{23448EBF-3B5E-4366-98C2-35EE1451D150}">
      <dgm:prSet/>
      <dgm:spPr/>
      <dgm:t>
        <a:bodyPr/>
        <a:lstStyle/>
        <a:p>
          <a:endParaRPr lang="en-US"/>
        </a:p>
      </dgm:t>
    </dgm:pt>
    <dgm:pt modelId="{F92C45D1-9844-49FD-B7DA-5AE165AF280B}">
      <dgm:prSet/>
      <dgm:spPr/>
      <dgm:t>
        <a:bodyPr/>
        <a:lstStyle/>
        <a:p>
          <a:r>
            <a:rPr lang="ru-RU" dirty="0"/>
            <a:t>Даня Барабошин</a:t>
          </a:r>
          <a:br>
            <a:rPr lang="ru-RU" dirty="0"/>
          </a:br>
          <a:r>
            <a:rPr lang="ru-RU" dirty="0"/>
            <a:t>Олег Аксютин</a:t>
          </a:r>
          <a:endParaRPr lang="en-US" dirty="0"/>
        </a:p>
      </dgm:t>
    </dgm:pt>
    <dgm:pt modelId="{4ADF976D-6546-4D41-9C40-2CB4120ECF01}" type="parTrans" cxnId="{C0AA4148-C97D-4DCE-9901-4B79BD6C4FA8}">
      <dgm:prSet/>
      <dgm:spPr/>
      <dgm:t>
        <a:bodyPr/>
        <a:lstStyle/>
        <a:p>
          <a:endParaRPr lang="en-US"/>
        </a:p>
      </dgm:t>
    </dgm:pt>
    <dgm:pt modelId="{568C5A56-A80E-4198-90D9-9B6D0660BC72}" type="sibTrans" cxnId="{C0AA4148-C97D-4DCE-9901-4B79BD6C4FA8}">
      <dgm:prSet/>
      <dgm:spPr/>
      <dgm:t>
        <a:bodyPr/>
        <a:lstStyle/>
        <a:p>
          <a:endParaRPr lang="en-US"/>
        </a:p>
      </dgm:t>
    </dgm:pt>
    <dgm:pt modelId="{C7FF3FD4-3F14-4909-8652-789E3B63E70A}" type="pres">
      <dgm:prSet presAssocID="{22BC7296-9A37-490C-B98C-3BC16722F5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D5345A-7E23-4060-81DF-42C792EF21AA}" type="pres">
      <dgm:prSet presAssocID="{7EB55878-AF49-466C-B87F-DAC332C147DB}" presName="hierRoot1" presStyleCnt="0"/>
      <dgm:spPr/>
    </dgm:pt>
    <dgm:pt modelId="{28C21665-08B8-48FD-8C99-C4831E5FB219}" type="pres">
      <dgm:prSet presAssocID="{7EB55878-AF49-466C-B87F-DAC332C147DB}" presName="composite" presStyleCnt="0"/>
      <dgm:spPr/>
    </dgm:pt>
    <dgm:pt modelId="{C234680A-BD68-4C53-84C4-1FC26D11BCB7}" type="pres">
      <dgm:prSet presAssocID="{7EB55878-AF49-466C-B87F-DAC332C147DB}" presName="background" presStyleLbl="node0" presStyleIdx="0" presStyleCnt="2"/>
      <dgm:spPr/>
    </dgm:pt>
    <dgm:pt modelId="{1EA8018E-A0F8-4846-B349-669254E52E5F}" type="pres">
      <dgm:prSet presAssocID="{7EB55878-AF49-466C-B87F-DAC332C147DB}" presName="text" presStyleLbl="fgAcc0" presStyleIdx="0" presStyleCnt="2">
        <dgm:presLayoutVars>
          <dgm:chPref val="3"/>
        </dgm:presLayoutVars>
      </dgm:prSet>
      <dgm:spPr/>
    </dgm:pt>
    <dgm:pt modelId="{9670A5FA-1B1A-4B51-A37D-4BF19791F366}" type="pres">
      <dgm:prSet presAssocID="{7EB55878-AF49-466C-B87F-DAC332C147DB}" presName="hierChild2" presStyleCnt="0"/>
      <dgm:spPr/>
    </dgm:pt>
    <dgm:pt modelId="{7254626A-0764-4798-8DDE-4AE90E71A2F7}" type="pres">
      <dgm:prSet presAssocID="{F92C45D1-9844-49FD-B7DA-5AE165AF280B}" presName="hierRoot1" presStyleCnt="0"/>
      <dgm:spPr/>
    </dgm:pt>
    <dgm:pt modelId="{F9ADD3B9-2EBB-4CF6-9B8C-C37848FD8BE0}" type="pres">
      <dgm:prSet presAssocID="{F92C45D1-9844-49FD-B7DA-5AE165AF280B}" presName="composite" presStyleCnt="0"/>
      <dgm:spPr/>
    </dgm:pt>
    <dgm:pt modelId="{4EDBF394-80F6-4CF6-939F-A22F423387FE}" type="pres">
      <dgm:prSet presAssocID="{F92C45D1-9844-49FD-B7DA-5AE165AF280B}" presName="background" presStyleLbl="node0" presStyleIdx="1" presStyleCnt="2"/>
      <dgm:spPr/>
    </dgm:pt>
    <dgm:pt modelId="{034F9CB9-2F91-4317-A8B0-9773769D6FA7}" type="pres">
      <dgm:prSet presAssocID="{F92C45D1-9844-49FD-B7DA-5AE165AF280B}" presName="text" presStyleLbl="fgAcc0" presStyleIdx="1" presStyleCnt="2">
        <dgm:presLayoutVars>
          <dgm:chPref val="3"/>
        </dgm:presLayoutVars>
      </dgm:prSet>
      <dgm:spPr/>
    </dgm:pt>
    <dgm:pt modelId="{2F1E8B06-3A57-49C4-B952-4EF91AA4A992}" type="pres">
      <dgm:prSet presAssocID="{F92C45D1-9844-49FD-B7DA-5AE165AF280B}" presName="hierChild2" presStyleCnt="0"/>
      <dgm:spPr/>
    </dgm:pt>
  </dgm:ptLst>
  <dgm:cxnLst>
    <dgm:cxn modelId="{74C56E67-9299-417D-9ACB-D8F083AC2D5F}" type="presOf" srcId="{22BC7296-9A37-490C-B98C-3BC16722F577}" destId="{C7FF3FD4-3F14-4909-8652-789E3B63E70A}" srcOrd="0" destOrd="0" presId="urn:microsoft.com/office/officeart/2005/8/layout/hierarchy1"/>
    <dgm:cxn modelId="{C0AA4148-C97D-4DCE-9901-4B79BD6C4FA8}" srcId="{22BC7296-9A37-490C-B98C-3BC16722F577}" destId="{F92C45D1-9844-49FD-B7DA-5AE165AF280B}" srcOrd="1" destOrd="0" parTransId="{4ADF976D-6546-4D41-9C40-2CB4120ECF01}" sibTransId="{568C5A56-A80E-4198-90D9-9B6D0660BC72}"/>
    <dgm:cxn modelId="{2F9A2E56-CB61-454F-BD67-E26C70F284CB}" type="presOf" srcId="{7EB55878-AF49-466C-B87F-DAC332C147DB}" destId="{1EA8018E-A0F8-4846-B349-669254E52E5F}" srcOrd="0" destOrd="0" presId="urn:microsoft.com/office/officeart/2005/8/layout/hierarchy1"/>
    <dgm:cxn modelId="{23448EBF-3B5E-4366-98C2-35EE1451D150}" srcId="{22BC7296-9A37-490C-B98C-3BC16722F577}" destId="{7EB55878-AF49-466C-B87F-DAC332C147DB}" srcOrd="0" destOrd="0" parTransId="{7843BE16-804A-4026-9463-BEE303362253}" sibTransId="{964A6096-6231-415C-869A-9C39A0FE8D54}"/>
    <dgm:cxn modelId="{44C057E3-8CA6-407F-8B97-55F0770719FD}" type="presOf" srcId="{F92C45D1-9844-49FD-B7DA-5AE165AF280B}" destId="{034F9CB9-2F91-4317-A8B0-9773769D6FA7}" srcOrd="0" destOrd="0" presId="urn:microsoft.com/office/officeart/2005/8/layout/hierarchy1"/>
    <dgm:cxn modelId="{CF2B1D2B-54AA-4770-9889-3C2983EFC6DB}" type="presParOf" srcId="{C7FF3FD4-3F14-4909-8652-789E3B63E70A}" destId="{A9D5345A-7E23-4060-81DF-42C792EF21AA}" srcOrd="0" destOrd="0" presId="urn:microsoft.com/office/officeart/2005/8/layout/hierarchy1"/>
    <dgm:cxn modelId="{F6C364B3-7584-4169-BE1B-075FE46CD3E0}" type="presParOf" srcId="{A9D5345A-7E23-4060-81DF-42C792EF21AA}" destId="{28C21665-08B8-48FD-8C99-C4831E5FB219}" srcOrd="0" destOrd="0" presId="urn:microsoft.com/office/officeart/2005/8/layout/hierarchy1"/>
    <dgm:cxn modelId="{C8D621DE-0F8D-49EC-AA35-994065D12EE0}" type="presParOf" srcId="{28C21665-08B8-48FD-8C99-C4831E5FB219}" destId="{C234680A-BD68-4C53-84C4-1FC26D11BCB7}" srcOrd="0" destOrd="0" presId="urn:microsoft.com/office/officeart/2005/8/layout/hierarchy1"/>
    <dgm:cxn modelId="{5191BC82-0EFE-4A53-8FFA-F805D0209A7F}" type="presParOf" srcId="{28C21665-08B8-48FD-8C99-C4831E5FB219}" destId="{1EA8018E-A0F8-4846-B349-669254E52E5F}" srcOrd="1" destOrd="0" presId="urn:microsoft.com/office/officeart/2005/8/layout/hierarchy1"/>
    <dgm:cxn modelId="{5C033AE0-2832-4721-9A10-929D6B1ED277}" type="presParOf" srcId="{A9D5345A-7E23-4060-81DF-42C792EF21AA}" destId="{9670A5FA-1B1A-4B51-A37D-4BF19791F366}" srcOrd="1" destOrd="0" presId="urn:microsoft.com/office/officeart/2005/8/layout/hierarchy1"/>
    <dgm:cxn modelId="{0B1ADAF0-BCBF-4F72-A387-CC32F4079A3C}" type="presParOf" srcId="{C7FF3FD4-3F14-4909-8652-789E3B63E70A}" destId="{7254626A-0764-4798-8DDE-4AE90E71A2F7}" srcOrd="1" destOrd="0" presId="urn:microsoft.com/office/officeart/2005/8/layout/hierarchy1"/>
    <dgm:cxn modelId="{520FCC32-7F1B-46DF-8A51-98D7A79B8A7E}" type="presParOf" srcId="{7254626A-0764-4798-8DDE-4AE90E71A2F7}" destId="{F9ADD3B9-2EBB-4CF6-9B8C-C37848FD8BE0}" srcOrd="0" destOrd="0" presId="urn:microsoft.com/office/officeart/2005/8/layout/hierarchy1"/>
    <dgm:cxn modelId="{E0DCD7FD-DB4C-4A2F-A194-AE83EF41B758}" type="presParOf" srcId="{F9ADD3B9-2EBB-4CF6-9B8C-C37848FD8BE0}" destId="{4EDBF394-80F6-4CF6-939F-A22F423387FE}" srcOrd="0" destOrd="0" presId="urn:microsoft.com/office/officeart/2005/8/layout/hierarchy1"/>
    <dgm:cxn modelId="{983B2E40-D92C-4B29-A7FD-BD2F5196DD61}" type="presParOf" srcId="{F9ADD3B9-2EBB-4CF6-9B8C-C37848FD8BE0}" destId="{034F9CB9-2F91-4317-A8B0-9773769D6FA7}" srcOrd="1" destOrd="0" presId="urn:microsoft.com/office/officeart/2005/8/layout/hierarchy1"/>
    <dgm:cxn modelId="{DDB1CB07-2A5A-4918-83E0-E488BE1B8B99}" type="presParOf" srcId="{7254626A-0764-4798-8DDE-4AE90E71A2F7}" destId="{2F1E8B06-3A57-49C4-B952-4EF91AA4A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4680A-BD68-4C53-84C4-1FC26D11BCB7}">
      <dsp:nvSpPr>
        <dsp:cNvPr id="0" name=""/>
        <dsp:cNvSpPr/>
      </dsp:nvSpPr>
      <dsp:spPr>
        <a:xfrm>
          <a:off x="120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A8018E-A0F8-4846-B349-669254E52E5F}">
      <dsp:nvSpPr>
        <dsp:cNvPr id="0" name=""/>
        <dsp:cNvSpPr/>
      </dsp:nvSpPr>
      <dsp:spPr>
        <a:xfrm>
          <a:off x="47280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Авторы</a:t>
          </a:r>
          <a:endParaRPr lang="en-US" sz="4000" kern="1200" dirty="0"/>
        </a:p>
      </dsp:txBody>
      <dsp:txXfrm>
        <a:off x="551747" y="747779"/>
        <a:ext cx="4086513" cy="2537310"/>
      </dsp:txXfrm>
    </dsp:sp>
    <dsp:sp modelId="{4EDBF394-80F6-4CF6-939F-A22F423387FE}">
      <dsp:nvSpPr>
        <dsp:cNvPr id="0" name=""/>
        <dsp:cNvSpPr/>
      </dsp:nvSpPr>
      <dsp:spPr>
        <a:xfrm>
          <a:off x="5188799" y="220821"/>
          <a:ext cx="4244391" cy="26951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4F9CB9-2F91-4317-A8B0-9773769D6FA7}">
      <dsp:nvSpPr>
        <dsp:cNvPr id="0" name=""/>
        <dsp:cNvSpPr/>
      </dsp:nvSpPr>
      <dsp:spPr>
        <a:xfrm>
          <a:off x="5660398" y="668840"/>
          <a:ext cx="4244391" cy="2695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Даня Барабошин</a:t>
          </a:r>
          <a:br>
            <a:rPr lang="ru-RU" sz="4000" kern="1200" dirty="0"/>
          </a:br>
          <a:r>
            <a:rPr lang="ru-RU" sz="4000" kern="1200" dirty="0"/>
            <a:t>Олег Аксютин</a:t>
          </a:r>
          <a:endParaRPr lang="en-US" sz="4000" kern="1200" dirty="0"/>
        </a:p>
      </dsp:txBody>
      <dsp:txXfrm>
        <a:off x="5739337" y="747779"/>
        <a:ext cx="4086513" cy="2537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8147666-B5DA-42D7-860C-6326547BCB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4B30F-0DFB-41D3-B073-686D18F499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BFBDF-78BA-4949-898D-EAD6E750AE6A}" type="datetime1">
              <a:rPr lang="ru-RU" smtClean="0"/>
              <a:t>02.02.2025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67D83-C42A-4FDB-8FA9-7C1D7EEC8C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12F133-C81D-4A71-81A9-DCF01AE09B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1C08-02AE-4968-A72D-572883DF4A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65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CB6C3-6DFD-4167-A658-5BE28C6F2E89}" type="datetime1">
              <a:rPr lang="ru-RU" smtClean="0"/>
              <a:pPr/>
              <a:t>02.02.2025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77A0C-2EBD-498E-B4E9-127161EE7B6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61613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77A0C-2EBD-498E-B4E9-127161EE7B6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09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Прямоугольник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Полилиния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Полилиния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Прямоугольник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Полилиния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Полилиния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Полилиния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Полилиния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Полилиния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Полилиния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Полилиния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Полилиния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Полилиния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Полилиния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Полилиния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Полилиния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Полилиния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Полилиния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Полилиния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Полилиния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Полилиния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Полилиния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Полилиния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Полилиния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Полилиния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Полилиния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Полилиния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Полилиния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Прямоугольник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Полилиния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Полилиния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Полилиния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Полилиния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Полилиния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Полилиния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Полилиния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Полилиния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Полилиния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Полилиния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Полилиния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Прямоугольник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Полилиния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Полилиния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Полилиния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Полилиния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Полилиния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Полилиния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Полилиния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Полилиния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Полилиния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Полилиния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Полилиния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Полилиния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Полилиния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226E71D3-32FD-4BA5-B5EB-6BA9A9FD8591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B5AF4B-3067-46C7-9F81-423C1983FDBA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6350-5A7E-49DF-99E3-394F6CC410C2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93FAE-6D00-4E44-978A-F35CBD440AC4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0" name="Надпись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«</a:t>
            </a:r>
          </a:p>
        </p:txBody>
      </p:sp>
      <p:sp>
        <p:nvSpPr>
          <p:cNvPr id="61" name="Надпись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с имен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24B8-AC39-4FCC-A1F2-3D04B286AAD6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D38531-F63B-46B5-A1F2-4DAD01111027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1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7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28A567-3EB0-43DA-894A-BE4F62865DB3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780E6-16D2-4C01-BF69-64889FBB0B25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F6A54-205A-4894-85CA-836FFE127AC4}" type="datetime1">
              <a:rPr lang="ru-RU" noProof="0" smtClean="0"/>
              <a:t>02.02.2025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59E4B2-A3D8-4E01-8BC6-84D9C784D038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7D021-FD91-4644-8402-293C117D3111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446B8D-7EB0-4130-A1FC-46E3E64ABB45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7574F0-16D3-408F-93FA-6916DC1BAD3F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FA92F-4FA8-43EA-8BD5-5329899B798B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F9D3BB-142D-4258-B666-85B58B1145CB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E524F-E058-4C39-9ED8-E9101EFBBB22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762E06-9654-4BE2-A90A-221151FA31EE}" type="datetime1">
              <a:rPr lang="ru-RU" noProof="0" smtClean="0"/>
              <a:t>02.02.2025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Группа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Прямоугольник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Полилиния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Полилиния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Полилиния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Полилиния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Полилиния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Полилиния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Полилиния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Полилиния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Полилиния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Полилиния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Линия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Полилиния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Полилиния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Полилиния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Полилиния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Прямоугольник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Полилиния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Полилиния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Полилиния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Полилиния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Полилиния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Полилиния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Полилиния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Полилиния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Полилиния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Полилиния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Группа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Полилиния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Полилиния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Полилиния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Полилиния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Полилиния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Полилиния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Полилиния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Полилиния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Полилиния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Прямоугольник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DDB632F-057E-4E6C-9691-0FCDB525310C}" type="datetime1">
              <a:rPr lang="ru-RU" noProof="0" smtClean="0"/>
              <a:t>02.02.2025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D22F896-40B5-4ADD-8801-0D06FADFA095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latin typeface="+mj-lt"/>
                <a:cs typeface="+mj-cs"/>
              </a:rPr>
              <a:t>HEXAGON-GAME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097F0EE-4218-0A65-2C96-1A986CC518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718728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2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5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6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7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8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9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0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1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2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3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84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5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6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7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8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89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0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1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2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3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4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5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6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7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8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3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4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5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6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7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8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9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0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1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3" name="Рисунок 12" descr="Изображение выглядит как мультфильм, снимок экрана, пиксель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FB38E68-214C-BFF5-86A8-88A58F76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47" r="6522" b="1"/>
          <a:stretch/>
        </p:blipFill>
        <p:spPr>
          <a:xfrm>
            <a:off x="6739464" y="213778"/>
            <a:ext cx="3275753" cy="2235866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7" name="Текст 3">
            <a:extLst>
              <a:ext uri="{FF2B5EF4-FFF2-40B4-BE49-F238E27FC236}">
                <a16:creationId xmlns:a16="http://schemas.microsoft.com/office/drawing/2014/main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462" y="704849"/>
            <a:ext cx="5934511" cy="50022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Пошаговая стратегия: Геймплей основан на пошаговых кругах, где игроки планируют стратегические действия юнитов и городов.</a:t>
            </a:r>
            <a:endParaRPr lang="ru-RU" sz="1400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Исследование и передвижение: Игроки исследуют карту, используя юнитов. Доступные клетки и враги подсвечиваются для навигации и планирования.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Боевая система: Юниты и города участвуют в боях, атакуя противников. Действует ограничение в одну атаку за круг для каждого боевого элемента.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Управление городом: Меню города позволяет возводить здания и производить юнитов, развивая экономику и военный потенциал.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Индикация и информация: Интерфейс использует подсветку, индикаторы здоровья и всплывающие подсказки для наглядности и предоставления игровой информации.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1400" dirty="0">
                <a:solidFill>
                  <a:schemeClr val="bg1"/>
                </a:solidFill>
                <a:ea typeface="Calibri"/>
              </a:rPr>
              <a:t>Цель - уничтожение противника: Победа достигается путем уничтожения всех вражеских городов и юнитов в режиме "Каждый сам за себя".</a:t>
            </a:r>
          </a:p>
        </p:txBody>
      </p:sp>
      <p:pic>
        <p:nvPicPr>
          <p:cNvPr id="48" name="Рисунок 47" descr="Изображение выглядит как текст, снимок экран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20"/>
          <a:stretch/>
        </p:blipFill>
        <p:spPr>
          <a:xfrm>
            <a:off x="6739462" y="4484555"/>
            <a:ext cx="3275755" cy="2235867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1FBAE66-FFF7-8173-B7C9-52F98A30E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794" y="2449860"/>
            <a:ext cx="3251206" cy="2034695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94590B-5434-C2CA-08B3-9B85BEB5B2FC}"/>
              </a:ext>
            </a:extLst>
          </p:cNvPr>
          <p:cNvSpPr txBox="1"/>
          <p:nvPr/>
        </p:nvSpPr>
        <p:spPr>
          <a:xfrm>
            <a:off x="1723241" y="186585"/>
            <a:ext cx="40357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Описание идеи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1877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821B28F6-F9CF-C210-45FD-D2754FC69E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398" r="26398"/>
          <a:stretch/>
        </p:blipFill>
        <p:spPr/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5EE694F-3AC9-88C5-4C84-87A342C2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endParaRPr lang="ru-RU" sz="1400" dirty="0">
              <a:solidFill>
                <a:srgbClr val="212529"/>
              </a:solidFill>
              <a:latin typeface="Calibri"/>
              <a:ea typeface="Calibri"/>
              <a:cs typeface="Calibri"/>
            </a:endParaRPr>
          </a:p>
          <a:p>
            <a:endParaRPr lang="ru-RU" dirty="0">
              <a:solidFill>
                <a:srgbClr val="FFFFFF"/>
              </a:solidFill>
              <a:ea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3FAF5-CA70-5EB4-8A28-167718F169FD}"/>
              </a:ext>
            </a:extLst>
          </p:cNvPr>
          <p:cNvSpPr txBox="1"/>
          <p:nvPr/>
        </p:nvSpPr>
        <p:spPr>
          <a:xfrm>
            <a:off x="1137781" y="1315233"/>
            <a:ext cx="593942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Архитектура: Модульная, с разделением на логику гексагональных координат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hex_utils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), 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карту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HexBoard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), 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визуализацию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Pygame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 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и интерфейс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pygame_gui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).</a:t>
            </a:r>
          </a:p>
          <a:p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Основные классы:</a:t>
            </a:r>
          </a:p>
          <a:p>
            <a:pPr>
              <a:buFont typeface=""/>
              <a:buChar char="•"/>
            </a:pP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HexBoard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 (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карта)</a:t>
            </a:r>
          </a:p>
          <a:p>
            <a:pPr>
              <a:buFont typeface=""/>
              <a:buChar char="•"/>
            </a:pP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Player,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GameManager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 (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игровой процесс)</a:t>
            </a:r>
          </a:p>
          <a:p>
            <a:pPr>
              <a:buFont typeface=""/>
              <a:buChar char="•"/>
            </a:pP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Unit</a:t>
            </a: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Terrain</a:t>
            </a:r>
            <a:endParaRPr lang="ru-RU">
              <a:solidFill>
                <a:srgbClr val="212529"/>
              </a:solidFill>
              <a:latin typeface="-apple-system"/>
              <a:ea typeface="-apple-system"/>
              <a:cs typeface="-apple-system"/>
            </a:endParaRPr>
          </a:p>
          <a:p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Особенности:</a:t>
            </a:r>
          </a:p>
          <a:p>
            <a:pPr>
              <a:buFont typeface=""/>
              <a:buChar char="•"/>
            </a:pP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Система состояний (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GameState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SelectingUnitState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, </a:t>
            </a:r>
            <a:r>
              <a:rPr lang="af-ZA" err="1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UnitSelectedState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)</a:t>
            </a:r>
          </a:p>
          <a:p>
            <a:pPr>
              <a:buFont typeface=""/>
              <a:buChar char="•"/>
            </a:pP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Анимация “подпрыгивания” юнитов</a:t>
            </a:r>
          </a:p>
          <a:p>
            <a:pPr>
              <a:buFont typeface=""/>
              <a:buChar char="•"/>
            </a:pPr>
            <a:r>
              <a:rPr lang="ru-RU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Поиск пути </a:t>
            </a:r>
            <a:r>
              <a:rPr lang="af-ZA" dirty="0">
                <a:solidFill>
                  <a:srgbClr val="212529"/>
                </a:solidFill>
                <a:latin typeface="-apple-system"/>
                <a:ea typeface="-apple-system"/>
                <a:cs typeface="-apple-system"/>
              </a:rPr>
              <a:t>A*</a:t>
            </a:r>
            <a:endParaRPr lang="ru-RU" dirty="0"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DC338-5BB7-B350-1CCC-0652FDEB7874}"/>
              </a:ext>
            </a:extLst>
          </p:cNvPr>
          <p:cNvSpPr txBox="1"/>
          <p:nvPr/>
        </p:nvSpPr>
        <p:spPr>
          <a:xfrm>
            <a:off x="1565752" y="605424"/>
            <a:ext cx="50939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Описание реализации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54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790B285-40E6-FBD1-E6E0-C60CB7C95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9942839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ru-RU" sz="240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Проект разработан на языке программирования Python 3 с использованием следующих библиотек:</a:t>
            </a:r>
            <a:endParaRPr lang="ru-RU" sz="2400" dirty="0">
              <a:solidFill>
                <a:srgbClr val="212529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buFont typeface="Symbol"/>
              <a:buChar char="•"/>
            </a:pPr>
            <a:r>
              <a:rPr lang="ru-RU" sz="2400" b="1" err="1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Pygame</a:t>
            </a:r>
            <a:r>
              <a:rPr lang="ru-RU" sz="24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-</a:t>
            </a:r>
            <a:r>
              <a:rPr lang="en-US" sz="2400" b="1" err="1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ce</a:t>
            </a:r>
            <a:r>
              <a:rPr lang="ru-RU" sz="24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: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 Основная библиотека для создания игр, отвечающая за отрисовку графики, обработку ввода (</a:t>
            </a:r>
            <a:r>
              <a:rPr lang="en-US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Community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Edition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).</a:t>
            </a:r>
          </a:p>
          <a:p>
            <a:pPr algn="just">
              <a:buFont typeface="Symbol"/>
              <a:buChar char="•"/>
            </a:pPr>
            <a:r>
              <a:rPr lang="ru-RU" sz="2400" b="1" err="1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Pygame</a:t>
            </a:r>
            <a:r>
              <a:rPr lang="ru-RU" sz="2400" b="1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-GUI:</a:t>
            </a:r>
            <a:r>
              <a:rPr lang="ru-RU" sz="2400" dirty="0">
                <a:solidFill>
                  <a:srgbClr val="212529"/>
                </a:solidFill>
                <a:latin typeface="Times New Roman"/>
                <a:ea typeface="Calibri"/>
                <a:cs typeface="Times New Roman"/>
              </a:rPr>
              <a:t> Библиотека для создания графического интерфейса пользователя, используемая для отображения информации о юнитах, кнопок меню и других элементов UI.</a:t>
            </a:r>
          </a:p>
          <a:p>
            <a:pPr marL="285750" indent="-285750">
              <a:buFont typeface="Arial"/>
              <a:buChar char="•"/>
            </a:pPr>
            <a:endParaRPr lang="ru-RU" sz="2000" dirty="0">
              <a:solidFill>
                <a:srgbClr val="212529"/>
              </a:solidFill>
              <a:latin typeface="Calibri"/>
              <a:ea typeface="Calibri"/>
              <a:cs typeface="Calibri"/>
            </a:endParaRPr>
          </a:p>
          <a:p>
            <a:endParaRPr lang="ru-RU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86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145</Words>
  <Application>Microsoft Office PowerPoint</Application>
  <PresentationFormat>Широкоэкранный</PresentationFormat>
  <Paragraphs>19</Paragraphs>
  <Slides>4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Схема</vt:lpstr>
      <vt:lpstr>HEXAGON-GAME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HEXAGON-GAME</dc:title>
  <dc:creator/>
  <cp:lastModifiedBy>Пользователь Windows</cp:lastModifiedBy>
  <cp:revision>301</cp:revision>
  <dcterms:created xsi:type="dcterms:W3CDTF">2025-01-19T10:40:36Z</dcterms:created>
  <dcterms:modified xsi:type="dcterms:W3CDTF">2025-02-02T16:53:47Z</dcterms:modified>
</cp:coreProperties>
</file>