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299A9-FA58-482C-A2CA-AB1104FC0D32}" v="455" dt="2025-01-19T11:13:17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/>
            <a:t>Авторы</a:t>
          </a:r>
          <a:endParaRPr lang="en-US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/>
            <a:t>Даня </a:t>
          </a:r>
          <a:br>
            <a:rPr lang="ru-RU"/>
          </a:br>
          <a:r>
            <a:rPr lang="ru-RU"/>
            <a:t>Олег </a:t>
          </a:r>
          <a:endParaRPr lang="en-US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Авторы</a:t>
          </a:r>
          <a:endParaRPr lang="en-US" sz="6500" kern="120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Даня </a:t>
          </a:r>
          <a:br>
            <a:rPr lang="ru-RU" sz="6500" kern="1200"/>
          </a:br>
          <a:r>
            <a:rPr lang="ru-RU" sz="6500" kern="1200"/>
            <a:t>Олег </a:t>
          </a:r>
          <a:endParaRPr lang="en-US" sz="6500" kern="1200"/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19.01.2025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19.01.2025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19.01.2025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DA214-0C79-6233-6016-3B29BC73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latin typeface="+mj-lt"/>
                <a:cs typeface="+mj-cs"/>
              </a:rPr>
              <a:t>Идеи</a:t>
            </a:r>
            <a:r>
              <a:rPr lang="en-US" sz="3600" dirty="0">
                <a:latin typeface="+mj-lt"/>
                <a:cs typeface="+mj-cs"/>
              </a:rPr>
              <a:t>, </a:t>
            </a:r>
            <a:r>
              <a:rPr lang="en-US" sz="3600" dirty="0" err="1">
                <a:latin typeface="+mj-lt"/>
                <a:cs typeface="+mj-cs"/>
              </a:rPr>
              <a:t>реализация</a:t>
            </a:r>
            <a:r>
              <a:rPr lang="en-US" sz="3600" dirty="0">
                <a:latin typeface="+mj-lt"/>
                <a:cs typeface="+mj-cs"/>
              </a:rPr>
              <a:t> И </a:t>
            </a:r>
            <a:r>
              <a:rPr lang="en-US" sz="3600" dirty="0" err="1">
                <a:latin typeface="+mj-lt"/>
                <a:cs typeface="+mj-cs"/>
              </a:rPr>
              <a:t>библиотеки</a:t>
            </a:r>
            <a:endParaRPr lang="en-US" sz="3600" dirty="0">
              <a:latin typeface="+mj-lt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57CDE-E248-90B2-F344-7F0CB9FC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Идеи</a:t>
            </a:r>
            <a:r>
              <a:rPr lang="en-US" sz="1800" dirty="0">
                <a:latin typeface="+mn-lt"/>
                <a:cs typeface="+mn-cs"/>
              </a:rPr>
              <a:t>: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 err="1">
                <a:latin typeface="+mn-lt"/>
                <a:cs typeface="+mn-cs"/>
              </a:rPr>
              <a:t>Многопользовательская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игра</a:t>
            </a:r>
            <a:r>
              <a:rPr lang="en-US" dirty="0">
                <a:latin typeface="+mn-lt"/>
                <a:cs typeface="+mn-cs"/>
              </a:rPr>
              <a:t> в </a:t>
            </a:r>
            <a:r>
              <a:rPr lang="en-US" dirty="0" err="1">
                <a:latin typeface="+mn-lt"/>
                <a:cs typeface="+mn-cs"/>
              </a:rPr>
              <a:t>стиле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стратегии</a:t>
            </a:r>
            <a:r>
              <a:rPr lang="en-US" dirty="0">
                <a:latin typeface="+mn-lt"/>
                <a:cs typeface="+mn-cs"/>
              </a:rPr>
              <a:t>. </a:t>
            </a:r>
            <a:r>
              <a:rPr lang="en-US" dirty="0" err="1">
                <a:latin typeface="+mn-lt"/>
                <a:cs typeface="+mn-cs"/>
              </a:rPr>
              <a:t>Цель</a:t>
            </a:r>
            <a:r>
              <a:rPr lang="en-US" dirty="0">
                <a:latin typeface="+mn-lt"/>
                <a:cs typeface="+mn-cs"/>
              </a:rPr>
              <a:t> - </a:t>
            </a:r>
            <a:r>
              <a:rPr lang="en-US" dirty="0" err="1">
                <a:latin typeface="+mn-lt"/>
                <a:cs typeface="+mn-cs"/>
              </a:rPr>
              <a:t>победить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армию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противники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err="1">
                <a:latin typeface="+mn-lt"/>
                <a:cs typeface="+mn-cs"/>
              </a:rPr>
              <a:t>Реализация</a:t>
            </a:r>
            <a:r>
              <a:rPr lang="en-US" sz="1800" dirty="0">
                <a:latin typeface="+mn-lt"/>
                <a:cs typeface="+mn-cs"/>
              </a:rPr>
              <a:t>:</a:t>
            </a:r>
          </a:p>
          <a:p>
            <a:pPr marL="114300"/>
            <a:r>
              <a:rPr lang="en-US" err="1">
                <a:latin typeface="+mn-lt"/>
                <a:cs typeface="+mn-cs"/>
              </a:rPr>
              <a:t>Hexboard</a:t>
            </a:r>
            <a:r>
              <a:rPr lang="en-US" dirty="0">
                <a:latin typeface="+mn-lt"/>
                <a:cs typeface="+mn-cs"/>
              </a:rPr>
              <a:t> - </a:t>
            </a:r>
            <a:r>
              <a:rPr lang="en-US" err="1">
                <a:latin typeface="+mn-lt"/>
                <a:cs typeface="+mn-cs"/>
              </a:rPr>
              <a:t>поле</a:t>
            </a:r>
            <a:r>
              <a:rPr lang="en-US" dirty="0">
                <a:latin typeface="+mn-lt"/>
                <a:cs typeface="+mn-cs"/>
              </a:rPr>
              <a:t>, Camera - </a:t>
            </a:r>
            <a:r>
              <a:rPr lang="en-US" err="1">
                <a:latin typeface="+mn-lt"/>
                <a:cs typeface="+mn-cs"/>
              </a:rPr>
              <a:t>камера</a:t>
            </a:r>
            <a:r>
              <a:rPr lang="en-US" dirty="0">
                <a:latin typeface="+mn-lt"/>
                <a:cs typeface="+mn-cs"/>
              </a:rPr>
              <a:t>, </a:t>
            </a:r>
            <a:r>
              <a:rPr lang="en-US" err="1">
                <a:latin typeface="+mn-lt"/>
                <a:cs typeface="+mn-cs"/>
              </a:rPr>
              <a:t>GameManager</a:t>
            </a:r>
            <a:r>
              <a:rPr lang="en-US" dirty="0">
                <a:latin typeface="+mn-lt"/>
                <a:cs typeface="+mn-cs"/>
              </a:rPr>
              <a:t> - </a:t>
            </a:r>
            <a:r>
              <a:rPr lang="en-US" err="1">
                <a:latin typeface="+mn-lt"/>
                <a:cs typeface="+mn-cs"/>
              </a:rPr>
              <a:t>информация</a:t>
            </a:r>
            <a:r>
              <a:rPr lang="en-US" dirty="0">
                <a:latin typeface="+mn-lt"/>
                <a:cs typeface="+mn-cs"/>
              </a:rPr>
              <a:t> о </a:t>
            </a:r>
            <a:r>
              <a:rPr lang="en-US" err="1">
                <a:latin typeface="+mn-lt"/>
                <a:cs typeface="+mn-cs"/>
              </a:rPr>
              <a:t>юните</a:t>
            </a:r>
            <a:r>
              <a:rPr lang="en-US" dirty="0">
                <a:latin typeface="+mn-lt"/>
                <a:cs typeface="+mn-cs"/>
              </a:rPr>
              <a:t>, Units - </a:t>
            </a:r>
            <a:r>
              <a:rPr lang="en-US" err="1">
                <a:latin typeface="+mn-lt"/>
                <a:cs typeface="+mn-cs"/>
              </a:rPr>
              <a:t>юниты</a:t>
            </a:r>
            <a:endParaRPr lang="en-US" dirty="0" err="1">
              <a:latin typeface="+mn-lt"/>
              <a:cs typeface="+mn-cs"/>
            </a:endParaRPr>
          </a:p>
          <a:p>
            <a:pPr marL="114300"/>
            <a:br>
              <a:rPr lang="en-US" dirty="0">
                <a:latin typeface="+mn-lt"/>
                <a:cs typeface="+mn-cs"/>
              </a:rPr>
            </a:br>
            <a:r>
              <a:rPr lang="en-US" sz="1800" dirty="0" err="1">
                <a:latin typeface="+mn-lt"/>
                <a:cs typeface="+mn-cs"/>
              </a:rPr>
              <a:t>Библиотеки</a:t>
            </a:r>
            <a:r>
              <a:rPr lang="en-US" sz="1800" dirty="0">
                <a:latin typeface="+mn-lt"/>
                <a:cs typeface="+mn-cs"/>
              </a:rPr>
              <a:t>:</a:t>
            </a:r>
            <a:endParaRPr lang="en-US" dirty="0">
              <a:latin typeface="+mn-lt"/>
              <a:cs typeface="+mn-cs"/>
            </a:endParaRPr>
          </a:p>
          <a:p>
            <a:r>
              <a:rPr lang="ru-RU" dirty="0" err="1">
                <a:latin typeface="Calibri"/>
                <a:ea typeface="Calibri"/>
                <a:cs typeface="Calibri"/>
              </a:rPr>
              <a:t>Random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pygame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sys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math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collections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pygame_gui</a:t>
            </a:r>
            <a:br>
              <a:rPr lang="en-US" dirty="0">
                <a:latin typeface="+mn-lt"/>
                <a:cs typeface="+mn-cs"/>
              </a:rPr>
            </a:br>
            <a:endParaRPr lang="en-US">
              <a:latin typeface="+mn-lt"/>
              <a:cs typeface="+mn-cs"/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47" r="6522" b="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620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Широкоэкранный</PresentationFormat>
  <Paragraphs>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Схема</vt:lpstr>
      <vt:lpstr>HEXAGON-GAME</vt:lpstr>
      <vt:lpstr>Идеи, реализация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2025-01-19T10:40:36Z</dcterms:created>
  <dcterms:modified xsi:type="dcterms:W3CDTF">2025-01-19T11:13:18Z</dcterms:modified>
</cp:coreProperties>
</file>