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FD6CF-FE74-43F8-A192-77631971EC01}" v="183" dt="2025-01-22T12:40:11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 dirty="0"/>
            <a:t>Авторы</a:t>
          </a:r>
          <a:endParaRPr lang="en-US" dirty="0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 dirty="0"/>
            <a:t>Даня Барабошин</a:t>
          </a:r>
          <a:br>
            <a:rPr lang="ru-RU" dirty="0"/>
          </a:br>
          <a:r>
            <a:rPr lang="ru-RU" dirty="0"/>
            <a:t>Олег Аксютин</a:t>
          </a:r>
          <a:endParaRPr lang="en-US" dirty="0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Авторы</a:t>
          </a:r>
          <a:endParaRPr lang="en-US" sz="4000" kern="1200" dirty="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Даня Барабошин</a:t>
          </a:r>
          <a:br>
            <a:rPr lang="ru-RU" sz="4000" kern="1200" dirty="0"/>
          </a:br>
          <a:r>
            <a:rPr lang="ru-RU" sz="4000" kern="1200" dirty="0"/>
            <a:t>Олег Аксютин</a:t>
          </a:r>
          <a:endParaRPr lang="en-US" sz="4000" kern="1200" dirty="0"/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22.01.2025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22.01.2025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22.01.2025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" name="Текст 3">
            <a:extLst>
              <a:ext uri="{FF2B5EF4-FFF2-40B4-BE49-F238E27FC236}">
                <a16:creationId xmlns:a16="http://schemas.microsoft.com/office/drawing/2014/main" id="{F4E57CDE-E248-90B2-F344-7F0CB9FCF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1850" y="1717131"/>
            <a:ext cx="5883950" cy="407407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1800" dirty="0">
                <a:latin typeface="+mn-lt"/>
                <a:cs typeface="+mn-cs"/>
              </a:rPr>
            </a:b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Пошаговый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геймплей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Игроки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делают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ходы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поочередно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планируя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свои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действия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800">
              <a:latin typeface="Tw Cen MT" panose="020B0602020104020603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Тактические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бои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на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гексагональной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карте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Многообразие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позиций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и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юнитов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делают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игру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интересней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800">
              <a:ea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Цель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- </a:t>
            </a:r>
            <a:r>
              <a:rPr lang="en-US" sz="1800" b="1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военное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превосходство</a:t>
            </a:r>
            <a:r>
              <a:rPr lang="en-US" sz="18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Победа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достигается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путем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тактического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уничтожения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армии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противника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и,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возможно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захвата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ключевых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точек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на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карте</a:t>
            </a:r>
            <a:r>
              <a:rPr lang="en-US" sz="18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.</a:t>
            </a:r>
            <a:br>
              <a:rPr lang="en-US" sz="2000" dirty="0">
                <a:latin typeface="+mn-lt"/>
                <a:cs typeface="+mn-cs"/>
              </a:rPr>
            </a:br>
            <a:br>
              <a:rPr lang="en-US" dirty="0">
                <a:latin typeface="+mn-lt"/>
                <a:cs typeface="+mn-cs"/>
              </a:rPr>
            </a:br>
            <a:endParaRPr lang="en-US">
              <a:latin typeface="+mn-lt"/>
              <a:cs typeface="+mn-cs"/>
            </a:endParaRPr>
          </a:p>
          <a:p>
            <a:pPr marL="57150" indent="-285750">
              <a:buFont typeface="Arial" panose="020B0604020202020204" pitchFamily="34" charset="0"/>
              <a:buChar char="•"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47" r="6522" b="1"/>
          <a:stretch/>
        </p:blipFill>
        <p:spPr>
          <a:xfrm>
            <a:off x="7619998" y="780235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620"/>
          <a:stretch/>
        </p:blipFill>
        <p:spPr>
          <a:xfrm>
            <a:off x="7619998" y="3282697"/>
            <a:ext cx="3425199" cy="2337870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821B28F6-F9CF-C210-45FD-D2754FC69E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8" r="26398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Проект использует модульную архитектуру для четкого разделения задач.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Логика гексагональной карты реализована в </a:t>
            </a:r>
            <a:r>
              <a:rPr lang="ru-RU" sz="1000" dirty="0" err="1">
                <a:solidFill>
                  <a:srgbClr val="E83E8C"/>
                </a:solidFill>
                <a:latin typeface="Consolas"/>
                <a:ea typeface="Calibri"/>
                <a:cs typeface="Calibri"/>
              </a:rPr>
              <a:t>hex_utils</a:t>
            </a: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и </a:t>
            </a:r>
            <a:r>
              <a:rPr lang="ru-RU" sz="1000" dirty="0" err="1">
                <a:solidFill>
                  <a:srgbClr val="E83E8C"/>
                </a:solidFill>
                <a:latin typeface="Consolas"/>
                <a:ea typeface="Calibri"/>
                <a:cs typeface="Calibri"/>
              </a:rPr>
              <a:t>HexBoard</a:t>
            </a: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и </a:t>
            </a:r>
            <a:r>
              <a:rPr lang="ru-RU" sz="1200" dirty="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pygame_gui</a:t>
            </a: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отвечают за визуализацию и интерфейс.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Разнообразие игровых элементов реализовано через классы (юниты, местность).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Состояния игры управляют поведением системы.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12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Дополнительные улучшения (анимация, A*) добавляют динамики и функциональности.</a:t>
            </a:r>
            <a:endParaRPr lang="ru-RU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solidFill>
                <a:srgbClr val="FFFFFF"/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54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790B285-40E6-FBD1-E6E0-C60CB7C9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428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Язык программирования: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Проект разработан на языке Python 3, что обеспечивает читаемость кода и скорость разработки.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Графика и ввод: </a:t>
            </a:r>
            <a:r>
              <a:rPr lang="ru-RU" sz="20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Pygame-ce</a:t>
            </a: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Для отрисовки графики и обработки пользовательского ввода используется библиотека </a:t>
            </a:r>
            <a:r>
              <a:rPr lang="ru-RU" sz="20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Pygame-ce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 (Community Edition), являющаяся основой для создания игр на Python.</a:t>
            </a:r>
            <a:endParaRPr lang="ru-RU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Интерфейс пользователя: </a:t>
            </a:r>
            <a:r>
              <a:rPr lang="ru-RU" sz="2000" b="1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2000" b="1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-GUI: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 Библиотека </a:t>
            </a:r>
            <a:r>
              <a:rPr lang="ru-RU" sz="2000" err="1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Pygame</a:t>
            </a:r>
            <a:r>
              <a:rPr lang="ru-RU" sz="2000" dirty="0">
                <a:solidFill>
                  <a:srgbClr val="212529"/>
                </a:solidFill>
                <a:latin typeface="Calibri"/>
                <a:ea typeface="Calibri"/>
                <a:cs typeface="Calibri"/>
              </a:rPr>
              <a:t>-GUI используется для создания интерактивного пользовательского интерфейса, включая отображение информации о юнитах, кнопок и других элементов управления.</a:t>
            </a:r>
            <a:endParaRPr lang="ru-RU" sz="2000">
              <a:latin typeface="Calibri"/>
              <a:cs typeface="Calibri"/>
            </a:endParaRPr>
          </a:p>
          <a:p>
            <a:endParaRPr lang="ru-R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6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Широкоэкранный</PresentationFormat>
  <Paragraphs>1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Схема</vt:lpstr>
      <vt:lpstr>HEXAGON-GAME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230</cp:revision>
  <dcterms:created xsi:type="dcterms:W3CDTF">2025-01-19T10:40:36Z</dcterms:created>
  <dcterms:modified xsi:type="dcterms:W3CDTF">2025-01-22T12:42:38Z</dcterms:modified>
</cp:coreProperties>
</file>