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53E-864B-4B95-BBDC-09DEDE04E77A}" v="268" dt="2025-02-02T15:13:24.220"/>
    <p1510:client id="{AEBF806C-910B-4633-BDE5-C868C9CC7FB2}" v="4" dt="2025-02-02T16:53:2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71" d="100"/>
          <a:sy n="71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C7296-9A37-490C-B98C-3BC16722F5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55878-AF49-466C-B87F-DAC332C147DB}">
      <dgm:prSet/>
      <dgm:spPr/>
      <dgm:t>
        <a:bodyPr/>
        <a:lstStyle/>
        <a:p>
          <a:r>
            <a:rPr lang="ru-RU" dirty="0"/>
            <a:t>Авторы</a:t>
          </a:r>
          <a:endParaRPr lang="en-US" dirty="0"/>
        </a:p>
      </dgm:t>
    </dgm:pt>
    <dgm:pt modelId="{7843BE16-804A-4026-9463-BEE303362253}" type="parTrans" cxnId="{23448EBF-3B5E-4366-98C2-35EE1451D150}">
      <dgm:prSet/>
      <dgm:spPr/>
      <dgm:t>
        <a:bodyPr/>
        <a:lstStyle/>
        <a:p>
          <a:endParaRPr lang="en-US"/>
        </a:p>
      </dgm:t>
    </dgm:pt>
    <dgm:pt modelId="{964A6096-6231-415C-869A-9C39A0FE8D54}" type="sibTrans" cxnId="{23448EBF-3B5E-4366-98C2-35EE1451D150}">
      <dgm:prSet/>
      <dgm:spPr/>
      <dgm:t>
        <a:bodyPr/>
        <a:lstStyle/>
        <a:p>
          <a:endParaRPr lang="en-US"/>
        </a:p>
      </dgm:t>
    </dgm:pt>
    <dgm:pt modelId="{F92C45D1-9844-49FD-B7DA-5AE165AF280B}">
      <dgm:prSet/>
      <dgm:spPr/>
      <dgm:t>
        <a:bodyPr/>
        <a:lstStyle/>
        <a:p>
          <a:r>
            <a:rPr lang="ru-RU" dirty="0"/>
            <a:t>Даня Барабошин</a:t>
          </a:r>
          <a:br>
            <a:rPr lang="ru-RU" dirty="0"/>
          </a:br>
          <a:r>
            <a:rPr lang="ru-RU" dirty="0"/>
            <a:t>Олег Аксютин</a:t>
          </a:r>
          <a:endParaRPr lang="en-US" dirty="0"/>
        </a:p>
      </dgm:t>
    </dgm:pt>
    <dgm:pt modelId="{4ADF976D-6546-4D41-9C40-2CB4120ECF01}" type="parTrans" cxnId="{C0AA4148-C97D-4DCE-9901-4B79BD6C4FA8}">
      <dgm:prSet/>
      <dgm:spPr/>
      <dgm:t>
        <a:bodyPr/>
        <a:lstStyle/>
        <a:p>
          <a:endParaRPr lang="en-US"/>
        </a:p>
      </dgm:t>
    </dgm:pt>
    <dgm:pt modelId="{568C5A56-A80E-4198-90D9-9B6D0660BC72}" type="sibTrans" cxnId="{C0AA4148-C97D-4DCE-9901-4B79BD6C4FA8}">
      <dgm:prSet/>
      <dgm:spPr/>
      <dgm:t>
        <a:bodyPr/>
        <a:lstStyle/>
        <a:p>
          <a:endParaRPr lang="en-US"/>
        </a:p>
      </dgm:t>
    </dgm:pt>
    <dgm:pt modelId="{C7FF3FD4-3F14-4909-8652-789E3B63E70A}" type="pres">
      <dgm:prSet presAssocID="{22BC7296-9A37-490C-B98C-3BC16722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9D5345A-7E23-4060-81DF-42C792EF21AA}" type="pres">
      <dgm:prSet presAssocID="{7EB55878-AF49-466C-B87F-DAC332C147DB}" presName="hierRoot1" presStyleCnt="0"/>
      <dgm:spPr/>
    </dgm:pt>
    <dgm:pt modelId="{28C21665-08B8-48FD-8C99-C4831E5FB219}" type="pres">
      <dgm:prSet presAssocID="{7EB55878-AF49-466C-B87F-DAC332C147DB}" presName="composite" presStyleCnt="0"/>
      <dgm:spPr/>
    </dgm:pt>
    <dgm:pt modelId="{C234680A-BD68-4C53-84C4-1FC26D11BCB7}" type="pres">
      <dgm:prSet presAssocID="{7EB55878-AF49-466C-B87F-DAC332C147DB}" presName="background" presStyleLbl="node0" presStyleIdx="0" presStyleCnt="2"/>
      <dgm:spPr/>
    </dgm:pt>
    <dgm:pt modelId="{1EA8018E-A0F8-4846-B349-669254E52E5F}" type="pres">
      <dgm:prSet presAssocID="{7EB55878-AF49-466C-B87F-DAC332C147DB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70A5FA-1B1A-4B51-A37D-4BF19791F366}" type="pres">
      <dgm:prSet presAssocID="{7EB55878-AF49-466C-B87F-DAC332C147DB}" presName="hierChild2" presStyleCnt="0"/>
      <dgm:spPr/>
    </dgm:pt>
    <dgm:pt modelId="{7254626A-0764-4798-8DDE-4AE90E71A2F7}" type="pres">
      <dgm:prSet presAssocID="{F92C45D1-9844-49FD-B7DA-5AE165AF280B}" presName="hierRoot1" presStyleCnt="0"/>
      <dgm:spPr/>
    </dgm:pt>
    <dgm:pt modelId="{F9ADD3B9-2EBB-4CF6-9B8C-C37848FD8BE0}" type="pres">
      <dgm:prSet presAssocID="{F92C45D1-9844-49FD-B7DA-5AE165AF280B}" presName="composite" presStyleCnt="0"/>
      <dgm:spPr/>
    </dgm:pt>
    <dgm:pt modelId="{4EDBF394-80F6-4CF6-939F-A22F423387FE}" type="pres">
      <dgm:prSet presAssocID="{F92C45D1-9844-49FD-B7DA-5AE165AF280B}" presName="background" presStyleLbl="node0" presStyleIdx="1" presStyleCnt="2"/>
      <dgm:spPr/>
    </dgm:pt>
    <dgm:pt modelId="{034F9CB9-2F91-4317-A8B0-9773769D6FA7}" type="pres">
      <dgm:prSet presAssocID="{F92C45D1-9844-49FD-B7DA-5AE165AF280B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1E8B06-3A57-49C4-B952-4EF91AA4A992}" type="pres">
      <dgm:prSet presAssocID="{F92C45D1-9844-49FD-B7DA-5AE165AF280B}" presName="hierChild2" presStyleCnt="0"/>
      <dgm:spPr/>
    </dgm:pt>
  </dgm:ptLst>
  <dgm:cxnLst>
    <dgm:cxn modelId="{2F9A2E56-CB61-454F-BD67-E26C70F284CB}" type="presOf" srcId="{7EB55878-AF49-466C-B87F-DAC332C147DB}" destId="{1EA8018E-A0F8-4846-B349-669254E52E5F}" srcOrd="0" destOrd="0" presId="urn:microsoft.com/office/officeart/2005/8/layout/hierarchy1"/>
    <dgm:cxn modelId="{C0AA4148-C97D-4DCE-9901-4B79BD6C4FA8}" srcId="{22BC7296-9A37-490C-B98C-3BC16722F577}" destId="{F92C45D1-9844-49FD-B7DA-5AE165AF280B}" srcOrd="1" destOrd="0" parTransId="{4ADF976D-6546-4D41-9C40-2CB4120ECF01}" sibTransId="{568C5A56-A80E-4198-90D9-9B6D0660BC72}"/>
    <dgm:cxn modelId="{44C057E3-8CA6-407F-8B97-55F0770719FD}" type="presOf" srcId="{F92C45D1-9844-49FD-B7DA-5AE165AF280B}" destId="{034F9CB9-2F91-4317-A8B0-9773769D6FA7}" srcOrd="0" destOrd="0" presId="urn:microsoft.com/office/officeart/2005/8/layout/hierarchy1"/>
    <dgm:cxn modelId="{74C56E67-9299-417D-9ACB-D8F083AC2D5F}" type="presOf" srcId="{22BC7296-9A37-490C-B98C-3BC16722F577}" destId="{C7FF3FD4-3F14-4909-8652-789E3B63E70A}" srcOrd="0" destOrd="0" presId="urn:microsoft.com/office/officeart/2005/8/layout/hierarchy1"/>
    <dgm:cxn modelId="{23448EBF-3B5E-4366-98C2-35EE1451D150}" srcId="{22BC7296-9A37-490C-B98C-3BC16722F577}" destId="{7EB55878-AF49-466C-B87F-DAC332C147DB}" srcOrd="0" destOrd="0" parTransId="{7843BE16-804A-4026-9463-BEE303362253}" sibTransId="{964A6096-6231-415C-869A-9C39A0FE8D54}"/>
    <dgm:cxn modelId="{CF2B1D2B-54AA-4770-9889-3C2983EFC6DB}" type="presParOf" srcId="{C7FF3FD4-3F14-4909-8652-789E3B63E70A}" destId="{A9D5345A-7E23-4060-81DF-42C792EF21AA}" srcOrd="0" destOrd="0" presId="urn:microsoft.com/office/officeart/2005/8/layout/hierarchy1"/>
    <dgm:cxn modelId="{F6C364B3-7584-4169-BE1B-075FE46CD3E0}" type="presParOf" srcId="{A9D5345A-7E23-4060-81DF-42C792EF21AA}" destId="{28C21665-08B8-48FD-8C99-C4831E5FB219}" srcOrd="0" destOrd="0" presId="urn:microsoft.com/office/officeart/2005/8/layout/hierarchy1"/>
    <dgm:cxn modelId="{C8D621DE-0F8D-49EC-AA35-994065D12EE0}" type="presParOf" srcId="{28C21665-08B8-48FD-8C99-C4831E5FB219}" destId="{C234680A-BD68-4C53-84C4-1FC26D11BCB7}" srcOrd="0" destOrd="0" presId="urn:microsoft.com/office/officeart/2005/8/layout/hierarchy1"/>
    <dgm:cxn modelId="{5191BC82-0EFE-4A53-8FFA-F805D0209A7F}" type="presParOf" srcId="{28C21665-08B8-48FD-8C99-C4831E5FB219}" destId="{1EA8018E-A0F8-4846-B349-669254E52E5F}" srcOrd="1" destOrd="0" presId="urn:microsoft.com/office/officeart/2005/8/layout/hierarchy1"/>
    <dgm:cxn modelId="{5C033AE0-2832-4721-9A10-929D6B1ED277}" type="presParOf" srcId="{A9D5345A-7E23-4060-81DF-42C792EF21AA}" destId="{9670A5FA-1B1A-4B51-A37D-4BF19791F366}" srcOrd="1" destOrd="0" presId="urn:microsoft.com/office/officeart/2005/8/layout/hierarchy1"/>
    <dgm:cxn modelId="{0B1ADAF0-BCBF-4F72-A387-CC32F4079A3C}" type="presParOf" srcId="{C7FF3FD4-3F14-4909-8652-789E3B63E70A}" destId="{7254626A-0764-4798-8DDE-4AE90E71A2F7}" srcOrd="1" destOrd="0" presId="urn:microsoft.com/office/officeart/2005/8/layout/hierarchy1"/>
    <dgm:cxn modelId="{520FCC32-7F1B-46DF-8A51-98D7A79B8A7E}" type="presParOf" srcId="{7254626A-0764-4798-8DDE-4AE90E71A2F7}" destId="{F9ADD3B9-2EBB-4CF6-9B8C-C37848FD8BE0}" srcOrd="0" destOrd="0" presId="urn:microsoft.com/office/officeart/2005/8/layout/hierarchy1"/>
    <dgm:cxn modelId="{E0DCD7FD-DB4C-4A2F-A194-AE83EF41B758}" type="presParOf" srcId="{F9ADD3B9-2EBB-4CF6-9B8C-C37848FD8BE0}" destId="{4EDBF394-80F6-4CF6-939F-A22F423387FE}" srcOrd="0" destOrd="0" presId="urn:microsoft.com/office/officeart/2005/8/layout/hierarchy1"/>
    <dgm:cxn modelId="{983B2E40-D92C-4B29-A7FD-BD2F5196DD61}" type="presParOf" srcId="{F9ADD3B9-2EBB-4CF6-9B8C-C37848FD8BE0}" destId="{034F9CB9-2F91-4317-A8B0-9773769D6FA7}" srcOrd="1" destOrd="0" presId="urn:microsoft.com/office/officeart/2005/8/layout/hierarchy1"/>
    <dgm:cxn modelId="{DDB1CB07-2A5A-4918-83E0-E488BE1B8B99}" type="presParOf" srcId="{7254626A-0764-4798-8DDE-4AE90E71A2F7}" destId="{2F1E8B06-3A57-49C4-B952-4EF91AA4A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22F36-EED1-4497-AD8A-69BE2494C0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C4434C-29AC-46B8-87BA-6BB8EF2958A2}">
      <dgm:prSet phldrT="[Текст]"/>
      <dgm:spPr/>
      <dgm:t>
        <a:bodyPr/>
        <a:lstStyle/>
        <a:p>
          <a:r>
            <a:rPr lang="ru-RU" dirty="0" smtClean="0"/>
            <a:t>Аксютин Олег Романович</a:t>
          </a:r>
          <a:endParaRPr lang="ru-RU" dirty="0"/>
        </a:p>
      </dgm:t>
    </dgm:pt>
    <dgm:pt modelId="{99FA0A5B-0359-466A-B629-D599B7DEBAE9}" type="parTrans" cxnId="{59DFF1D1-7922-4936-803B-62D3DDB5A941}">
      <dgm:prSet/>
      <dgm:spPr/>
      <dgm:t>
        <a:bodyPr/>
        <a:lstStyle/>
        <a:p>
          <a:endParaRPr lang="ru-RU"/>
        </a:p>
      </dgm:t>
    </dgm:pt>
    <dgm:pt modelId="{3BE34DCA-8547-4771-BBB9-C6B514DB91A9}" type="sibTrans" cxnId="{59DFF1D1-7922-4936-803B-62D3DDB5A941}">
      <dgm:prSet/>
      <dgm:spPr/>
      <dgm:t>
        <a:bodyPr/>
        <a:lstStyle/>
        <a:p>
          <a:endParaRPr lang="ru-RU"/>
        </a:p>
      </dgm:t>
    </dgm:pt>
    <dgm:pt modelId="{4390AD38-5473-42B5-B131-7082ED923E09}">
      <dgm:prSet phldrT="[Текст]"/>
      <dgm:spPr/>
      <dgm:t>
        <a:bodyPr/>
        <a:lstStyle/>
        <a:p>
          <a:r>
            <a:rPr lang="ru-RU" dirty="0" smtClean="0"/>
            <a:t>Барабошин Данила Андреевич</a:t>
          </a:r>
          <a:endParaRPr lang="ru-RU" dirty="0"/>
        </a:p>
      </dgm:t>
    </dgm:pt>
    <dgm:pt modelId="{D7445C61-F33A-4684-92BB-22E0125817B4}" type="parTrans" cxnId="{50B94655-FD3A-4B8F-A851-1CD92F864B40}">
      <dgm:prSet/>
      <dgm:spPr/>
      <dgm:t>
        <a:bodyPr/>
        <a:lstStyle/>
        <a:p>
          <a:endParaRPr lang="ru-RU"/>
        </a:p>
      </dgm:t>
    </dgm:pt>
    <dgm:pt modelId="{E781D11F-4F0A-40ED-949D-9B22F91B4FFA}" type="sibTrans" cxnId="{50B94655-FD3A-4B8F-A851-1CD92F864B40}">
      <dgm:prSet/>
      <dgm:spPr/>
      <dgm:t>
        <a:bodyPr/>
        <a:lstStyle/>
        <a:p>
          <a:endParaRPr lang="ru-RU"/>
        </a:p>
      </dgm:t>
    </dgm:pt>
    <dgm:pt modelId="{7E7678DC-C841-494C-8B66-CFC14747C417}">
      <dgm:prSet phldrT="[Текст]" phldr="1"/>
      <dgm:spPr/>
      <dgm:t>
        <a:bodyPr/>
        <a:lstStyle/>
        <a:p>
          <a:endParaRPr lang="ru-RU" dirty="0"/>
        </a:p>
      </dgm:t>
    </dgm:pt>
    <dgm:pt modelId="{5FCA3CF0-6AED-435E-97A4-56C9D521406F}" type="parTrans" cxnId="{0D90688B-7E7A-432D-BB4B-72B5ADD13823}">
      <dgm:prSet/>
      <dgm:spPr/>
      <dgm:t>
        <a:bodyPr/>
        <a:lstStyle/>
        <a:p>
          <a:endParaRPr lang="ru-RU"/>
        </a:p>
      </dgm:t>
    </dgm:pt>
    <dgm:pt modelId="{1A5B4628-E4F1-4346-A638-4D05A63426CA}" type="sibTrans" cxnId="{0D90688B-7E7A-432D-BB4B-72B5ADD13823}">
      <dgm:prSet/>
      <dgm:spPr/>
      <dgm:t>
        <a:bodyPr/>
        <a:lstStyle/>
        <a:p>
          <a:endParaRPr lang="ru-RU"/>
        </a:p>
      </dgm:t>
    </dgm:pt>
    <dgm:pt modelId="{F5F19853-FEF2-4748-AB90-9F22D9184787}">
      <dgm:prSet phldrT="[Текст]" phldr="1"/>
      <dgm:spPr/>
      <dgm:t>
        <a:bodyPr/>
        <a:lstStyle/>
        <a:p>
          <a:endParaRPr lang="ru-RU"/>
        </a:p>
      </dgm:t>
    </dgm:pt>
    <dgm:pt modelId="{B7560585-2F51-45A1-80D1-CEFB834E8EB4}" type="parTrans" cxnId="{CA51C631-4DA2-4B97-9D7F-27AE03734D5E}">
      <dgm:prSet/>
      <dgm:spPr/>
      <dgm:t>
        <a:bodyPr/>
        <a:lstStyle/>
        <a:p>
          <a:endParaRPr lang="ru-RU"/>
        </a:p>
      </dgm:t>
    </dgm:pt>
    <dgm:pt modelId="{64FF0025-AFFB-4193-A421-964A53B8E990}" type="sibTrans" cxnId="{CA51C631-4DA2-4B97-9D7F-27AE03734D5E}">
      <dgm:prSet/>
      <dgm:spPr/>
      <dgm:t>
        <a:bodyPr/>
        <a:lstStyle/>
        <a:p>
          <a:endParaRPr lang="ru-RU"/>
        </a:p>
      </dgm:t>
    </dgm:pt>
    <dgm:pt modelId="{E52886D9-3867-4BC2-BF3C-084A7E021749}">
      <dgm:prSet phldrT="[Текст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ru-RU" sz="800" dirty="0" smtClean="0"/>
            <a:t> </a:t>
          </a:r>
          <a:endParaRPr lang="ru-RU" sz="800" dirty="0"/>
        </a:p>
      </dgm:t>
    </dgm:pt>
    <dgm:pt modelId="{95C39E17-4828-489E-9DB6-BB7F16615407}" type="sibTrans" cxnId="{695FF406-B9DE-4AD0-B483-28E416497901}">
      <dgm:prSet/>
      <dgm:spPr/>
      <dgm:t>
        <a:bodyPr/>
        <a:lstStyle/>
        <a:p>
          <a:endParaRPr lang="ru-RU"/>
        </a:p>
      </dgm:t>
    </dgm:pt>
    <dgm:pt modelId="{817FE062-4532-4A87-934E-7439707F8F7D}" type="parTrans" cxnId="{695FF406-B9DE-4AD0-B483-28E416497901}">
      <dgm:prSet/>
      <dgm:spPr/>
      <dgm:t>
        <a:bodyPr/>
        <a:lstStyle/>
        <a:p>
          <a:endParaRPr lang="ru-RU"/>
        </a:p>
      </dgm:t>
    </dgm:pt>
    <dgm:pt modelId="{FC7D144E-6945-4F80-BCD2-BB9DBCD6D6DD}" type="pres">
      <dgm:prSet presAssocID="{67622F36-EED1-4497-AD8A-69BE2494C0ED}" presName="Name0" presStyleCnt="0">
        <dgm:presLayoutVars>
          <dgm:dir/>
          <dgm:animLvl val="lvl"/>
          <dgm:resizeHandles val="exact"/>
        </dgm:presLayoutVars>
      </dgm:prSet>
      <dgm:spPr/>
    </dgm:pt>
    <dgm:pt modelId="{1DA7CEA6-D78B-435E-8DC2-0C67C37D7CC2}" type="pres">
      <dgm:prSet presAssocID="{FAC4434C-29AC-46B8-87BA-6BB8EF2958A2}" presName="linNode" presStyleCnt="0"/>
      <dgm:spPr/>
    </dgm:pt>
    <dgm:pt modelId="{9704D651-83D2-4EA3-B1FE-A037B27653CA}" type="pres">
      <dgm:prSet presAssocID="{FAC4434C-29AC-46B8-87BA-6BB8EF2958A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973532-2ABA-46F5-BE6B-C6CAEFE60066}" type="pres">
      <dgm:prSet presAssocID="{FAC4434C-29AC-46B8-87BA-6BB8EF2958A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243F14-76A6-482B-8964-6BA7140FB42A}" type="pres">
      <dgm:prSet presAssocID="{3BE34DCA-8547-4771-BBB9-C6B514DB91A9}" presName="sp" presStyleCnt="0"/>
      <dgm:spPr/>
    </dgm:pt>
    <dgm:pt modelId="{35372777-C639-4996-AFA8-62C466F39FD7}" type="pres">
      <dgm:prSet presAssocID="{4390AD38-5473-42B5-B131-7082ED923E09}" presName="linNode" presStyleCnt="0"/>
      <dgm:spPr/>
    </dgm:pt>
    <dgm:pt modelId="{2CB84A95-463F-483E-903E-606CFEEB70AD}" type="pres">
      <dgm:prSet presAssocID="{4390AD38-5473-42B5-B131-7082ED923E0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20BA6-418B-4992-9101-72A7B33AF1FF}" type="pres">
      <dgm:prSet presAssocID="{4390AD38-5473-42B5-B131-7082ED923E0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E9FBEB7-C591-434A-BAEF-CB6C459BA0AE}" type="presOf" srcId="{4390AD38-5473-42B5-B131-7082ED923E09}" destId="{2CB84A95-463F-483E-903E-606CFEEB70AD}" srcOrd="0" destOrd="0" presId="urn:microsoft.com/office/officeart/2005/8/layout/vList5"/>
    <dgm:cxn modelId="{C4E32A83-3474-4440-9E44-84C44C88CEDF}" type="presOf" srcId="{7E7678DC-C841-494C-8B66-CFC14747C417}" destId="{86220BA6-418B-4992-9101-72A7B33AF1FF}" srcOrd="0" destOrd="0" presId="urn:microsoft.com/office/officeart/2005/8/layout/vList5"/>
    <dgm:cxn modelId="{B7F420C6-A996-4425-B9AF-68592B74EC72}" type="presOf" srcId="{67622F36-EED1-4497-AD8A-69BE2494C0ED}" destId="{FC7D144E-6945-4F80-BCD2-BB9DBCD6D6DD}" srcOrd="0" destOrd="0" presId="urn:microsoft.com/office/officeart/2005/8/layout/vList5"/>
    <dgm:cxn modelId="{50B94655-FD3A-4B8F-A851-1CD92F864B40}" srcId="{67622F36-EED1-4497-AD8A-69BE2494C0ED}" destId="{4390AD38-5473-42B5-B131-7082ED923E09}" srcOrd="1" destOrd="0" parTransId="{D7445C61-F33A-4684-92BB-22E0125817B4}" sibTransId="{E781D11F-4F0A-40ED-949D-9B22F91B4FFA}"/>
    <dgm:cxn modelId="{0D90688B-7E7A-432D-BB4B-72B5ADD13823}" srcId="{4390AD38-5473-42B5-B131-7082ED923E09}" destId="{7E7678DC-C841-494C-8B66-CFC14747C417}" srcOrd="0" destOrd="0" parTransId="{5FCA3CF0-6AED-435E-97A4-56C9D521406F}" sibTransId="{1A5B4628-E4F1-4346-A638-4D05A63426CA}"/>
    <dgm:cxn modelId="{DF255E9B-A6BA-4F27-AFF1-25AABB5810B0}" type="presOf" srcId="{FAC4434C-29AC-46B8-87BA-6BB8EF2958A2}" destId="{9704D651-83D2-4EA3-B1FE-A037B27653CA}" srcOrd="0" destOrd="0" presId="urn:microsoft.com/office/officeart/2005/8/layout/vList5"/>
    <dgm:cxn modelId="{59DFF1D1-7922-4936-803B-62D3DDB5A941}" srcId="{67622F36-EED1-4497-AD8A-69BE2494C0ED}" destId="{FAC4434C-29AC-46B8-87BA-6BB8EF2958A2}" srcOrd="0" destOrd="0" parTransId="{99FA0A5B-0359-466A-B629-D599B7DEBAE9}" sibTransId="{3BE34DCA-8547-4771-BBB9-C6B514DB91A9}"/>
    <dgm:cxn modelId="{EC01F9AA-795F-4313-8F71-AA413169213D}" type="presOf" srcId="{F5F19853-FEF2-4748-AB90-9F22D9184787}" destId="{86220BA6-418B-4992-9101-72A7B33AF1FF}" srcOrd="0" destOrd="1" presId="urn:microsoft.com/office/officeart/2005/8/layout/vList5"/>
    <dgm:cxn modelId="{695FF406-B9DE-4AD0-B483-28E416497901}" srcId="{FAC4434C-29AC-46B8-87BA-6BB8EF2958A2}" destId="{E52886D9-3867-4BC2-BF3C-084A7E021749}" srcOrd="0" destOrd="0" parTransId="{817FE062-4532-4A87-934E-7439707F8F7D}" sibTransId="{95C39E17-4828-489E-9DB6-BB7F16615407}"/>
    <dgm:cxn modelId="{A5254B0D-3102-4B99-B044-A5F8319565EC}" type="presOf" srcId="{E52886D9-3867-4BC2-BF3C-084A7E021749}" destId="{25973532-2ABA-46F5-BE6B-C6CAEFE60066}" srcOrd="0" destOrd="0" presId="urn:microsoft.com/office/officeart/2005/8/layout/vList5"/>
    <dgm:cxn modelId="{CA51C631-4DA2-4B97-9D7F-27AE03734D5E}" srcId="{4390AD38-5473-42B5-B131-7082ED923E09}" destId="{F5F19853-FEF2-4748-AB90-9F22D9184787}" srcOrd="1" destOrd="0" parTransId="{B7560585-2F51-45A1-80D1-CEFB834E8EB4}" sibTransId="{64FF0025-AFFB-4193-A421-964A53B8E990}"/>
    <dgm:cxn modelId="{0AAC5653-10D9-431E-9446-79F4B4C92568}" type="presParOf" srcId="{FC7D144E-6945-4F80-BCD2-BB9DBCD6D6DD}" destId="{1DA7CEA6-D78B-435E-8DC2-0C67C37D7CC2}" srcOrd="0" destOrd="0" presId="urn:microsoft.com/office/officeart/2005/8/layout/vList5"/>
    <dgm:cxn modelId="{2AD4A436-0F64-4807-9675-38DAD050E6BB}" type="presParOf" srcId="{1DA7CEA6-D78B-435E-8DC2-0C67C37D7CC2}" destId="{9704D651-83D2-4EA3-B1FE-A037B27653CA}" srcOrd="0" destOrd="0" presId="urn:microsoft.com/office/officeart/2005/8/layout/vList5"/>
    <dgm:cxn modelId="{A556A9E0-8434-40D2-BC9F-5F5748F9FE04}" type="presParOf" srcId="{1DA7CEA6-D78B-435E-8DC2-0C67C37D7CC2}" destId="{25973532-2ABA-46F5-BE6B-C6CAEFE60066}" srcOrd="1" destOrd="0" presId="urn:microsoft.com/office/officeart/2005/8/layout/vList5"/>
    <dgm:cxn modelId="{FBCCBC64-A7D0-4019-BE7A-DE0BB980B724}" type="presParOf" srcId="{FC7D144E-6945-4F80-BCD2-BB9DBCD6D6DD}" destId="{5D243F14-76A6-482B-8964-6BA7140FB42A}" srcOrd="1" destOrd="0" presId="urn:microsoft.com/office/officeart/2005/8/layout/vList5"/>
    <dgm:cxn modelId="{8EDE9486-9D84-4114-BE3E-84F646237A29}" type="presParOf" srcId="{FC7D144E-6945-4F80-BCD2-BB9DBCD6D6DD}" destId="{35372777-C639-4996-AFA8-62C466F39FD7}" srcOrd="2" destOrd="0" presId="urn:microsoft.com/office/officeart/2005/8/layout/vList5"/>
    <dgm:cxn modelId="{595304A0-6F0D-4162-9EA2-2A9DDC37A68C}" type="presParOf" srcId="{35372777-C639-4996-AFA8-62C466F39FD7}" destId="{2CB84A95-463F-483E-903E-606CFEEB70AD}" srcOrd="0" destOrd="0" presId="urn:microsoft.com/office/officeart/2005/8/layout/vList5"/>
    <dgm:cxn modelId="{24F36457-A59D-4100-8C71-0D71D55FE311}" type="presParOf" srcId="{35372777-C639-4996-AFA8-62C466F39FD7}" destId="{86220BA6-418B-4992-9101-72A7B33AF1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80A-BD68-4C53-84C4-1FC26D11BCB7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8018E-A0F8-4846-B349-669254E52E5F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/>
            <a:t>Авторы</a:t>
          </a:r>
          <a:endParaRPr lang="en-US" sz="3700" kern="1200" dirty="0"/>
        </a:p>
      </dsp:txBody>
      <dsp:txXfrm>
        <a:off x="551747" y="747779"/>
        <a:ext cx="4086513" cy="2537310"/>
      </dsp:txXfrm>
    </dsp:sp>
    <dsp:sp modelId="{4EDBF394-80F6-4CF6-939F-A22F423387FE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F9CB9-2F91-4317-A8B0-9773769D6FA7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/>
            <a:t>Даня Барабошин</a:t>
          </a:r>
          <a:br>
            <a:rPr lang="ru-RU" sz="3700" kern="1200" dirty="0"/>
          </a:br>
          <a:r>
            <a:rPr lang="ru-RU" sz="3700" kern="1200" dirty="0"/>
            <a:t>Олег Аксютин</a:t>
          </a:r>
          <a:endParaRPr lang="en-US" sz="3700" kern="1200" dirty="0"/>
        </a:p>
      </dsp:txBody>
      <dsp:txXfrm>
        <a:off x="5739337" y="747779"/>
        <a:ext cx="4086513" cy="2537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73532-2ABA-46F5-BE6B-C6CAEFE60066}">
      <dsp:nvSpPr>
        <dsp:cNvPr id="0" name=""/>
        <dsp:cNvSpPr/>
      </dsp:nvSpPr>
      <dsp:spPr>
        <a:xfrm rot="5400000">
          <a:off x="6179417" y="-2286236"/>
          <a:ext cx="1595242" cy="6566624"/>
        </a:xfrm>
        <a:prstGeom prst="round2Same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800" kern="1200" dirty="0" smtClean="0"/>
            <a:t> </a:t>
          </a:r>
          <a:endParaRPr lang="ru-RU" sz="800" kern="1200" dirty="0"/>
        </a:p>
      </dsp:txBody>
      <dsp:txXfrm rot="-5400000">
        <a:off x="3693727" y="277327"/>
        <a:ext cx="6488751" cy="1439496"/>
      </dsp:txXfrm>
    </dsp:sp>
    <dsp:sp modelId="{9704D651-83D2-4EA3-B1FE-A037B27653CA}">
      <dsp:nvSpPr>
        <dsp:cNvPr id="0" name=""/>
        <dsp:cNvSpPr/>
      </dsp:nvSpPr>
      <dsp:spPr>
        <a:xfrm>
          <a:off x="0" y="49"/>
          <a:ext cx="3693726" cy="1994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Аксютин Олег Романович</a:t>
          </a:r>
          <a:endParaRPr lang="ru-RU" sz="4000" kern="1200" dirty="0"/>
        </a:p>
      </dsp:txBody>
      <dsp:txXfrm>
        <a:off x="97342" y="97391"/>
        <a:ext cx="3499042" cy="1799368"/>
      </dsp:txXfrm>
    </dsp:sp>
    <dsp:sp modelId="{86220BA6-418B-4992-9101-72A7B33AF1FF}">
      <dsp:nvSpPr>
        <dsp:cNvPr id="0" name=""/>
        <dsp:cNvSpPr/>
      </dsp:nvSpPr>
      <dsp:spPr>
        <a:xfrm rot="5400000">
          <a:off x="6179417" y="-192480"/>
          <a:ext cx="1595242" cy="6566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4300" kern="1200"/>
        </a:p>
      </dsp:txBody>
      <dsp:txXfrm rot="-5400000">
        <a:off x="3693727" y="2371083"/>
        <a:ext cx="6488751" cy="1439496"/>
      </dsp:txXfrm>
    </dsp:sp>
    <dsp:sp modelId="{2CB84A95-463F-483E-903E-606CFEEB70AD}">
      <dsp:nvSpPr>
        <dsp:cNvPr id="0" name=""/>
        <dsp:cNvSpPr/>
      </dsp:nvSpPr>
      <dsp:spPr>
        <a:xfrm>
          <a:off x="0" y="2093805"/>
          <a:ext cx="3693726" cy="1994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Барабошин Данила Андреевич</a:t>
          </a:r>
          <a:endParaRPr lang="ru-RU" sz="4000" kern="1200" dirty="0"/>
        </a:p>
      </dsp:txBody>
      <dsp:txXfrm>
        <a:off x="97342" y="2191147"/>
        <a:ext cx="3499042" cy="179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02.02.2025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02.02.2025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02.02.2025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xmlns="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xmlns="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xmlns="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xmlns="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xmlns="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xmlns="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xmlns="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xmlns="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xmlns="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xmlns="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xmlns="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xmlns="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xmlns="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xmlns="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xmlns="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xmlns="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xmlns="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xmlns="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xmlns="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xmlns="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xmlns="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xmlns="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xmlns="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xmlns="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xmlns="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xmlns="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xmlns="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xmlns="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xmlns="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xmlns="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xmlns="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xmlns="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xmlns="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xmlns="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xmlns="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xmlns="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2EEF4763-EB4A-4A35-89EB-AD2763B48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+mj-lt"/>
                <a:cs typeface="+mj-cs"/>
              </a:rPr>
              <a:t>HEXAGON-GAME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xmlns="" id="{F097F0EE-4218-0A65-2C96-1A986CC51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1872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944973860"/>
              </p:ext>
            </p:extLst>
          </p:nvPr>
        </p:nvGraphicFramePr>
        <p:xfrm>
          <a:off x="1198282" y="1748117"/>
          <a:ext cx="10260351" cy="40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06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A8F3053C-AA2D-43E7-9127-59111DE0E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159025B1-E34F-4772-B2CC-DA9B705D40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xmlns="" id="{85E8FDD9-55D5-48E9-BD0F-41FA02C5AD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xmlns="" id="{2C147D99-21B5-462F-B3D9-2D04FC67D8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xmlns="" id="{3A84E48A-5D81-47C8-9B35-7891B51623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xmlns="" id="{A7C08433-35BE-4A5A-9C1F-B37DEB4827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xmlns="" id="{D0B8201B-0CB0-4F9E-ACB0-DD75292348F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xmlns="" id="{888D2777-7FAE-47C4-9E1A-3C4D015CFB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xmlns="" id="{CE168F44-CB11-4900-AC9E-3EBEC80160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xmlns="" id="{A0F39381-D3B3-4EBE-80AB-F3AA4D1889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xmlns="" id="{F8B41A7C-3B6F-4BEF-B1FA-4869947AE7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xmlns="" id="{9A08FB39-6EFB-4948-88F2-6EB113F10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xmlns="" id="{32489CF5-34F9-4676-8FC8-EA47623A9F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xmlns="" id="{6E6A81FE-6687-4E45-86EE-506158CFC0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xmlns="" id="{085F56DC-138C-4970-A499-1F8C4FBADF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xmlns="" id="{2241CFC6-2DD5-4908-95FF-C76F3F4327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xmlns="" id="{EAE9ABAC-3BE1-44E6-A764-8B7884E839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xmlns="" id="{39874D11-3018-499B-BD78-11BB954BDF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xmlns="" id="{9D4461D3-04C7-495D-BA09-8D5311E9DA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xmlns="" id="{BF405972-B14C-45E8-9F0C-E2F11F1CF0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xmlns="" id="{D7939026-A689-46F4-97AC-5F68665D7DF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xmlns="" id="{8AD9F31C-5CF7-45EE-907A-3074488127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xmlns="" id="{93412351-62FA-4EF3-8FE2-4CDD8397B9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xmlns="" id="{84A81491-A1EB-46E3-9E73-11B93428C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xmlns="" id="{E7727744-4F0E-4AA2-97BC-0C44AB354A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xmlns="" id="{4575AD90-731F-4996-AA04-86E5EC8CBE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xmlns="" id="{231A78D3-96D9-4A22-BC29-8274B016C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xmlns="" id="{DFF31CA2-144E-493E-A135-83B83452AB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xmlns="" id="{C1ED7F8F-8F7D-4634-8EF1-3DC871518A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C51DBAB3-1986-470D-B778-24F7953C79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xmlns="" id="{921E27E2-FB87-421E-898F-0AD31CBC49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xmlns="" id="{C9479707-E515-4B3C-9493-72190DDB2E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xmlns="" id="{9FF90DFA-7702-4558-8B3D-756D81D85A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xmlns="" id="{558A4777-3BE1-4000-9CB4-73048552F5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xmlns="" id="{2A041A71-3C90-472C-AC37-21EFE0786D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xmlns="" id="{8FC1DCF1-A0C3-4803-9B5B-29A6C245A4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xmlns="" id="{71612D3E-4DBC-49B9-86B5-FCD82B1B1E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xmlns="" id="{CB1CF104-08B0-46F6-ABBF-649AC5A702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xmlns="" id="{FCE7D9F8-F405-4677-A45F-EDBB7F1685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xmlns="" id="{7347872F-3F7B-4ADF-BC95-429727E82D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xmlns="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47" r="6522" b="1"/>
          <a:stretch/>
        </p:blipFill>
        <p:spPr>
          <a:xfrm>
            <a:off x="6739464" y="213778"/>
            <a:ext cx="3275753" cy="2235866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Текст 3">
            <a:extLst>
              <a:ext uri="{FF2B5EF4-FFF2-40B4-BE49-F238E27FC236}">
                <a16:creationId xmlns:a16="http://schemas.microsoft.com/office/drawing/2014/main" xmlns="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62" y="704849"/>
            <a:ext cx="5934511" cy="5002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Пошаговая стратегия: Геймплей основан на пошаговых кругах, где игроки планируют стратегические действия юнитов и городов.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Исследование и передвижение: Игроки исследуют карту, используя юнитов. Доступные клетки и враги подсвечиваются для навигации и планирования.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Боевая система: Юниты и города участвуют в боях, атакуя противников. Действует ограничение в одну атаку за круг для каждого боевого элемента.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Управление городом: Меню города позволяет возводить здания и производить юнитов, развивая экономику и военный потенциал.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Индикация и информация: Интерфейс использует подсветку, индикаторы здоровья и всплывающие подсказки для наглядности и предоставления игровой информации.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Цель - уничтожение противника: Победа достигается путем уничтожения всех вражеских городов и юнитов в режиме "Каждый сам за себя".</a:t>
            </a:r>
          </a:p>
        </p:txBody>
      </p:sp>
      <p:pic>
        <p:nvPicPr>
          <p:cNvPr id="48" name="Рисунок 47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xmlns="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20"/>
          <a:stretch/>
        </p:blipFill>
        <p:spPr>
          <a:xfrm>
            <a:off x="6739462" y="4484555"/>
            <a:ext cx="3275755" cy="2235867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94" y="2449860"/>
            <a:ext cx="3251206" cy="203469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94590B-5434-C2CA-08B3-9B85BEB5B2FC}"/>
              </a:ext>
            </a:extLst>
          </p:cNvPr>
          <p:cNvSpPr txBox="1"/>
          <p:nvPr/>
        </p:nvSpPr>
        <p:spPr>
          <a:xfrm>
            <a:off x="1723241" y="186585"/>
            <a:ext cx="40357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идеи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xmlns="" id="{821B28F6-F9CF-C210-45FD-D2754FC69E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98" r="26398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ru-RU" sz="1400" dirty="0">
              <a:solidFill>
                <a:srgbClr val="212529"/>
              </a:solidFill>
              <a:latin typeface="Calibri"/>
              <a:ea typeface="Calibri"/>
              <a:cs typeface="Calibri"/>
            </a:endParaRPr>
          </a:p>
          <a:p>
            <a:endParaRPr lang="ru-RU" dirty="0">
              <a:solidFill>
                <a:srgbClr val="FFFFFF"/>
              </a:solidFill>
              <a:ea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B3FAF5-CA70-5EB4-8A28-167718F169FD}"/>
              </a:ext>
            </a:extLst>
          </p:cNvPr>
          <p:cNvSpPr txBox="1"/>
          <p:nvPr/>
        </p:nvSpPr>
        <p:spPr>
          <a:xfrm>
            <a:off x="1137781" y="1315233"/>
            <a:ext cx="59394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Архитектура: Модульная, с разделением на логику гексагональных координат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hex_utils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), 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карту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HexBoard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), 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визуализацию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Pygame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 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и интерфейс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pygame_gui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).</a:t>
            </a:r>
          </a:p>
          <a:p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Основные классы:</a:t>
            </a:r>
          </a:p>
          <a:p>
            <a:pPr>
              <a:buFont typeface=""/>
              <a:buChar char="•"/>
            </a:pP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HexBoard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(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карта)</a:t>
            </a:r>
          </a:p>
          <a:p>
            <a:pPr>
              <a:buFont typeface=""/>
              <a:buChar char="•"/>
            </a:pP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Player,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GameManager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(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игровой процесс)</a:t>
            </a:r>
          </a:p>
          <a:p>
            <a:pPr>
              <a:buFont typeface=""/>
              <a:buChar char="•"/>
            </a:pP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Unit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Terrain</a:t>
            </a:r>
            <a:endParaRPr lang="ru-RU">
              <a:solidFill>
                <a:srgbClr val="212529"/>
              </a:solidFill>
              <a:latin typeface="-apple-system"/>
              <a:ea typeface="-apple-system"/>
              <a:cs typeface="-apple-system"/>
            </a:endParaRPr>
          </a:p>
          <a:p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Особенности:</a:t>
            </a:r>
          </a:p>
          <a:p>
            <a:pPr>
              <a:buFont typeface=""/>
              <a:buChar char="•"/>
            </a:pP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Система состояний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GameState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SelectingUnitState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UnitSelectedState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</a:t>
            </a:r>
          </a:p>
          <a:p>
            <a:pPr>
              <a:buFont typeface=""/>
              <a:buChar char="•"/>
            </a:pP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Анимация “подпрыгивания” юнитов</a:t>
            </a:r>
          </a:p>
          <a:p>
            <a:pPr>
              <a:buFont typeface=""/>
              <a:buChar char="•"/>
            </a:pP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Поиск пути 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A*</a:t>
            </a:r>
            <a:endParaRPr lang="ru-RU" dirty="0"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3DC338-5BB7-B350-1CCC-0652FDEB7874}"/>
              </a:ext>
            </a:extLst>
          </p:cNvPr>
          <p:cNvSpPr txBox="1"/>
          <p:nvPr/>
        </p:nvSpPr>
        <p:spPr>
          <a:xfrm>
            <a:off x="1565752" y="605424"/>
            <a:ext cx="50939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реализации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790B285-40E6-FBD1-E6E0-C60CB7C9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4283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Проект разработан на языке программирования </a:t>
            </a:r>
            <a:r>
              <a:rPr lang="ru-RU" sz="2400" dirty="0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Python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3 с использованием следующих библиотек:</a:t>
            </a:r>
          </a:p>
          <a:p>
            <a:pPr algn="just">
              <a:buFont typeface="Symbol"/>
              <a:buChar char="•"/>
            </a:pPr>
            <a:r>
              <a:rPr lang="ru-RU" sz="2400" b="1" dirty="0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Pygame</a:t>
            </a:r>
            <a:r>
              <a:rPr lang="ru-RU" sz="24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-</a:t>
            </a:r>
            <a:r>
              <a:rPr lang="en-US" sz="2400" b="1" dirty="0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ce</a:t>
            </a:r>
            <a:r>
              <a:rPr lang="ru-RU" sz="24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: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Основная библиотека для создания игр, отвечающая за отрисовку графики, обработку ввода (</a:t>
            </a:r>
            <a:r>
              <a:rPr lang="en-US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Community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Edition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).</a:t>
            </a:r>
          </a:p>
          <a:p>
            <a:pPr algn="just">
              <a:buFont typeface="Symbol"/>
              <a:buChar char="•"/>
            </a:pPr>
            <a:r>
              <a:rPr lang="ru-RU" sz="2400" b="1" dirty="0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Pygame</a:t>
            </a:r>
            <a:r>
              <a:rPr lang="ru-RU" sz="24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-GUI: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Библиотека для создания графического интерфейса пользователя, используемая для отображения информации о юнитах, кнопок меню и других элементов UI.</a:t>
            </a:r>
          </a:p>
          <a:p>
            <a:pPr marL="285750" indent="-285750">
              <a:buFont typeface="Arial"/>
              <a:buChar char="•"/>
            </a:pPr>
            <a:endParaRPr lang="ru-RU" sz="2000" dirty="0">
              <a:solidFill>
                <a:srgbClr val="212529"/>
              </a:solidFill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6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198</Words>
  <Application>Microsoft Office PowerPoint</Application>
  <PresentationFormat>Произвольный</PresentationFormat>
  <Paragraphs>28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Схема</vt:lpstr>
      <vt:lpstr>HEXAGON-GAME</vt:lpstr>
      <vt:lpstr>Авторы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HEXAGON-GAME</dc:title>
  <dc:creator/>
  <cp:lastModifiedBy>Пользователь Windows</cp:lastModifiedBy>
  <cp:revision>302</cp:revision>
  <dcterms:created xsi:type="dcterms:W3CDTF">2025-01-19T10:40:36Z</dcterms:created>
  <dcterms:modified xsi:type="dcterms:W3CDTF">2025-02-02T20:42:53Z</dcterms:modified>
</cp:coreProperties>
</file>