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1" r:id="rId3"/>
    <p:sldId id="262" r:id="rId4"/>
    <p:sldId id="258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53E-864B-4B95-BBDC-09DEDE04E77A}" v="268" dt="2025-02-02T15:13:24.220"/>
    <p1510:client id="{AEBF806C-910B-4633-BDE5-C868C9CC7FB2}" v="4" dt="2025-02-02T16:53:2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71" d="100"/>
          <a:sy n="71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22F36-EED1-4497-AD8A-69BE2494C0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AC4434C-29AC-46B8-87BA-6BB8EF2958A2}">
      <dgm:prSet phldrT="[Текст]"/>
      <dgm:spPr/>
      <dgm:t>
        <a:bodyPr/>
        <a:lstStyle/>
        <a:p>
          <a:r>
            <a:rPr lang="ru-RU" dirty="0" smtClean="0"/>
            <a:t>Аксютин Олег Романович</a:t>
          </a:r>
          <a:endParaRPr lang="ru-RU" dirty="0"/>
        </a:p>
      </dgm:t>
    </dgm:pt>
    <dgm:pt modelId="{99FA0A5B-0359-466A-B629-D599B7DEBAE9}" type="parTrans" cxnId="{59DFF1D1-7922-4936-803B-62D3DDB5A941}">
      <dgm:prSet/>
      <dgm:spPr/>
      <dgm:t>
        <a:bodyPr/>
        <a:lstStyle/>
        <a:p>
          <a:endParaRPr lang="ru-RU"/>
        </a:p>
      </dgm:t>
    </dgm:pt>
    <dgm:pt modelId="{3BE34DCA-8547-4771-BBB9-C6B514DB91A9}" type="sibTrans" cxnId="{59DFF1D1-7922-4936-803B-62D3DDB5A941}">
      <dgm:prSet/>
      <dgm:spPr/>
      <dgm:t>
        <a:bodyPr/>
        <a:lstStyle/>
        <a:p>
          <a:endParaRPr lang="ru-RU"/>
        </a:p>
      </dgm:t>
    </dgm:pt>
    <dgm:pt modelId="{4390AD38-5473-42B5-B131-7082ED923E09}">
      <dgm:prSet phldrT="[Текст]"/>
      <dgm:spPr/>
      <dgm:t>
        <a:bodyPr/>
        <a:lstStyle/>
        <a:p>
          <a:r>
            <a:rPr lang="ru-RU" dirty="0" smtClean="0"/>
            <a:t>Барабошин Данила Андреевич</a:t>
          </a:r>
          <a:endParaRPr lang="ru-RU" dirty="0"/>
        </a:p>
      </dgm:t>
    </dgm:pt>
    <dgm:pt modelId="{D7445C61-F33A-4684-92BB-22E0125817B4}" type="parTrans" cxnId="{50B94655-FD3A-4B8F-A851-1CD92F864B40}">
      <dgm:prSet/>
      <dgm:spPr/>
      <dgm:t>
        <a:bodyPr/>
        <a:lstStyle/>
        <a:p>
          <a:endParaRPr lang="ru-RU"/>
        </a:p>
      </dgm:t>
    </dgm:pt>
    <dgm:pt modelId="{E781D11F-4F0A-40ED-949D-9B22F91B4FFA}" type="sibTrans" cxnId="{50B94655-FD3A-4B8F-A851-1CD92F864B40}">
      <dgm:prSet/>
      <dgm:spPr/>
      <dgm:t>
        <a:bodyPr/>
        <a:lstStyle/>
        <a:p>
          <a:endParaRPr lang="ru-RU"/>
        </a:p>
      </dgm:t>
    </dgm:pt>
    <dgm:pt modelId="{7E7678DC-C841-494C-8B66-CFC14747C417}">
      <dgm:prSet phldrT="[Текст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 sz="100" dirty="0" smtClean="0"/>
            <a:t> </a:t>
          </a:r>
          <a:endParaRPr lang="ru-RU" sz="100" dirty="0"/>
        </a:p>
      </dgm:t>
    </dgm:pt>
    <dgm:pt modelId="{5FCA3CF0-6AED-435E-97A4-56C9D521406F}" type="parTrans" cxnId="{0D90688B-7E7A-432D-BB4B-72B5ADD13823}">
      <dgm:prSet/>
      <dgm:spPr/>
      <dgm:t>
        <a:bodyPr/>
        <a:lstStyle/>
        <a:p>
          <a:endParaRPr lang="ru-RU"/>
        </a:p>
      </dgm:t>
    </dgm:pt>
    <dgm:pt modelId="{1A5B4628-E4F1-4346-A638-4D05A63426CA}" type="sibTrans" cxnId="{0D90688B-7E7A-432D-BB4B-72B5ADD13823}">
      <dgm:prSet/>
      <dgm:spPr/>
      <dgm:t>
        <a:bodyPr/>
        <a:lstStyle/>
        <a:p>
          <a:endParaRPr lang="ru-RU"/>
        </a:p>
      </dgm:t>
    </dgm:pt>
    <dgm:pt modelId="{E52886D9-3867-4BC2-BF3C-084A7E021749}">
      <dgm:prSet phldrT="[Текст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ru-RU" sz="100" dirty="0" smtClean="0"/>
            <a:t> </a:t>
          </a:r>
          <a:endParaRPr lang="ru-RU" sz="100" dirty="0"/>
        </a:p>
      </dgm:t>
    </dgm:pt>
    <dgm:pt modelId="{95C39E17-4828-489E-9DB6-BB7F16615407}" type="sibTrans" cxnId="{695FF406-B9DE-4AD0-B483-28E416497901}">
      <dgm:prSet/>
      <dgm:spPr/>
      <dgm:t>
        <a:bodyPr/>
        <a:lstStyle/>
        <a:p>
          <a:endParaRPr lang="ru-RU"/>
        </a:p>
      </dgm:t>
    </dgm:pt>
    <dgm:pt modelId="{817FE062-4532-4A87-934E-7439707F8F7D}" type="parTrans" cxnId="{695FF406-B9DE-4AD0-B483-28E416497901}">
      <dgm:prSet/>
      <dgm:spPr/>
      <dgm:t>
        <a:bodyPr/>
        <a:lstStyle/>
        <a:p>
          <a:endParaRPr lang="ru-RU"/>
        </a:p>
      </dgm:t>
    </dgm:pt>
    <dgm:pt modelId="{FC7D144E-6945-4F80-BCD2-BB9DBCD6D6DD}" type="pres">
      <dgm:prSet presAssocID="{67622F36-EED1-4497-AD8A-69BE2494C0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A7CEA6-D78B-435E-8DC2-0C67C37D7CC2}" type="pres">
      <dgm:prSet presAssocID="{FAC4434C-29AC-46B8-87BA-6BB8EF2958A2}" presName="linNode" presStyleCnt="0"/>
      <dgm:spPr/>
    </dgm:pt>
    <dgm:pt modelId="{9704D651-83D2-4EA3-B1FE-A037B27653CA}" type="pres">
      <dgm:prSet presAssocID="{FAC4434C-29AC-46B8-87BA-6BB8EF2958A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973532-2ABA-46F5-BE6B-C6CAEFE60066}" type="pres">
      <dgm:prSet presAssocID="{FAC4434C-29AC-46B8-87BA-6BB8EF2958A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243F14-76A6-482B-8964-6BA7140FB42A}" type="pres">
      <dgm:prSet presAssocID="{3BE34DCA-8547-4771-BBB9-C6B514DB91A9}" presName="sp" presStyleCnt="0"/>
      <dgm:spPr/>
    </dgm:pt>
    <dgm:pt modelId="{35372777-C639-4996-AFA8-62C466F39FD7}" type="pres">
      <dgm:prSet presAssocID="{4390AD38-5473-42B5-B131-7082ED923E09}" presName="linNode" presStyleCnt="0"/>
      <dgm:spPr/>
    </dgm:pt>
    <dgm:pt modelId="{2CB84A95-463F-483E-903E-606CFEEB70AD}" type="pres">
      <dgm:prSet presAssocID="{4390AD38-5473-42B5-B131-7082ED923E0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220BA6-418B-4992-9101-72A7B33AF1FF}" type="pres">
      <dgm:prSet presAssocID="{4390AD38-5473-42B5-B131-7082ED923E0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9FBEB7-C591-434A-BAEF-CB6C459BA0AE}" type="presOf" srcId="{4390AD38-5473-42B5-B131-7082ED923E09}" destId="{2CB84A95-463F-483E-903E-606CFEEB70AD}" srcOrd="0" destOrd="0" presId="urn:microsoft.com/office/officeart/2005/8/layout/vList5"/>
    <dgm:cxn modelId="{C4E32A83-3474-4440-9E44-84C44C88CEDF}" type="presOf" srcId="{7E7678DC-C841-494C-8B66-CFC14747C417}" destId="{86220BA6-418B-4992-9101-72A7B33AF1FF}" srcOrd="0" destOrd="0" presId="urn:microsoft.com/office/officeart/2005/8/layout/vList5"/>
    <dgm:cxn modelId="{B7F420C6-A996-4425-B9AF-68592B74EC72}" type="presOf" srcId="{67622F36-EED1-4497-AD8A-69BE2494C0ED}" destId="{FC7D144E-6945-4F80-BCD2-BB9DBCD6D6DD}" srcOrd="0" destOrd="0" presId="urn:microsoft.com/office/officeart/2005/8/layout/vList5"/>
    <dgm:cxn modelId="{50B94655-FD3A-4B8F-A851-1CD92F864B40}" srcId="{67622F36-EED1-4497-AD8A-69BE2494C0ED}" destId="{4390AD38-5473-42B5-B131-7082ED923E09}" srcOrd="1" destOrd="0" parTransId="{D7445C61-F33A-4684-92BB-22E0125817B4}" sibTransId="{E781D11F-4F0A-40ED-949D-9B22F91B4FFA}"/>
    <dgm:cxn modelId="{0D90688B-7E7A-432D-BB4B-72B5ADD13823}" srcId="{4390AD38-5473-42B5-B131-7082ED923E09}" destId="{7E7678DC-C841-494C-8B66-CFC14747C417}" srcOrd="0" destOrd="0" parTransId="{5FCA3CF0-6AED-435E-97A4-56C9D521406F}" sibTransId="{1A5B4628-E4F1-4346-A638-4D05A63426CA}"/>
    <dgm:cxn modelId="{DF255E9B-A6BA-4F27-AFF1-25AABB5810B0}" type="presOf" srcId="{FAC4434C-29AC-46B8-87BA-6BB8EF2958A2}" destId="{9704D651-83D2-4EA3-B1FE-A037B27653CA}" srcOrd="0" destOrd="0" presId="urn:microsoft.com/office/officeart/2005/8/layout/vList5"/>
    <dgm:cxn modelId="{59DFF1D1-7922-4936-803B-62D3DDB5A941}" srcId="{67622F36-EED1-4497-AD8A-69BE2494C0ED}" destId="{FAC4434C-29AC-46B8-87BA-6BB8EF2958A2}" srcOrd="0" destOrd="0" parTransId="{99FA0A5B-0359-466A-B629-D599B7DEBAE9}" sibTransId="{3BE34DCA-8547-4771-BBB9-C6B514DB91A9}"/>
    <dgm:cxn modelId="{695FF406-B9DE-4AD0-B483-28E416497901}" srcId="{FAC4434C-29AC-46B8-87BA-6BB8EF2958A2}" destId="{E52886D9-3867-4BC2-BF3C-084A7E021749}" srcOrd="0" destOrd="0" parTransId="{817FE062-4532-4A87-934E-7439707F8F7D}" sibTransId="{95C39E17-4828-489E-9DB6-BB7F16615407}"/>
    <dgm:cxn modelId="{A5254B0D-3102-4B99-B044-A5F8319565EC}" type="presOf" srcId="{E52886D9-3867-4BC2-BF3C-084A7E021749}" destId="{25973532-2ABA-46F5-BE6B-C6CAEFE60066}" srcOrd="0" destOrd="0" presId="urn:microsoft.com/office/officeart/2005/8/layout/vList5"/>
    <dgm:cxn modelId="{0AAC5653-10D9-431E-9446-79F4B4C92568}" type="presParOf" srcId="{FC7D144E-6945-4F80-BCD2-BB9DBCD6D6DD}" destId="{1DA7CEA6-D78B-435E-8DC2-0C67C37D7CC2}" srcOrd="0" destOrd="0" presId="urn:microsoft.com/office/officeart/2005/8/layout/vList5"/>
    <dgm:cxn modelId="{2AD4A436-0F64-4807-9675-38DAD050E6BB}" type="presParOf" srcId="{1DA7CEA6-D78B-435E-8DC2-0C67C37D7CC2}" destId="{9704D651-83D2-4EA3-B1FE-A037B27653CA}" srcOrd="0" destOrd="0" presId="urn:microsoft.com/office/officeart/2005/8/layout/vList5"/>
    <dgm:cxn modelId="{A556A9E0-8434-40D2-BC9F-5F5748F9FE04}" type="presParOf" srcId="{1DA7CEA6-D78B-435E-8DC2-0C67C37D7CC2}" destId="{25973532-2ABA-46F5-BE6B-C6CAEFE60066}" srcOrd="1" destOrd="0" presId="urn:microsoft.com/office/officeart/2005/8/layout/vList5"/>
    <dgm:cxn modelId="{FBCCBC64-A7D0-4019-BE7A-DE0BB980B724}" type="presParOf" srcId="{FC7D144E-6945-4F80-BCD2-BB9DBCD6D6DD}" destId="{5D243F14-76A6-482B-8964-6BA7140FB42A}" srcOrd="1" destOrd="0" presId="urn:microsoft.com/office/officeart/2005/8/layout/vList5"/>
    <dgm:cxn modelId="{8EDE9486-9D84-4114-BE3E-84F646237A29}" type="presParOf" srcId="{FC7D144E-6945-4F80-BCD2-BB9DBCD6D6DD}" destId="{35372777-C639-4996-AFA8-62C466F39FD7}" srcOrd="2" destOrd="0" presId="urn:microsoft.com/office/officeart/2005/8/layout/vList5"/>
    <dgm:cxn modelId="{595304A0-6F0D-4162-9EA2-2A9DDC37A68C}" type="presParOf" srcId="{35372777-C639-4996-AFA8-62C466F39FD7}" destId="{2CB84A95-463F-483E-903E-606CFEEB70AD}" srcOrd="0" destOrd="0" presId="urn:microsoft.com/office/officeart/2005/8/layout/vList5"/>
    <dgm:cxn modelId="{24F36457-A59D-4100-8C71-0D71D55FE311}" type="presParOf" srcId="{35372777-C639-4996-AFA8-62C466F39FD7}" destId="{86220BA6-418B-4992-9101-72A7B33AF1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73532-2ABA-46F5-BE6B-C6CAEFE60066}">
      <dsp:nvSpPr>
        <dsp:cNvPr id="0" name=""/>
        <dsp:cNvSpPr/>
      </dsp:nvSpPr>
      <dsp:spPr>
        <a:xfrm rot="5400000">
          <a:off x="6179417" y="-2286236"/>
          <a:ext cx="1595242" cy="6566624"/>
        </a:xfrm>
        <a:prstGeom prst="round2Same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accent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" kern="1200" dirty="0" smtClean="0"/>
            <a:t> </a:t>
          </a:r>
          <a:endParaRPr lang="ru-RU" sz="100" kern="1200" dirty="0"/>
        </a:p>
      </dsp:txBody>
      <dsp:txXfrm rot="-5400000">
        <a:off x="3693727" y="277327"/>
        <a:ext cx="6488751" cy="1439496"/>
      </dsp:txXfrm>
    </dsp:sp>
    <dsp:sp modelId="{9704D651-83D2-4EA3-B1FE-A037B27653CA}">
      <dsp:nvSpPr>
        <dsp:cNvPr id="0" name=""/>
        <dsp:cNvSpPr/>
      </dsp:nvSpPr>
      <dsp:spPr>
        <a:xfrm>
          <a:off x="0" y="49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Аксютин Олег Романович</a:t>
          </a:r>
          <a:endParaRPr lang="ru-RU" sz="4000" kern="1200" dirty="0"/>
        </a:p>
      </dsp:txBody>
      <dsp:txXfrm>
        <a:off x="97342" y="97391"/>
        <a:ext cx="3499042" cy="1799368"/>
      </dsp:txXfrm>
    </dsp:sp>
    <dsp:sp modelId="{86220BA6-418B-4992-9101-72A7B33AF1FF}">
      <dsp:nvSpPr>
        <dsp:cNvPr id="0" name=""/>
        <dsp:cNvSpPr/>
      </dsp:nvSpPr>
      <dsp:spPr>
        <a:xfrm rot="5400000">
          <a:off x="6179417" y="-192480"/>
          <a:ext cx="1595242" cy="6566624"/>
        </a:xfrm>
        <a:prstGeom prst="round2Same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00" kern="1200" dirty="0" smtClean="0"/>
            <a:t> </a:t>
          </a:r>
          <a:endParaRPr lang="ru-RU" sz="100" kern="1200" dirty="0"/>
        </a:p>
      </dsp:txBody>
      <dsp:txXfrm rot="-5400000">
        <a:off x="3693727" y="2371083"/>
        <a:ext cx="6488751" cy="1439496"/>
      </dsp:txXfrm>
    </dsp:sp>
    <dsp:sp modelId="{2CB84A95-463F-483E-903E-606CFEEB70AD}">
      <dsp:nvSpPr>
        <dsp:cNvPr id="0" name=""/>
        <dsp:cNvSpPr/>
      </dsp:nvSpPr>
      <dsp:spPr>
        <a:xfrm>
          <a:off x="0" y="2093805"/>
          <a:ext cx="3693726" cy="1994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Барабошин Данила Андреевич</a:t>
          </a:r>
          <a:endParaRPr lang="ru-RU" sz="4000" kern="1200" dirty="0"/>
        </a:p>
      </dsp:txBody>
      <dsp:txXfrm>
        <a:off x="97342" y="2191147"/>
        <a:ext cx="3499042" cy="1799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02.02.2025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02.02.2025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02.02.2025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python 3 </a:t>
            </a:r>
            <a:r>
              <a:rPr lang="ru-RU" dirty="0" smtClean="0"/>
              <a:t>с использованием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smtClean="0">
                <a:latin typeface="+mj-lt"/>
                <a:cs typeface="+mj-cs"/>
              </a:rPr>
              <a:t>Untitled-</a:t>
            </a:r>
            <a:r>
              <a:rPr lang="en-US" sz="7200" dirty="0" smtClean="0">
                <a:latin typeface="+mj-lt"/>
                <a:cs typeface="+mj-cs"/>
              </a:rPr>
              <a:t>HEXAGON-GAME</a:t>
            </a:r>
            <a:endParaRPr lang="en-US" sz="72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65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Авторы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145410093"/>
              </p:ext>
            </p:extLst>
          </p:nvPr>
        </p:nvGraphicFramePr>
        <p:xfrm>
          <a:off x="1198282" y="1748117"/>
          <a:ext cx="10260351" cy="408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0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 smtClean="0"/>
              <a:t>Обзор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1410" y="1613647"/>
            <a:ext cx="4878389" cy="509643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Жанр: Пошаговая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стратегия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Пошаговая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стратегия на гексагональной карте, где игроки развивают города, создают армии и сражаются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ради победы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Ключевые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особенности: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    Гексагональная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карта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    Разнообразные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юниты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Строительство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городов и управление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ресурсами</a:t>
            </a:r>
          </a:p>
          <a:p>
            <a:pPr lvl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Тактические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dirty="0">
                <a:latin typeface="Times New Roman" pitchFamily="18" charset="0"/>
                <a:cs typeface="Times New Roman" pitchFamily="18" charset="0"/>
              </a:rPr>
              <a:t>    Режим "Каждый сам за себя" (FFA)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71" y="1317812"/>
            <a:ext cx="5728105" cy="460539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0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="" xmlns:a16="http://schemas.microsoft.com/office/drawing/2014/main" id="{A8F3053C-AA2D-43E7-9127-59111DE0E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="" xmlns:a16="http://schemas.microsoft.com/office/drawing/2014/main" id="{159025B1-E34F-4772-B2CC-DA9B705D40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="" xmlns:a16="http://schemas.microsoft.com/office/drawing/2014/main" id="{85E8FDD9-55D5-48E9-BD0F-41FA02C5AD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="" xmlns:a16="http://schemas.microsoft.com/office/drawing/2014/main" id="{2C147D99-21B5-462F-B3D9-2D04FC67D8E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="" xmlns:a16="http://schemas.microsoft.com/office/drawing/2014/main" id="{3A84E48A-5D81-47C8-9B35-7891B51623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="" xmlns:a16="http://schemas.microsoft.com/office/drawing/2014/main" id="{A7C08433-35BE-4A5A-9C1F-B37DEB48278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="" xmlns:a16="http://schemas.microsoft.com/office/drawing/2014/main" id="{D0B8201B-0CB0-4F9E-ACB0-DD75292348F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="" xmlns:a16="http://schemas.microsoft.com/office/drawing/2014/main" id="{888D2777-7FAE-47C4-9E1A-3C4D015CFB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="" xmlns:a16="http://schemas.microsoft.com/office/drawing/2014/main" id="{CE168F44-CB11-4900-AC9E-3EBEC801600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="" xmlns:a16="http://schemas.microsoft.com/office/drawing/2014/main" id="{A0F39381-D3B3-4EBE-80AB-F3AA4D18895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="" xmlns:a16="http://schemas.microsoft.com/office/drawing/2014/main" id="{F8B41A7C-3B6F-4BEF-B1FA-4869947AE7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="" xmlns:a16="http://schemas.microsoft.com/office/drawing/2014/main" id="{9A08FB39-6EFB-4948-88F2-6EB113F1051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="" xmlns:a16="http://schemas.microsoft.com/office/drawing/2014/main" id="{32489CF5-34F9-4676-8FC8-EA47623A9F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="" xmlns:a16="http://schemas.microsoft.com/office/drawing/2014/main" id="{6E6A81FE-6687-4E45-86EE-506158CFC01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="" xmlns:a16="http://schemas.microsoft.com/office/drawing/2014/main" id="{085F56DC-138C-4970-A499-1F8C4FBADF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="" xmlns:a16="http://schemas.microsoft.com/office/drawing/2014/main" id="{2241CFC6-2DD5-4908-95FF-C76F3F4327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="" xmlns:a16="http://schemas.microsoft.com/office/drawing/2014/main" id="{EAE9ABAC-3BE1-44E6-A764-8B7884E839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="" xmlns:a16="http://schemas.microsoft.com/office/drawing/2014/main" id="{39874D11-3018-499B-BD78-11BB954BDF5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="" xmlns:a16="http://schemas.microsoft.com/office/drawing/2014/main" id="{9D4461D3-04C7-495D-BA09-8D5311E9DA7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="" xmlns:a16="http://schemas.microsoft.com/office/drawing/2014/main" id="{BF405972-B14C-45E8-9F0C-E2F11F1CF0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="" xmlns:a16="http://schemas.microsoft.com/office/drawing/2014/main" id="{D7939026-A689-46F4-97AC-5F68665D7DF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="" xmlns:a16="http://schemas.microsoft.com/office/drawing/2014/main" id="{8AD9F31C-5CF7-45EE-907A-3074488127B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="" xmlns:a16="http://schemas.microsoft.com/office/drawing/2014/main" id="{93412351-62FA-4EF3-8FE2-4CDD8397B9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="" xmlns:a16="http://schemas.microsoft.com/office/drawing/2014/main" id="{84A81491-A1EB-46E3-9E73-11B93428CD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="" xmlns:a16="http://schemas.microsoft.com/office/drawing/2014/main" id="{E7727744-4F0E-4AA2-97BC-0C44AB354A3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="" xmlns:a16="http://schemas.microsoft.com/office/drawing/2014/main" id="{4575AD90-731F-4996-AA04-86E5EC8CBE0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="" xmlns:a16="http://schemas.microsoft.com/office/drawing/2014/main" id="{231A78D3-96D9-4A22-BC29-8274B016C0C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="" xmlns:a16="http://schemas.microsoft.com/office/drawing/2014/main" id="{DFF31CA2-144E-493E-A135-83B83452ABC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="" xmlns:a16="http://schemas.microsoft.com/office/drawing/2014/main" id="{C1ED7F8F-8F7D-4634-8EF1-3DC871518A4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="" xmlns:a16="http://schemas.microsoft.com/office/drawing/2014/main" id="{C51DBAB3-1986-470D-B778-24F7953C79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="" xmlns:a16="http://schemas.microsoft.com/office/drawing/2014/main" id="{921E27E2-FB87-421E-898F-0AD31CBC49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="" xmlns:a16="http://schemas.microsoft.com/office/drawing/2014/main" id="{C9479707-E515-4B3C-9493-72190DDB2E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="" xmlns:a16="http://schemas.microsoft.com/office/drawing/2014/main" id="{9FF90DFA-7702-4558-8B3D-756D81D85A0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="" xmlns:a16="http://schemas.microsoft.com/office/drawing/2014/main" id="{558A4777-3BE1-4000-9CB4-73048552F58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="" xmlns:a16="http://schemas.microsoft.com/office/drawing/2014/main" id="{2A041A71-3C90-472C-AC37-21EFE0786D2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="" xmlns:a16="http://schemas.microsoft.com/office/drawing/2014/main" id="{8FC1DCF1-A0C3-4803-9B5B-29A6C245A4E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="" xmlns:a16="http://schemas.microsoft.com/office/drawing/2014/main" id="{71612D3E-4DBC-49B9-86B5-FCD82B1B1E1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="" xmlns:a16="http://schemas.microsoft.com/office/drawing/2014/main" id="{CB1CF104-08B0-46F6-ABBF-649AC5A702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="" xmlns:a16="http://schemas.microsoft.com/office/drawing/2014/main" id="{FCE7D9F8-F405-4677-A45F-EDBB7F16856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="" xmlns:a16="http://schemas.microsoft.com/office/drawing/2014/main" id="{7347872F-3F7B-4ADF-BC95-429727E82D1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="" xmlns:a16="http://schemas.microsoft.com/office/drawing/2014/main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47" r="6522" b="1"/>
          <a:stretch/>
        </p:blipFill>
        <p:spPr>
          <a:xfrm>
            <a:off x="6739464" y="213778"/>
            <a:ext cx="3275753" cy="223586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Текст 3">
            <a:extLst>
              <a:ext uri="{FF2B5EF4-FFF2-40B4-BE49-F238E27FC236}">
                <a16:creationId xmlns="" xmlns:a16="http://schemas.microsoft.com/office/drawing/2014/main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62" y="1529556"/>
            <a:ext cx="5934511" cy="500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latin typeface="Calibri"/>
                <a:ea typeface="Calibri"/>
                <a:cs typeface="Calibri"/>
              </a:rPr>
              <a:t>Пошаговая стратегия: Геймплей основан на пошаговых кругах, где игроки планируют стратегические действия юнитов и городов.</a:t>
            </a:r>
            <a:endParaRPr lang="ru-RU" sz="1400" dirty="0"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ea typeface="Calibri"/>
              </a:rPr>
              <a:t>Исследование и передвижение: Игроки исследуют карту, используя юнитов. Доступные клетки и враги подсвечиваются для навигации и планирования.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ea typeface="Calibri"/>
              </a:rPr>
              <a:t>Боевая система: Юниты и города участвуют в боях, атакуя противников. </a:t>
            </a:r>
            <a:endParaRPr lang="en-US" sz="1400" dirty="0" smtClean="0"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ea typeface="Calibri"/>
              </a:rPr>
              <a:t>Сохранение и загрузка: полностью реализована системы сохранения и загрузки сохраненной игры</a:t>
            </a:r>
            <a:endParaRPr lang="en-US" sz="1400" dirty="0" smtClean="0"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>
                <a:ea typeface="Calibri"/>
              </a:rPr>
              <a:t>Управление </a:t>
            </a:r>
            <a:r>
              <a:rPr lang="ru-RU" sz="1400" dirty="0">
                <a:ea typeface="Calibri"/>
              </a:rPr>
              <a:t>городом: Меню города позволяет возводить </a:t>
            </a:r>
            <a:r>
              <a:rPr lang="ru-RU" sz="1400" dirty="0" smtClean="0">
                <a:ea typeface="Calibri"/>
              </a:rPr>
              <a:t>здания, создавать новые города и </a:t>
            </a:r>
            <a:r>
              <a:rPr lang="ru-RU" sz="1400" dirty="0">
                <a:ea typeface="Calibri"/>
              </a:rPr>
              <a:t>производить юнитов, развивая экономику и военный потенциал.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ea typeface="Calibri"/>
              </a:rPr>
              <a:t>Индикация и информация: Интерфейс использует подсветку, индикаторы здоровья и всплывающие подсказки для наглядности и предоставления игровой информации.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ea typeface="Calibri"/>
              </a:rPr>
              <a:t>Цель - уничтожение противника: Победа достигается путем уничтожения всех вражеских </a:t>
            </a:r>
            <a:r>
              <a:rPr lang="ru-RU" sz="1400" dirty="0" smtClean="0">
                <a:ea typeface="Calibri"/>
              </a:rPr>
              <a:t>юнитов </a:t>
            </a:r>
            <a:r>
              <a:rPr lang="ru-RU" sz="1400" dirty="0">
                <a:ea typeface="Calibri"/>
              </a:rPr>
              <a:t>в режиме "Каждый сам за себя".</a:t>
            </a:r>
          </a:p>
        </p:txBody>
      </p:sp>
      <p:pic>
        <p:nvPicPr>
          <p:cNvPr id="48" name="Рисунок 47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=""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0"/>
          <a:stretch/>
        </p:blipFill>
        <p:spPr>
          <a:xfrm>
            <a:off x="6739462" y="4484555"/>
            <a:ext cx="3275755" cy="2235867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Рисунок 48">
            <a:extLst>
              <a:ext uri="{FF2B5EF4-FFF2-40B4-BE49-F238E27FC236}">
                <a16:creationId xmlns=""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94" y="2449860"/>
            <a:ext cx="3251206" cy="203469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Заголовок 1"/>
          <p:cNvSpPr txBox="1">
            <a:spLocks/>
          </p:cNvSpPr>
          <p:nvPr/>
        </p:nvSpPr>
        <p:spPr>
          <a:xfrm>
            <a:off x="1141413" y="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ru-RU" dirty="0" smtClean="0"/>
              <a:t>Основные механики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5934508" cy="1639886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43753" y="1640541"/>
            <a:ext cx="6632169" cy="4150659"/>
          </a:xfrm>
        </p:spPr>
        <p:txBody>
          <a:bodyPr>
            <a:no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Язык программирования: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Библиотеки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Pygame-ce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Игровой движок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обработка графики, звука, ввода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Pygame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-GUI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Создание графического интерфейса (UI), меню, кнопки, информационные панели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Математические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функции и операции для геометрии и расчётов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sys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Взаимодействие с операционной системой, файловой системой, управление путями, запуск приложения. А также для сохранения и загрузки игрового процесса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Генерация случайных чисел (для процедурной генерации, случайных событий и прочего).</a:t>
            </a: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="" xmlns:a16="http://schemas.microsoft.com/office/drawing/2014/main" id="{821B28F6-F9CF-C210-45FD-D2754FC6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98" r="26398"/>
          <a:stretch/>
        </p:blipFill>
        <p:spPr>
          <a:xfrm>
            <a:off x="7533121" y="7620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82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-22412"/>
            <a:ext cx="5934508" cy="1639886"/>
          </a:xfrm>
        </p:spPr>
        <p:txBody>
          <a:bodyPr/>
          <a:lstStyle/>
          <a:p>
            <a:r>
              <a:rPr lang="ru-RU" dirty="0" smtClean="0"/>
              <a:t>Архитектура и код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60611" y="1707775"/>
            <a:ext cx="6468035" cy="4854389"/>
          </a:xfrm>
        </p:spPr>
        <p:txBody>
          <a:bodyPr>
            <a:no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Основные модули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hex_utils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Отвечает за логику гексагональной системы координат, расчеты расстояний, поиск соседей, преобразования координат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HexBoard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Содержит логику игровой карты, расположения объектов и взаимодействия на ней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классы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Hex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HexBoard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Отвечают за представление игровой карты, клеток (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гексов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 и их свойств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Player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GameManager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Управление игровым процессом, игроками, их данными и очередностью ходов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 его наследники (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Warrior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Cavalry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Archer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Crossbowman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): Представляют юнитов и их поведение, характеристики, действия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Terrain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 наследники (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SandTerrain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MountainTerrain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GrassTerrain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): Определяют типы местности, их свойства и влияние на игру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7" t="-817" r="4236" b="-392"/>
          <a:stretch/>
        </p:blipFill>
        <p:spPr bwMode="auto">
          <a:xfrm>
            <a:off x="7312076" y="0"/>
            <a:ext cx="3526253" cy="637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40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6" y="1667435"/>
            <a:ext cx="10986247" cy="451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Итог:</a:t>
            </a:r>
            <a:endParaRPr lang="ru-RU" dirty="0"/>
          </a:p>
          <a:p>
            <a:pPr lvl="1"/>
            <a:r>
              <a:rPr lang="ru-RU" dirty="0" smtClean="0"/>
              <a:t>Представлена пошаговая стратегическая игра </a:t>
            </a:r>
            <a:r>
              <a:rPr lang="ru-RU" dirty="0"/>
              <a:t>на гексагональной карте, с тактическими боями, строительством городов и управлением ресурсами.</a:t>
            </a:r>
          </a:p>
          <a:p>
            <a:pPr lvl="1"/>
            <a:r>
              <a:rPr lang="ru-RU" dirty="0"/>
              <a:t>Игра разработана на языке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 </a:t>
            </a:r>
            <a:r>
              <a:rPr lang="ru-RU" dirty="0" err="1"/>
              <a:t>Pygame-ce</a:t>
            </a:r>
            <a:r>
              <a:rPr lang="ru-RU" dirty="0"/>
              <a:t> и </a:t>
            </a:r>
            <a:r>
              <a:rPr lang="ru-RU" dirty="0" err="1"/>
              <a:t>Pygame</a:t>
            </a:r>
            <a:r>
              <a:rPr lang="ru-RU" dirty="0"/>
              <a:t>-GUI.</a:t>
            </a:r>
          </a:p>
          <a:p>
            <a:pPr lvl="1"/>
            <a:r>
              <a:rPr lang="ru-RU" dirty="0"/>
              <a:t>Реализованы такие механики, как: разнообразные юниты, прокачка городов, система ходов и кругов, туман войны, алгоритм поиска пути A*, сохранение и загрузка.</a:t>
            </a:r>
          </a:p>
          <a:p>
            <a:pPr marL="0" indent="0">
              <a:buNone/>
            </a:pPr>
            <a:r>
              <a:rPr lang="ru-RU" b="1" dirty="0" smtClean="0"/>
              <a:t>Можно </a:t>
            </a:r>
            <a:r>
              <a:rPr lang="ru-RU" b="1" dirty="0"/>
              <a:t>реализовать дальше:</a:t>
            </a:r>
            <a:endParaRPr lang="ru-RU" dirty="0"/>
          </a:p>
          <a:p>
            <a:pPr lvl="1"/>
            <a:r>
              <a:rPr lang="ru-RU" dirty="0"/>
              <a:t>Добавить </a:t>
            </a:r>
            <a:r>
              <a:rPr lang="ru-RU" b="1" dirty="0"/>
              <a:t>события, связанные с нехваткой ресурсов</a:t>
            </a:r>
            <a:r>
              <a:rPr lang="ru-RU" dirty="0"/>
              <a:t> (голод, кризисы).</a:t>
            </a:r>
          </a:p>
          <a:p>
            <a:pPr lvl="1"/>
            <a:r>
              <a:rPr lang="ru-RU" dirty="0" smtClean="0"/>
              <a:t>Добавить </a:t>
            </a:r>
            <a:r>
              <a:rPr lang="ru-RU" dirty="0"/>
              <a:t>больше </a:t>
            </a:r>
            <a:r>
              <a:rPr lang="ru-RU" b="1" dirty="0"/>
              <a:t>уникальных юнитов</a:t>
            </a:r>
            <a:r>
              <a:rPr lang="ru-RU" dirty="0"/>
              <a:t> (медики, стройбаты для починки </a:t>
            </a:r>
            <a:r>
              <a:rPr lang="ru-RU" dirty="0" err="1"/>
              <a:t>тайловых</a:t>
            </a:r>
            <a:r>
              <a:rPr lang="ru-RU" dirty="0"/>
              <a:t> построек).</a:t>
            </a:r>
          </a:p>
          <a:p>
            <a:pPr lvl="1"/>
            <a:r>
              <a:rPr lang="ru-RU" dirty="0"/>
              <a:t>Реализовать </a:t>
            </a:r>
            <a:r>
              <a:rPr lang="ru-RU" b="1" dirty="0"/>
              <a:t>повреждение построек в городах и их починку</a:t>
            </a:r>
            <a:r>
              <a:rPr lang="ru-RU" dirty="0"/>
              <a:t>.</a:t>
            </a:r>
          </a:p>
          <a:p>
            <a:pPr lvl="1"/>
            <a:r>
              <a:rPr lang="ru-RU" b="1" dirty="0" err="1"/>
              <a:t>Перебалансировать</a:t>
            </a:r>
            <a:r>
              <a:rPr lang="ru-RU" b="1" dirty="0"/>
              <a:t> игру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Добавить </a:t>
            </a:r>
            <a:r>
              <a:rPr lang="ru-RU" b="1" dirty="0"/>
              <a:t>ресурсы на клетку и механики, связанные с ними</a:t>
            </a:r>
            <a:r>
              <a:rPr lang="ru-RU" dirty="0"/>
              <a:t> (создание добытчиков на </a:t>
            </a:r>
            <a:r>
              <a:rPr lang="ru-RU" dirty="0" err="1"/>
              <a:t>тайлах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Добавить </a:t>
            </a:r>
            <a:r>
              <a:rPr lang="ru-RU" b="1" dirty="0"/>
              <a:t>технологии</a:t>
            </a:r>
            <a:r>
              <a:rPr lang="ru-RU" dirty="0"/>
              <a:t>, увеличивающие параметры </a:t>
            </a:r>
            <a:r>
              <a:rPr lang="ru-RU" dirty="0" smtClean="0"/>
              <a:t>существующих и </a:t>
            </a:r>
            <a:r>
              <a:rPr lang="ru-RU" dirty="0"/>
              <a:t>дающие доступ к новым постройкам, юнитам.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23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</TotalTime>
  <Words>537</Words>
  <Application>Microsoft Office PowerPoint</Application>
  <PresentationFormat>Произвольный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Схема</vt:lpstr>
      <vt:lpstr>Untitled-HEXAGON-GAME</vt:lpstr>
      <vt:lpstr>Авторы</vt:lpstr>
      <vt:lpstr>Обзор игры</vt:lpstr>
      <vt:lpstr>Презентация PowerPoint</vt:lpstr>
      <vt:lpstr>Технологии</vt:lpstr>
      <vt:lpstr>Архитектура и код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HEXAGON-GAME</dc:title>
  <dc:creator/>
  <cp:lastModifiedBy>Пользователь Windows</cp:lastModifiedBy>
  <cp:revision>306</cp:revision>
  <dcterms:created xsi:type="dcterms:W3CDTF">2025-01-19T10:40:36Z</dcterms:created>
  <dcterms:modified xsi:type="dcterms:W3CDTF">2025-02-02T21:21:10Z</dcterms:modified>
</cp:coreProperties>
</file>