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299A9-FA58-482C-A2CA-AB1104FC0D32}" v="436" dt="2025-01-19T11:03:56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6296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BC7296-9A37-490C-B98C-3BC16722F57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B55878-AF49-466C-B87F-DAC332C147DB}">
      <dgm:prSet/>
      <dgm:spPr/>
      <dgm:t>
        <a:bodyPr/>
        <a:lstStyle/>
        <a:p>
          <a:r>
            <a:rPr lang="ru-RU"/>
            <a:t>Авторы</a:t>
          </a:r>
          <a:endParaRPr lang="en-US"/>
        </a:p>
      </dgm:t>
    </dgm:pt>
    <dgm:pt modelId="{7843BE16-804A-4026-9463-BEE303362253}" type="parTrans" cxnId="{23448EBF-3B5E-4366-98C2-35EE1451D150}">
      <dgm:prSet/>
      <dgm:spPr/>
      <dgm:t>
        <a:bodyPr/>
        <a:lstStyle/>
        <a:p>
          <a:endParaRPr lang="en-US"/>
        </a:p>
      </dgm:t>
    </dgm:pt>
    <dgm:pt modelId="{964A6096-6231-415C-869A-9C39A0FE8D54}" type="sibTrans" cxnId="{23448EBF-3B5E-4366-98C2-35EE1451D150}">
      <dgm:prSet/>
      <dgm:spPr/>
      <dgm:t>
        <a:bodyPr/>
        <a:lstStyle/>
        <a:p>
          <a:endParaRPr lang="en-US"/>
        </a:p>
      </dgm:t>
    </dgm:pt>
    <dgm:pt modelId="{F92C45D1-9844-49FD-B7DA-5AE165AF280B}">
      <dgm:prSet/>
      <dgm:spPr/>
      <dgm:t>
        <a:bodyPr/>
        <a:lstStyle/>
        <a:p>
          <a:r>
            <a:rPr lang="ru-RU"/>
            <a:t>Даня </a:t>
          </a:r>
          <a:br>
            <a:rPr lang="ru-RU"/>
          </a:br>
          <a:r>
            <a:rPr lang="ru-RU"/>
            <a:t>Олег </a:t>
          </a:r>
          <a:endParaRPr lang="en-US"/>
        </a:p>
      </dgm:t>
    </dgm:pt>
    <dgm:pt modelId="{4ADF976D-6546-4D41-9C40-2CB4120ECF01}" type="parTrans" cxnId="{C0AA4148-C97D-4DCE-9901-4B79BD6C4FA8}">
      <dgm:prSet/>
      <dgm:spPr/>
      <dgm:t>
        <a:bodyPr/>
        <a:lstStyle/>
        <a:p>
          <a:endParaRPr lang="en-US"/>
        </a:p>
      </dgm:t>
    </dgm:pt>
    <dgm:pt modelId="{568C5A56-A80E-4198-90D9-9B6D0660BC72}" type="sibTrans" cxnId="{C0AA4148-C97D-4DCE-9901-4B79BD6C4FA8}">
      <dgm:prSet/>
      <dgm:spPr/>
      <dgm:t>
        <a:bodyPr/>
        <a:lstStyle/>
        <a:p>
          <a:endParaRPr lang="en-US"/>
        </a:p>
      </dgm:t>
    </dgm:pt>
    <dgm:pt modelId="{C7FF3FD4-3F14-4909-8652-789E3B63E70A}" type="pres">
      <dgm:prSet presAssocID="{22BC7296-9A37-490C-B98C-3BC16722F5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D5345A-7E23-4060-81DF-42C792EF21AA}" type="pres">
      <dgm:prSet presAssocID="{7EB55878-AF49-466C-B87F-DAC332C147DB}" presName="hierRoot1" presStyleCnt="0"/>
      <dgm:spPr/>
    </dgm:pt>
    <dgm:pt modelId="{28C21665-08B8-48FD-8C99-C4831E5FB219}" type="pres">
      <dgm:prSet presAssocID="{7EB55878-AF49-466C-B87F-DAC332C147DB}" presName="composite" presStyleCnt="0"/>
      <dgm:spPr/>
    </dgm:pt>
    <dgm:pt modelId="{C234680A-BD68-4C53-84C4-1FC26D11BCB7}" type="pres">
      <dgm:prSet presAssocID="{7EB55878-AF49-466C-B87F-DAC332C147DB}" presName="background" presStyleLbl="node0" presStyleIdx="0" presStyleCnt="2"/>
      <dgm:spPr/>
    </dgm:pt>
    <dgm:pt modelId="{1EA8018E-A0F8-4846-B349-669254E52E5F}" type="pres">
      <dgm:prSet presAssocID="{7EB55878-AF49-466C-B87F-DAC332C147DB}" presName="text" presStyleLbl="fgAcc0" presStyleIdx="0" presStyleCnt="2">
        <dgm:presLayoutVars>
          <dgm:chPref val="3"/>
        </dgm:presLayoutVars>
      </dgm:prSet>
      <dgm:spPr/>
    </dgm:pt>
    <dgm:pt modelId="{9670A5FA-1B1A-4B51-A37D-4BF19791F366}" type="pres">
      <dgm:prSet presAssocID="{7EB55878-AF49-466C-B87F-DAC332C147DB}" presName="hierChild2" presStyleCnt="0"/>
      <dgm:spPr/>
    </dgm:pt>
    <dgm:pt modelId="{7254626A-0764-4798-8DDE-4AE90E71A2F7}" type="pres">
      <dgm:prSet presAssocID="{F92C45D1-9844-49FD-B7DA-5AE165AF280B}" presName="hierRoot1" presStyleCnt="0"/>
      <dgm:spPr/>
    </dgm:pt>
    <dgm:pt modelId="{F9ADD3B9-2EBB-4CF6-9B8C-C37848FD8BE0}" type="pres">
      <dgm:prSet presAssocID="{F92C45D1-9844-49FD-B7DA-5AE165AF280B}" presName="composite" presStyleCnt="0"/>
      <dgm:spPr/>
    </dgm:pt>
    <dgm:pt modelId="{4EDBF394-80F6-4CF6-939F-A22F423387FE}" type="pres">
      <dgm:prSet presAssocID="{F92C45D1-9844-49FD-B7DA-5AE165AF280B}" presName="background" presStyleLbl="node0" presStyleIdx="1" presStyleCnt="2"/>
      <dgm:spPr/>
    </dgm:pt>
    <dgm:pt modelId="{034F9CB9-2F91-4317-A8B0-9773769D6FA7}" type="pres">
      <dgm:prSet presAssocID="{F92C45D1-9844-49FD-B7DA-5AE165AF280B}" presName="text" presStyleLbl="fgAcc0" presStyleIdx="1" presStyleCnt="2">
        <dgm:presLayoutVars>
          <dgm:chPref val="3"/>
        </dgm:presLayoutVars>
      </dgm:prSet>
      <dgm:spPr/>
    </dgm:pt>
    <dgm:pt modelId="{2F1E8B06-3A57-49C4-B952-4EF91AA4A992}" type="pres">
      <dgm:prSet presAssocID="{F92C45D1-9844-49FD-B7DA-5AE165AF280B}" presName="hierChild2" presStyleCnt="0"/>
      <dgm:spPr/>
    </dgm:pt>
  </dgm:ptLst>
  <dgm:cxnLst>
    <dgm:cxn modelId="{74C56E67-9299-417D-9ACB-D8F083AC2D5F}" type="presOf" srcId="{22BC7296-9A37-490C-B98C-3BC16722F577}" destId="{C7FF3FD4-3F14-4909-8652-789E3B63E70A}" srcOrd="0" destOrd="0" presId="urn:microsoft.com/office/officeart/2005/8/layout/hierarchy1"/>
    <dgm:cxn modelId="{C0AA4148-C97D-4DCE-9901-4B79BD6C4FA8}" srcId="{22BC7296-9A37-490C-B98C-3BC16722F577}" destId="{F92C45D1-9844-49FD-B7DA-5AE165AF280B}" srcOrd="1" destOrd="0" parTransId="{4ADF976D-6546-4D41-9C40-2CB4120ECF01}" sibTransId="{568C5A56-A80E-4198-90D9-9B6D0660BC72}"/>
    <dgm:cxn modelId="{2F9A2E56-CB61-454F-BD67-E26C70F284CB}" type="presOf" srcId="{7EB55878-AF49-466C-B87F-DAC332C147DB}" destId="{1EA8018E-A0F8-4846-B349-669254E52E5F}" srcOrd="0" destOrd="0" presId="urn:microsoft.com/office/officeart/2005/8/layout/hierarchy1"/>
    <dgm:cxn modelId="{23448EBF-3B5E-4366-98C2-35EE1451D150}" srcId="{22BC7296-9A37-490C-B98C-3BC16722F577}" destId="{7EB55878-AF49-466C-B87F-DAC332C147DB}" srcOrd="0" destOrd="0" parTransId="{7843BE16-804A-4026-9463-BEE303362253}" sibTransId="{964A6096-6231-415C-869A-9C39A0FE8D54}"/>
    <dgm:cxn modelId="{44C057E3-8CA6-407F-8B97-55F0770719FD}" type="presOf" srcId="{F92C45D1-9844-49FD-B7DA-5AE165AF280B}" destId="{034F9CB9-2F91-4317-A8B0-9773769D6FA7}" srcOrd="0" destOrd="0" presId="urn:microsoft.com/office/officeart/2005/8/layout/hierarchy1"/>
    <dgm:cxn modelId="{CF2B1D2B-54AA-4770-9889-3C2983EFC6DB}" type="presParOf" srcId="{C7FF3FD4-3F14-4909-8652-789E3B63E70A}" destId="{A9D5345A-7E23-4060-81DF-42C792EF21AA}" srcOrd="0" destOrd="0" presId="urn:microsoft.com/office/officeart/2005/8/layout/hierarchy1"/>
    <dgm:cxn modelId="{F6C364B3-7584-4169-BE1B-075FE46CD3E0}" type="presParOf" srcId="{A9D5345A-7E23-4060-81DF-42C792EF21AA}" destId="{28C21665-08B8-48FD-8C99-C4831E5FB219}" srcOrd="0" destOrd="0" presId="urn:microsoft.com/office/officeart/2005/8/layout/hierarchy1"/>
    <dgm:cxn modelId="{C8D621DE-0F8D-49EC-AA35-994065D12EE0}" type="presParOf" srcId="{28C21665-08B8-48FD-8C99-C4831E5FB219}" destId="{C234680A-BD68-4C53-84C4-1FC26D11BCB7}" srcOrd="0" destOrd="0" presId="urn:microsoft.com/office/officeart/2005/8/layout/hierarchy1"/>
    <dgm:cxn modelId="{5191BC82-0EFE-4A53-8FFA-F805D0209A7F}" type="presParOf" srcId="{28C21665-08B8-48FD-8C99-C4831E5FB219}" destId="{1EA8018E-A0F8-4846-B349-669254E52E5F}" srcOrd="1" destOrd="0" presId="urn:microsoft.com/office/officeart/2005/8/layout/hierarchy1"/>
    <dgm:cxn modelId="{5C033AE0-2832-4721-9A10-929D6B1ED277}" type="presParOf" srcId="{A9D5345A-7E23-4060-81DF-42C792EF21AA}" destId="{9670A5FA-1B1A-4B51-A37D-4BF19791F366}" srcOrd="1" destOrd="0" presId="urn:microsoft.com/office/officeart/2005/8/layout/hierarchy1"/>
    <dgm:cxn modelId="{0B1ADAF0-BCBF-4F72-A387-CC32F4079A3C}" type="presParOf" srcId="{C7FF3FD4-3F14-4909-8652-789E3B63E70A}" destId="{7254626A-0764-4798-8DDE-4AE90E71A2F7}" srcOrd="1" destOrd="0" presId="urn:microsoft.com/office/officeart/2005/8/layout/hierarchy1"/>
    <dgm:cxn modelId="{520FCC32-7F1B-46DF-8A51-98D7A79B8A7E}" type="presParOf" srcId="{7254626A-0764-4798-8DDE-4AE90E71A2F7}" destId="{F9ADD3B9-2EBB-4CF6-9B8C-C37848FD8BE0}" srcOrd="0" destOrd="0" presId="urn:microsoft.com/office/officeart/2005/8/layout/hierarchy1"/>
    <dgm:cxn modelId="{E0DCD7FD-DB4C-4A2F-A194-AE83EF41B758}" type="presParOf" srcId="{F9ADD3B9-2EBB-4CF6-9B8C-C37848FD8BE0}" destId="{4EDBF394-80F6-4CF6-939F-A22F423387FE}" srcOrd="0" destOrd="0" presId="urn:microsoft.com/office/officeart/2005/8/layout/hierarchy1"/>
    <dgm:cxn modelId="{983B2E40-D92C-4B29-A7FD-BD2F5196DD61}" type="presParOf" srcId="{F9ADD3B9-2EBB-4CF6-9B8C-C37848FD8BE0}" destId="{034F9CB9-2F91-4317-A8B0-9773769D6FA7}" srcOrd="1" destOrd="0" presId="urn:microsoft.com/office/officeart/2005/8/layout/hierarchy1"/>
    <dgm:cxn modelId="{DDB1CB07-2A5A-4918-83E0-E488BE1B8B99}" type="presParOf" srcId="{7254626A-0764-4798-8DDE-4AE90E71A2F7}" destId="{2F1E8B06-3A57-49C4-B952-4EF91AA4A9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4680A-BD68-4C53-84C4-1FC26D11BCB7}">
      <dsp:nvSpPr>
        <dsp:cNvPr id="0" name=""/>
        <dsp:cNvSpPr/>
      </dsp:nvSpPr>
      <dsp:spPr>
        <a:xfrm>
          <a:off x="1209" y="220821"/>
          <a:ext cx="4244391" cy="2695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A8018E-A0F8-4846-B349-669254E52E5F}">
      <dsp:nvSpPr>
        <dsp:cNvPr id="0" name=""/>
        <dsp:cNvSpPr/>
      </dsp:nvSpPr>
      <dsp:spPr>
        <a:xfrm>
          <a:off x="472808" y="668840"/>
          <a:ext cx="4244391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/>
            <a:t>Авторы</a:t>
          </a:r>
          <a:endParaRPr lang="en-US" sz="6500" kern="1200"/>
        </a:p>
      </dsp:txBody>
      <dsp:txXfrm>
        <a:off x="551747" y="747779"/>
        <a:ext cx="4086513" cy="2537310"/>
      </dsp:txXfrm>
    </dsp:sp>
    <dsp:sp modelId="{4EDBF394-80F6-4CF6-939F-A22F423387FE}">
      <dsp:nvSpPr>
        <dsp:cNvPr id="0" name=""/>
        <dsp:cNvSpPr/>
      </dsp:nvSpPr>
      <dsp:spPr>
        <a:xfrm>
          <a:off x="5188799" y="220821"/>
          <a:ext cx="4244391" cy="2695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4F9CB9-2F91-4317-A8B0-9773769D6FA7}">
      <dsp:nvSpPr>
        <dsp:cNvPr id="0" name=""/>
        <dsp:cNvSpPr/>
      </dsp:nvSpPr>
      <dsp:spPr>
        <a:xfrm>
          <a:off x="5660398" y="668840"/>
          <a:ext cx="4244391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/>
            <a:t>Даня </a:t>
          </a:r>
          <a:br>
            <a:rPr lang="ru-RU" sz="6500" kern="1200"/>
          </a:br>
          <a:r>
            <a:rPr lang="ru-RU" sz="6500" kern="1200"/>
            <a:t>Олег </a:t>
          </a:r>
          <a:endParaRPr lang="en-US" sz="6500" kern="1200"/>
        </a:p>
      </dsp:txBody>
      <dsp:txXfrm>
        <a:off x="5739337" y="747779"/>
        <a:ext cx="4086513" cy="2537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147666-B5DA-42D7-860C-6326547BCB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04B30F-0DFB-41D3-B073-686D18F499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BFBDF-78BA-4949-898D-EAD6E750AE6A}" type="datetime1">
              <a:rPr lang="ru-RU" smtClean="0"/>
              <a:t>19.01.2025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567D83-C42A-4FDB-8FA9-7C1D7EEC8C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12F133-C81D-4A71-81A9-DCF01AE09B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F1C08-02AE-4968-A72D-572883DF4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65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B6C3-6DFD-4167-A658-5BE28C6F2E89}" type="datetime1">
              <a:rPr lang="ru-RU" smtClean="0"/>
              <a:pPr/>
              <a:t>19.01.2025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77A0C-2EBD-498E-B4E9-127161EE7B6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61613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77A0C-2EBD-498E-B4E9-127161EE7B6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9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226E71D3-32FD-4BA5-B5EB-6BA9A9FD8591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B5AF4B-3067-46C7-9F81-423C1983FDBA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F76350-5A7E-49DF-99E3-394F6CC410C2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93FAE-6D00-4E44-978A-F35CBD440AC4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024B8-AC39-4FCC-A1F2-3D04B286AAD6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D38531-F63B-46B5-A1F2-4DAD01111027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28A567-3EB0-43DA-894A-BE4F62865DB3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C780E6-16D2-4C01-BF69-64889FBB0B25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EF6A54-205A-4894-85CA-836FFE127AC4}" type="datetime1">
              <a:rPr lang="ru-RU" noProof="0" smtClean="0"/>
              <a:t>19.01.2025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59E4B2-A3D8-4E01-8BC6-84D9C784D038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97D021-FD91-4644-8402-293C117D3111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446B8D-7EB0-4130-A1FC-46E3E64ABB45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7574F0-16D3-408F-93FA-6916DC1BAD3F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8FA92F-4FA8-43EA-8BD5-5329899B798B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F9D3BB-142D-4258-B666-85B58B1145CB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E524F-E058-4C39-9ED8-E9101EFBBB22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762E06-9654-4BE2-A90A-221151FA31EE}" type="datetime1">
              <a:rPr lang="ru-RU" noProof="0" smtClean="0"/>
              <a:t>19.01.2025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Прямоугольник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Полилиния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DDB632F-057E-4E6C-9691-0FCDB525310C}" type="datetime1">
              <a:rPr lang="ru-RU" noProof="0" smtClean="0"/>
              <a:t>19.01.2025</a:t>
            </a:fld>
            <a:endParaRPr lang="ru-RU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D22F896-40B5-4ADD-8801-0D06FADFA095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latin typeface="+mj-lt"/>
                <a:cs typeface="+mj-cs"/>
              </a:rPr>
              <a:t>HEXAGON-GAME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097F0EE-4218-0A65-2C96-1A986CC518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7718728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>
            <a:extLst>
              <a:ext uri="{FF2B5EF4-FFF2-40B4-BE49-F238E27FC236}">
                <a16:creationId xmlns:a16="http://schemas.microsoft.com/office/drawing/2014/main" id="{5ACD94DE-DE21-4A9D-8875-A1539BE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8F3053C-AA2D-43E7-9127-59111DE0E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59025B1-E34F-4772-B2CC-DA9B705D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2" name="Rectangle 5">
                <a:extLst>
                  <a:ext uri="{FF2B5EF4-FFF2-40B4-BE49-F238E27FC236}">
                    <a16:creationId xmlns:a16="http://schemas.microsoft.com/office/drawing/2014/main" id="{85E8FDD9-55D5-48E9-BD0F-41FA02C5A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6">
                <a:extLst>
                  <a:ext uri="{FF2B5EF4-FFF2-40B4-BE49-F238E27FC236}">
                    <a16:creationId xmlns:a16="http://schemas.microsoft.com/office/drawing/2014/main" id="{2C147D99-21B5-462F-B3D9-2D04FC67D8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7">
                <a:extLst>
                  <a:ext uri="{FF2B5EF4-FFF2-40B4-BE49-F238E27FC236}">
                    <a16:creationId xmlns:a16="http://schemas.microsoft.com/office/drawing/2014/main" id="{3A84E48A-5D81-47C8-9B35-7891B5162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8">
                <a:extLst>
                  <a:ext uri="{FF2B5EF4-FFF2-40B4-BE49-F238E27FC236}">
                    <a16:creationId xmlns:a16="http://schemas.microsoft.com/office/drawing/2014/main" id="{A7C08433-35BE-4A5A-9C1F-B37DEB4827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9">
                <a:extLst>
                  <a:ext uri="{FF2B5EF4-FFF2-40B4-BE49-F238E27FC236}">
                    <a16:creationId xmlns:a16="http://schemas.microsoft.com/office/drawing/2014/main" id="{D0B8201B-0CB0-4F9E-ACB0-DD7529234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7" name="Freeform 10">
                <a:extLst>
                  <a:ext uri="{FF2B5EF4-FFF2-40B4-BE49-F238E27FC236}">
                    <a16:creationId xmlns:a16="http://schemas.microsoft.com/office/drawing/2014/main" id="{888D2777-7FAE-47C4-9E1A-3C4D015CF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11">
                <a:extLst>
                  <a:ext uri="{FF2B5EF4-FFF2-40B4-BE49-F238E27FC236}">
                    <a16:creationId xmlns:a16="http://schemas.microsoft.com/office/drawing/2014/main" id="{CE168F44-CB11-4900-AC9E-3EBEC8016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9" name="Freeform 12">
                <a:extLst>
                  <a:ext uri="{FF2B5EF4-FFF2-40B4-BE49-F238E27FC236}">
                    <a16:creationId xmlns:a16="http://schemas.microsoft.com/office/drawing/2014/main" id="{A0F39381-D3B3-4EBE-80AB-F3AA4D188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0" name="Freeform 13">
                <a:extLst>
                  <a:ext uri="{FF2B5EF4-FFF2-40B4-BE49-F238E27FC236}">
                    <a16:creationId xmlns:a16="http://schemas.microsoft.com/office/drawing/2014/main" id="{F8B41A7C-3B6F-4BEF-B1FA-4869947AE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1" name="Freeform 14">
                <a:extLst>
                  <a:ext uri="{FF2B5EF4-FFF2-40B4-BE49-F238E27FC236}">
                    <a16:creationId xmlns:a16="http://schemas.microsoft.com/office/drawing/2014/main" id="{9A08FB39-6EFB-4948-88F2-6EB113F10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2" name="Freeform 15">
                <a:extLst>
                  <a:ext uri="{FF2B5EF4-FFF2-40B4-BE49-F238E27FC236}">
                    <a16:creationId xmlns:a16="http://schemas.microsoft.com/office/drawing/2014/main" id="{32489CF5-34F9-4676-8FC8-EA47623A9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Line 16">
                <a:extLst>
                  <a:ext uri="{FF2B5EF4-FFF2-40B4-BE49-F238E27FC236}">
                    <a16:creationId xmlns:a16="http://schemas.microsoft.com/office/drawing/2014/main" id="{6E6A81FE-6687-4E45-86EE-506158CFC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84" name="Freeform 17">
                <a:extLst>
                  <a:ext uri="{FF2B5EF4-FFF2-40B4-BE49-F238E27FC236}">
                    <a16:creationId xmlns:a16="http://schemas.microsoft.com/office/drawing/2014/main" id="{085F56DC-138C-4970-A499-1F8C4FBADF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18">
                <a:extLst>
                  <a:ext uri="{FF2B5EF4-FFF2-40B4-BE49-F238E27FC236}">
                    <a16:creationId xmlns:a16="http://schemas.microsoft.com/office/drawing/2014/main" id="{2241CFC6-2DD5-4908-95FF-C76F3F432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19">
                <a:extLst>
                  <a:ext uri="{FF2B5EF4-FFF2-40B4-BE49-F238E27FC236}">
                    <a16:creationId xmlns:a16="http://schemas.microsoft.com/office/drawing/2014/main" id="{EAE9ABAC-3BE1-44E6-A764-8B7884E839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20">
                <a:extLst>
                  <a:ext uri="{FF2B5EF4-FFF2-40B4-BE49-F238E27FC236}">
                    <a16:creationId xmlns:a16="http://schemas.microsoft.com/office/drawing/2014/main" id="{39874D11-3018-499B-BD78-11BB954BD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Rectangle 21">
                <a:extLst>
                  <a:ext uri="{FF2B5EF4-FFF2-40B4-BE49-F238E27FC236}">
                    <a16:creationId xmlns:a16="http://schemas.microsoft.com/office/drawing/2014/main" id="{9D4461D3-04C7-495D-BA09-8D5311E9D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22">
                <a:extLst>
                  <a:ext uri="{FF2B5EF4-FFF2-40B4-BE49-F238E27FC236}">
                    <a16:creationId xmlns:a16="http://schemas.microsoft.com/office/drawing/2014/main" id="{BF405972-B14C-45E8-9F0C-E2F11F1CF0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23">
                <a:extLst>
                  <a:ext uri="{FF2B5EF4-FFF2-40B4-BE49-F238E27FC236}">
                    <a16:creationId xmlns:a16="http://schemas.microsoft.com/office/drawing/2014/main" id="{D7939026-A689-46F4-97AC-5F68665D7D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24">
                <a:extLst>
                  <a:ext uri="{FF2B5EF4-FFF2-40B4-BE49-F238E27FC236}">
                    <a16:creationId xmlns:a16="http://schemas.microsoft.com/office/drawing/2014/main" id="{8AD9F31C-5CF7-45EE-907A-3074488127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Freeform 25">
                <a:extLst>
                  <a:ext uri="{FF2B5EF4-FFF2-40B4-BE49-F238E27FC236}">
                    <a16:creationId xmlns:a16="http://schemas.microsoft.com/office/drawing/2014/main" id="{93412351-62FA-4EF3-8FE2-4CDD8397B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26">
                <a:extLst>
                  <a:ext uri="{FF2B5EF4-FFF2-40B4-BE49-F238E27FC236}">
                    <a16:creationId xmlns:a16="http://schemas.microsoft.com/office/drawing/2014/main" id="{84A81491-A1EB-46E3-9E73-11B93428C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27">
                <a:extLst>
                  <a:ext uri="{FF2B5EF4-FFF2-40B4-BE49-F238E27FC236}">
                    <a16:creationId xmlns:a16="http://schemas.microsoft.com/office/drawing/2014/main" id="{E7727744-4F0E-4AA2-97BC-0C44AB354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28">
                <a:extLst>
                  <a:ext uri="{FF2B5EF4-FFF2-40B4-BE49-F238E27FC236}">
                    <a16:creationId xmlns:a16="http://schemas.microsoft.com/office/drawing/2014/main" id="{4575AD90-731F-4996-AA04-86E5EC8CB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29">
                <a:extLst>
                  <a:ext uri="{FF2B5EF4-FFF2-40B4-BE49-F238E27FC236}">
                    <a16:creationId xmlns:a16="http://schemas.microsoft.com/office/drawing/2014/main" id="{231A78D3-96D9-4A22-BC29-8274B016C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30">
                <a:extLst>
                  <a:ext uri="{FF2B5EF4-FFF2-40B4-BE49-F238E27FC236}">
                    <a16:creationId xmlns:a16="http://schemas.microsoft.com/office/drawing/2014/main" id="{DFF31CA2-144E-493E-A135-83B83452A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31">
                <a:extLst>
                  <a:ext uri="{FF2B5EF4-FFF2-40B4-BE49-F238E27FC236}">
                    <a16:creationId xmlns:a16="http://schemas.microsoft.com/office/drawing/2014/main" id="{C1ED7F8F-8F7D-4634-8EF1-3DC871518A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51DBAB3-1986-470D-B778-24F7953C7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2" name="Freeform 32">
                <a:extLst>
                  <a:ext uri="{FF2B5EF4-FFF2-40B4-BE49-F238E27FC236}">
                    <a16:creationId xmlns:a16="http://schemas.microsoft.com/office/drawing/2014/main" id="{921E27E2-FB87-421E-898F-0AD31CBC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33">
                <a:extLst>
                  <a:ext uri="{FF2B5EF4-FFF2-40B4-BE49-F238E27FC236}">
                    <a16:creationId xmlns:a16="http://schemas.microsoft.com/office/drawing/2014/main" id="{C9479707-E515-4B3C-9493-72190DDB2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34">
                <a:extLst>
                  <a:ext uri="{FF2B5EF4-FFF2-40B4-BE49-F238E27FC236}">
                    <a16:creationId xmlns:a16="http://schemas.microsoft.com/office/drawing/2014/main" id="{9FF90DFA-7702-4558-8B3D-756D81D85A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35">
                <a:extLst>
                  <a:ext uri="{FF2B5EF4-FFF2-40B4-BE49-F238E27FC236}">
                    <a16:creationId xmlns:a16="http://schemas.microsoft.com/office/drawing/2014/main" id="{558A4777-3BE1-4000-9CB4-73048552F5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36">
                <a:extLst>
                  <a:ext uri="{FF2B5EF4-FFF2-40B4-BE49-F238E27FC236}">
                    <a16:creationId xmlns:a16="http://schemas.microsoft.com/office/drawing/2014/main" id="{2A041A71-3C90-472C-AC37-21EFE0786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37">
                <a:extLst>
                  <a:ext uri="{FF2B5EF4-FFF2-40B4-BE49-F238E27FC236}">
                    <a16:creationId xmlns:a16="http://schemas.microsoft.com/office/drawing/2014/main" id="{8FC1DCF1-A0C3-4803-9B5B-29A6C245A4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38">
                <a:extLst>
                  <a:ext uri="{FF2B5EF4-FFF2-40B4-BE49-F238E27FC236}">
                    <a16:creationId xmlns:a16="http://schemas.microsoft.com/office/drawing/2014/main" id="{71612D3E-4DBC-49B9-86B5-FCD82B1B1E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39">
                <a:extLst>
                  <a:ext uri="{FF2B5EF4-FFF2-40B4-BE49-F238E27FC236}">
                    <a16:creationId xmlns:a16="http://schemas.microsoft.com/office/drawing/2014/main" id="{CB1CF104-08B0-46F6-ABBF-649AC5A702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40">
                <a:extLst>
                  <a:ext uri="{FF2B5EF4-FFF2-40B4-BE49-F238E27FC236}">
                    <a16:creationId xmlns:a16="http://schemas.microsoft.com/office/drawing/2014/main" id="{FCE7D9F8-F405-4677-A45F-EDBB7F16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Rectangle 41">
                <a:extLst>
                  <a:ext uri="{FF2B5EF4-FFF2-40B4-BE49-F238E27FC236}">
                    <a16:creationId xmlns:a16="http://schemas.microsoft.com/office/drawing/2014/main" id="{7347872F-3F7B-4ADF-BC95-429727E82D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DA214-0C79-6233-6016-3B29BC73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latin typeface="+mj-lt"/>
                <a:cs typeface="+mj-cs"/>
              </a:rPr>
              <a:t>Идеи,реализация</a:t>
            </a:r>
            <a:r>
              <a:rPr lang="en-US" sz="3600" dirty="0">
                <a:latin typeface="+mj-lt"/>
                <a:cs typeface="+mj-cs"/>
              </a:rPr>
              <a:t> И </a:t>
            </a:r>
            <a:r>
              <a:rPr lang="en-US" sz="3600" dirty="0" err="1">
                <a:latin typeface="+mj-lt"/>
                <a:cs typeface="+mj-cs"/>
              </a:rPr>
              <a:t>библиотеки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E57CDE-E248-90B2-F344-7F0CB9FCF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5894388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  <a:cs typeface="+mn-cs"/>
              </a:rPr>
              <a:t>Идеи</a:t>
            </a:r>
            <a:r>
              <a:rPr lang="en-US" sz="1800" dirty="0">
                <a:latin typeface="+mn-lt"/>
                <a:cs typeface="+mn-cs"/>
              </a:rPr>
              <a:t>: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 err="1">
                <a:latin typeface="+mn-lt"/>
                <a:cs typeface="+mn-cs"/>
              </a:rPr>
              <a:t>Многопользовательская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игра</a:t>
            </a:r>
            <a:r>
              <a:rPr lang="en-US" dirty="0">
                <a:latin typeface="+mn-lt"/>
                <a:cs typeface="+mn-cs"/>
              </a:rPr>
              <a:t> в </a:t>
            </a:r>
            <a:r>
              <a:rPr lang="en-US" dirty="0" err="1">
                <a:latin typeface="+mn-lt"/>
                <a:cs typeface="+mn-cs"/>
              </a:rPr>
              <a:t>стиле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стратегии</a:t>
            </a:r>
            <a:endParaRPr lang="en-US">
              <a:latin typeface="+mn-lt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err="1">
                <a:latin typeface="+mn-lt"/>
                <a:cs typeface="+mn-cs"/>
              </a:rPr>
              <a:t>Реализация</a:t>
            </a:r>
            <a:r>
              <a:rPr lang="en-US" sz="1800" dirty="0">
                <a:latin typeface="+mn-lt"/>
                <a:cs typeface="+mn-cs"/>
              </a:rPr>
              <a:t>:</a:t>
            </a:r>
          </a:p>
          <a:p>
            <a:pPr marL="114300"/>
            <a:r>
              <a:rPr lang="en-US" err="1">
                <a:latin typeface="+mn-lt"/>
                <a:cs typeface="+mn-cs"/>
              </a:rPr>
              <a:t>Hexboard</a:t>
            </a:r>
            <a:r>
              <a:rPr lang="en-US" dirty="0">
                <a:latin typeface="+mn-lt"/>
                <a:cs typeface="+mn-cs"/>
              </a:rPr>
              <a:t> - </a:t>
            </a:r>
            <a:r>
              <a:rPr lang="en-US" err="1">
                <a:latin typeface="+mn-lt"/>
                <a:cs typeface="+mn-cs"/>
              </a:rPr>
              <a:t>поле</a:t>
            </a:r>
            <a:r>
              <a:rPr lang="en-US" dirty="0">
                <a:latin typeface="+mn-lt"/>
                <a:cs typeface="+mn-cs"/>
              </a:rPr>
              <a:t>, Camera - </a:t>
            </a:r>
            <a:r>
              <a:rPr lang="en-US" err="1">
                <a:latin typeface="+mn-lt"/>
                <a:cs typeface="+mn-cs"/>
              </a:rPr>
              <a:t>камера</a:t>
            </a:r>
            <a:r>
              <a:rPr lang="en-US" dirty="0">
                <a:latin typeface="+mn-lt"/>
                <a:cs typeface="+mn-cs"/>
              </a:rPr>
              <a:t>, </a:t>
            </a:r>
            <a:r>
              <a:rPr lang="en-US" err="1">
                <a:latin typeface="+mn-lt"/>
                <a:cs typeface="+mn-cs"/>
              </a:rPr>
              <a:t>GameManager</a:t>
            </a:r>
            <a:r>
              <a:rPr lang="en-US" dirty="0">
                <a:latin typeface="+mn-lt"/>
                <a:cs typeface="+mn-cs"/>
              </a:rPr>
              <a:t> - </a:t>
            </a:r>
            <a:r>
              <a:rPr lang="en-US" err="1">
                <a:latin typeface="+mn-lt"/>
                <a:cs typeface="+mn-cs"/>
              </a:rPr>
              <a:t>информация</a:t>
            </a:r>
            <a:r>
              <a:rPr lang="en-US" dirty="0">
                <a:latin typeface="+mn-lt"/>
                <a:cs typeface="+mn-cs"/>
              </a:rPr>
              <a:t> о </a:t>
            </a:r>
            <a:r>
              <a:rPr lang="en-US" err="1">
                <a:latin typeface="+mn-lt"/>
                <a:cs typeface="+mn-cs"/>
              </a:rPr>
              <a:t>юните</a:t>
            </a:r>
            <a:r>
              <a:rPr lang="en-US" dirty="0">
                <a:latin typeface="+mn-lt"/>
                <a:cs typeface="+mn-cs"/>
              </a:rPr>
              <a:t>, Units - </a:t>
            </a:r>
            <a:r>
              <a:rPr lang="en-US" err="1">
                <a:latin typeface="+mn-lt"/>
                <a:cs typeface="+mn-cs"/>
              </a:rPr>
              <a:t>юниты</a:t>
            </a:r>
            <a:endParaRPr lang="en-US" dirty="0" err="1">
              <a:latin typeface="+mn-lt"/>
              <a:cs typeface="+mn-cs"/>
            </a:endParaRPr>
          </a:p>
          <a:p>
            <a:pPr marL="114300"/>
            <a:br>
              <a:rPr lang="en-US" dirty="0">
                <a:latin typeface="+mn-lt"/>
                <a:cs typeface="+mn-cs"/>
              </a:rPr>
            </a:br>
            <a:r>
              <a:rPr lang="en-US" sz="1800" dirty="0" err="1">
                <a:latin typeface="+mn-lt"/>
                <a:cs typeface="+mn-cs"/>
              </a:rPr>
              <a:t>Библиотеки</a:t>
            </a:r>
            <a:r>
              <a:rPr lang="en-US" sz="1800" dirty="0">
                <a:latin typeface="+mn-lt"/>
                <a:cs typeface="+mn-cs"/>
              </a:rPr>
              <a:t>:</a:t>
            </a:r>
            <a:endParaRPr lang="en-US" dirty="0">
              <a:latin typeface="+mn-lt"/>
              <a:cs typeface="+mn-cs"/>
            </a:endParaRPr>
          </a:p>
          <a:p>
            <a:r>
              <a:rPr lang="ru-RU" err="1">
                <a:latin typeface="Calibri"/>
                <a:ea typeface="Calibri"/>
                <a:cs typeface="Calibri"/>
              </a:rPr>
              <a:t>Random</a:t>
            </a:r>
            <a:r>
              <a:rPr lang="ru-RU" dirty="0">
                <a:latin typeface="Calibri"/>
                <a:ea typeface="Calibri"/>
                <a:cs typeface="Calibri"/>
              </a:rPr>
              <a:t>, </a:t>
            </a:r>
            <a:r>
              <a:rPr lang="ru-RU" err="1">
                <a:latin typeface="Calibri"/>
                <a:ea typeface="Calibri"/>
                <a:cs typeface="Calibri"/>
              </a:rPr>
              <a:t>pygame</a:t>
            </a:r>
            <a:r>
              <a:rPr lang="ru-RU" dirty="0">
                <a:latin typeface="Calibri"/>
                <a:ea typeface="Calibri"/>
                <a:cs typeface="Calibri"/>
              </a:rPr>
              <a:t>, </a:t>
            </a:r>
            <a:r>
              <a:rPr lang="ru-RU" err="1">
                <a:latin typeface="Calibri"/>
                <a:ea typeface="Calibri"/>
                <a:cs typeface="Calibri"/>
              </a:rPr>
              <a:t>sys</a:t>
            </a:r>
            <a:r>
              <a:rPr lang="ru-RU" dirty="0">
                <a:latin typeface="Calibri"/>
                <a:ea typeface="Calibri"/>
                <a:cs typeface="Calibri"/>
              </a:rPr>
              <a:t>, </a:t>
            </a:r>
            <a:r>
              <a:rPr lang="ru-RU" err="1">
                <a:latin typeface="Calibri"/>
                <a:ea typeface="Calibri"/>
                <a:cs typeface="Calibri"/>
              </a:rPr>
              <a:t>math</a:t>
            </a:r>
            <a:r>
              <a:rPr lang="ru-RU" dirty="0">
                <a:latin typeface="Calibri"/>
                <a:ea typeface="Calibri"/>
                <a:cs typeface="Calibri"/>
              </a:rPr>
              <a:t>, </a:t>
            </a:r>
            <a:r>
              <a:rPr lang="ru-RU" err="1">
                <a:latin typeface="Calibri"/>
                <a:ea typeface="Calibri"/>
                <a:cs typeface="Calibri"/>
              </a:rPr>
              <a:t>collections</a:t>
            </a:r>
            <a:r>
              <a:rPr lang="ru-RU" dirty="0">
                <a:latin typeface="Calibri"/>
                <a:ea typeface="Calibri"/>
                <a:cs typeface="Calibri"/>
              </a:rPr>
              <a:t>, </a:t>
            </a:r>
            <a:r>
              <a:rPr lang="ru-RU" err="1">
                <a:latin typeface="Calibri"/>
                <a:ea typeface="Calibri"/>
                <a:cs typeface="Calibri"/>
              </a:rPr>
              <a:t>pygame_gui</a:t>
            </a:r>
            <a:r>
              <a:rPr lang="ru-RU" dirty="0">
                <a:latin typeface="Calibri"/>
                <a:ea typeface="Calibri"/>
                <a:cs typeface="Calibri"/>
              </a:rPr>
              <a:t> , </a:t>
            </a:r>
            <a:r>
              <a:rPr lang="ru-RU" err="1">
                <a:latin typeface="Calibri"/>
                <a:ea typeface="Calibri"/>
                <a:cs typeface="Calibri"/>
              </a:rPr>
              <a:t>CProfile</a:t>
            </a:r>
            <a:br>
              <a:rPr lang="en-US" dirty="0">
                <a:latin typeface="+mn-lt"/>
                <a:cs typeface="+mn-cs"/>
              </a:rPr>
            </a:br>
            <a:endParaRPr lang="en-US">
              <a:latin typeface="+mn-lt"/>
              <a:cs typeface="+mn-cs"/>
            </a:endParaRPr>
          </a:p>
          <a:p>
            <a:pPr marL="57150" indent="-285750">
              <a:buFont typeface="Arial" panose="020B0604020202020204" pitchFamily="34" charset="0"/>
              <a:buChar char="•"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3" name="Рисунок 12" descr="Изображение выглядит как мультфильм, снимок экрана, пиксель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2FB38E68-214C-BFF5-86A8-88A58F7618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447" r="6522" b="1"/>
          <a:stretch/>
        </p:blipFill>
        <p:spPr>
          <a:xfrm>
            <a:off x="7619998" y="780235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Рисунок 9" descr="Изображение выглядит как текст, снимок экрана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B1FBAE66-FFF7-8173-B7C9-52F98A30EB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620"/>
          <a:stretch/>
        </p:blipFill>
        <p:spPr>
          <a:xfrm>
            <a:off x="7619998" y="3282697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771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Широкоэкранный</PresentationFormat>
  <Paragraphs>1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Схема</vt:lpstr>
      <vt:lpstr>HEXAGON-GAME</vt:lpstr>
      <vt:lpstr>Идеи,реализация И библиотеки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142</cp:revision>
  <dcterms:created xsi:type="dcterms:W3CDTF">2025-01-19T10:40:36Z</dcterms:created>
  <dcterms:modified xsi:type="dcterms:W3CDTF">2025-01-19T11:04:12Z</dcterms:modified>
</cp:coreProperties>
</file>