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E38C1-D797-4211-8925-D4C6B97C0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F1386C-BE83-4EA7-AC09-5384247A8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4895C18-BF0E-4151-B8D6-020DED3B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EB8FC5-0FA7-48E0-BAC7-1D559290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47E296-DE18-446B-981F-3CD3BDA6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426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74C79-5160-4344-8F59-BC0A0C09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0F85C72-7172-49AE-907C-17DD856E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C7D38C-32EE-47F0-9D98-89EB523D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EA795D-4171-4D75-B029-448FC7B2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FE5A9D-D3E4-4202-848D-22CA01F4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313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663957-6915-48DE-9C8D-17357E480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542FAFB-9E25-48A3-945F-102FA698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12DBE2-497E-4B0C-B810-B646FB39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70E5DA-549C-46CE-928C-7723F1E5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CB04A8-C7DA-4760-8359-DD0BB6D7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436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C0C8F-7323-4507-8706-758B980F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193424-6BBC-464A-BD34-337012FA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D35E82-4CE1-41D2-A584-BC3864E4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AC1072-5194-402C-ADDD-E6551458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FDA8B4-B5F2-4F5B-B9A5-6D83C492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34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DF083-3D38-4F69-B293-E273387C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CF326B7-3945-492E-8ACD-BDC4A7FC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E0986D-E19E-4E74-B9DA-77BD4A74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3A98EB-C0A3-4730-89F2-21D96BCA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C7589F4-D41A-48D1-B6E9-8DEFA4CA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96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7CA48-31EC-49D2-A10D-C776F820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D3999B-6CA3-486F-BB82-B10377374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C963221-DA76-4AEA-BFDB-1C8590771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8B2E35-644F-4810-B1F9-2B5E3205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C8045BE-59FA-49B0-8C3F-4D1CD475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4820C9E-70D1-40EA-8BF7-81D374A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571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F146C-39BF-4802-9CCE-A2A4F11E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A1EB0B-7324-4072-9144-75F0A5F9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605D56-30A6-4784-A23D-F364048A7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0795873-D862-4885-B65D-5EED2CE06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8E1F15-2836-48FE-863F-DAC5B1F44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D62FB99-AD7B-4643-87BA-2C595BE5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04AF66E-7D38-4B64-AA52-3CE530B8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799A4D5-E6FA-4162-9B5B-86BF457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81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842BD-B266-4A7E-AD03-F949E420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F8119E3-1D61-4A3A-B678-7E95E785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5A1E4CF-0523-4180-8672-A7AE0E3B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42F4BBD-05FF-45C1-8299-A7914AE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365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9E11597-2F69-43A4-A447-9E0E5CB0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66E9C9E-813D-492D-87BA-B0BD315D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3B42F94-7106-4B28-9A94-E4696F8D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24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2A97D-EC09-45A2-A095-E7C78013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9D200D-8CC7-48E0-9E65-C5F09835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39AF4DA-507B-46C3-9C2E-C1F9DE6E8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1B52F1B-9AE7-4FD8-A8C5-F6377071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7E4370-B2D5-4220-9ABA-9C570230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769D90F-DC43-4487-8C06-C9CAC374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41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FA0C-6D9F-44A9-A3B2-A575202B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6D9FC71-FA8E-4E16-96DE-BEAE3222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FE1C88-7B2B-4B1B-B9B4-529E95B75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E5AD82-744D-4952-9BB2-DACB4273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755DE27-7AAB-4E40-8D60-93FBB7C3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D01CF16-3FFE-4E6E-B97A-4F66631E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955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06398F0-9B57-4864-B517-4B41EBBD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026D1E1-1A08-4A0A-9BFC-CFD73457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A2E1C0E-5A6F-4B18-ACC5-EA3D3A6DF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BEBE-441E-4C7F-B318-36FC3D9C23ED}" type="datetimeFigureOut">
              <a:rPr lang="pt-PT" smtClean="0"/>
              <a:t>11/12/2018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AC73C4-E68F-446E-9E70-6E337F151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EA293B-F717-4E61-B18A-9EF8A2AAD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2025-0E59-482E-9F9E-B570884D5C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834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5689E-771E-4EE2-A8E5-A8AAE9DB1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E3C55A-8717-4420-9D22-74E995BC9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817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Sérgio Figueiredo</dc:creator>
  <cp:lastModifiedBy>Sérgio Figueiredo</cp:lastModifiedBy>
  <cp:revision>1</cp:revision>
  <dcterms:created xsi:type="dcterms:W3CDTF">2018-12-11T22:44:14Z</dcterms:created>
  <dcterms:modified xsi:type="dcterms:W3CDTF">2018-12-11T22:44:24Z</dcterms:modified>
</cp:coreProperties>
</file>