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48"/>
  </p:normalViewPr>
  <p:slideViewPr>
    <p:cSldViewPr snapToGrid="0" snapToObjects="1">
      <p:cViewPr>
        <p:scale>
          <a:sx n="90" d="100"/>
          <a:sy n="90" d="100"/>
        </p:scale>
        <p:origin x="23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F36D-449D-4047-9C56-05399F252631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7D69-5CB2-DC4F-A878-2EB9ED17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33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F36D-449D-4047-9C56-05399F252631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7D69-5CB2-DC4F-A878-2EB9ED17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F36D-449D-4047-9C56-05399F252631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7D69-5CB2-DC4F-A878-2EB9ED17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7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F36D-449D-4047-9C56-05399F252631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7D69-5CB2-DC4F-A878-2EB9ED17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7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F36D-449D-4047-9C56-05399F252631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7D69-5CB2-DC4F-A878-2EB9ED17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F36D-449D-4047-9C56-05399F252631}" type="datetimeFigureOut">
              <a:rPr lang="en-US" smtClean="0"/>
              <a:t>3/31/17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7D69-5CB2-DC4F-A878-2EB9ED17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F36D-449D-4047-9C56-05399F252631}" type="datetimeFigureOut">
              <a:rPr lang="en-US" smtClean="0"/>
              <a:t>3/31/17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7D69-5CB2-DC4F-A878-2EB9ED17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0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F36D-449D-4047-9C56-05399F252631}" type="datetimeFigureOut">
              <a:rPr lang="en-US" smtClean="0"/>
              <a:t>3/31/17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7D69-5CB2-DC4F-A878-2EB9ED17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9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F36D-449D-4047-9C56-05399F252631}" type="datetimeFigureOut">
              <a:rPr lang="en-US" smtClean="0"/>
              <a:t>3/31/17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7D69-5CB2-DC4F-A878-2EB9ED17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6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F36D-449D-4047-9C56-05399F252631}" type="datetimeFigureOut">
              <a:rPr lang="en-US" smtClean="0"/>
              <a:t>3/31/17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7D69-5CB2-DC4F-A878-2EB9ED17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0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F36D-449D-4047-9C56-05399F252631}" type="datetimeFigureOut">
              <a:rPr lang="en-US" smtClean="0"/>
              <a:t>3/31/17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7D69-5CB2-DC4F-A878-2EB9ED17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8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1F36D-449D-4047-9C56-05399F252631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47D69-5CB2-DC4F-A878-2EB9ED17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4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371475" y="3460044"/>
            <a:ext cx="71130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00087" y="4357687"/>
            <a:ext cx="2650723" cy="13733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35225" y="4352816"/>
            <a:ext cx="2629974" cy="1389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04978" y="1167332"/>
            <a:ext cx="2009807" cy="1365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7484533" y="3411714"/>
            <a:ext cx="4545542" cy="483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95334" y="86008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datalad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/ds000114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12427" y="171450"/>
            <a:ext cx="230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5" idx="3"/>
            <a:endCxn id="145" idx="1"/>
          </p:cNvCxnSpPr>
          <p:nvPr/>
        </p:nvCxnSpPr>
        <p:spPr>
          <a:xfrm>
            <a:off x="9614785" y="1849935"/>
            <a:ext cx="4452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577154" y="1439310"/>
            <a:ext cx="520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fork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0142547" y="860081"/>
            <a:ext cx="171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y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arik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/ds000114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3" name="Straight Arrow Connector 32"/>
          <p:cNvCxnSpPr>
            <a:endCxn id="16" idx="0"/>
          </p:cNvCxnSpPr>
          <p:nvPr/>
        </p:nvCxnSpPr>
        <p:spPr>
          <a:xfrm flipH="1">
            <a:off x="10102282" y="2596776"/>
            <a:ext cx="970447" cy="2116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628430" y="1458109"/>
            <a:ext cx="1301576" cy="228602"/>
          </a:xfrm>
          <a:prstGeom prst="rect">
            <a:avLst/>
          </a:prstGeom>
          <a:noFill/>
          <a:ln w="158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 rot="17831835">
            <a:off x="9878862" y="3609871"/>
            <a:ext cx="98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g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it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clone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0" name="Straight Arrow Connector 39"/>
          <p:cNvCxnSpPr>
            <a:stCxn id="15" idx="2"/>
          </p:cNvCxnSpPr>
          <p:nvPr/>
        </p:nvCxnSpPr>
        <p:spPr>
          <a:xfrm>
            <a:off x="8609882" y="2532537"/>
            <a:ext cx="1160001" cy="23855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3863497">
            <a:off x="8506869" y="3487280"/>
            <a:ext cx="1522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g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it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remote add upstream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7" name="Straight Arrow Connector 46"/>
          <p:cNvCxnSpPr>
            <a:endCxn id="90" idx="0"/>
          </p:cNvCxnSpPr>
          <p:nvPr/>
        </p:nvCxnSpPr>
        <p:spPr>
          <a:xfrm flipH="1">
            <a:off x="1642118" y="2641057"/>
            <a:ext cx="17114" cy="1749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74487" y="2826279"/>
            <a:ext cx="1300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d</a:t>
            </a:r>
            <a:r>
              <a:rPr lang="en-US" dirty="0" err="1" smtClean="0">
                <a:solidFill>
                  <a:srgbClr val="C00000"/>
                </a:solidFill>
              </a:rPr>
              <a:t>atalad</a:t>
            </a:r>
            <a:r>
              <a:rPr lang="en-US" dirty="0" smtClean="0">
                <a:solidFill>
                  <a:srgbClr val="C00000"/>
                </a:solidFill>
              </a:rPr>
              <a:t> crawl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 rot="16200000">
            <a:off x="-513293" y="4357688"/>
            <a:ext cx="145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 systems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302138" y="2507794"/>
            <a:ext cx="1411255" cy="1849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18270776">
            <a:off x="2227494" y="3375585"/>
            <a:ext cx="1143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d</a:t>
            </a:r>
            <a:r>
              <a:rPr lang="en-US" dirty="0" err="1" smtClean="0">
                <a:solidFill>
                  <a:srgbClr val="C00000"/>
                </a:solidFill>
              </a:rPr>
              <a:t>atalad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publish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4347156" y="2526165"/>
            <a:ext cx="666668" cy="1788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 rot="17420425">
            <a:off x="4102477" y="3338846"/>
            <a:ext cx="927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d</a:t>
            </a:r>
            <a:r>
              <a:rPr lang="en-US" dirty="0" err="1" smtClean="0">
                <a:solidFill>
                  <a:srgbClr val="C00000"/>
                </a:solidFill>
              </a:rPr>
              <a:t>atalad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install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 rot="16200000">
            <a:off x="-330192" y="2372758"/>
            <a:ext cx="1171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</a:t>
            </a:r>
          </a:p>
          <a:p>
            <a:r>
              <a:rPr lang="en-US" dirty="0" smtClean="0"/>
              <a:t>Online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36536" y="4976048"/>
            <a:ext cx="196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.</a:t>
            </a: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/annex/objects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79" name="Straight Arrow Connector 78"/>
          <p:cNvCxnSpPr>
            <a:endCxn id="3" idx="2"/>
          </p:cNvCxnSpPr>
          <p:nvPr/>
        </p:nvCxnSpPr>
        <p:spPr>
          <a:xfrm flipV="1">
            <a:off x="5629390" y="2527617"/>
            <a:ext cx="736258" cy="1862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 rot="17556851">
            <a:off x="5339944" y="3274472"/>
            <a:ext cx="1143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d</a:t>
            </a:r>
            <a:r>
              <a:rPr lang="en-US" dirty="0" err="1" smtClean="0">
                <a:solidFill>
                  <a:srgbClr val="C00000"/>
                </a:solidFill>
              </a:rPr>
              <a:t>atalad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publish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6781343" y="2541083"/>
            <a:ext cx="2348537" cy="2172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 rot="2550875">
            <a:off x="7634808" y="3857065"/>
            <a:ext cx="1887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g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it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remote add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datalad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85" name="Straight Arrow Connector 84"/>
          <p:cNvCxnSpPr>
            <a:stCxn id="13" idx="3"/>
          </p:cNvCxnSpPr>
          <p:nvPr/>
        </p:nvCxnSpPr>
        <p:spPr>
          <a:xfrm flipV="1">
            <a:off x="6265199" y="2507794"/>
            <a:ext cx="1747261" cy="2539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 rot="18296833">
            <a:off x="6266144" y="392787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d</a:t>
            </a:r>
            <a:r>
              <a:rPr lang="en-US" dirty="0" err="1" smtClean="0">
                <a:solidFill>
                  <a:srgbClr val="C00000"/>
                </a:solidFill>
              </a:rPr>
              <a:t>atalad</a:t>
            </a:r>
            <a:r>
              <a:rPr lang="en-US" dirty="0" smtClean="0">
                <a:solidFill>
                  <a:srgbClr val="C00000"/>
                </a:solidFill>
              </a:rPr>
              <a:t> publish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99178" y="6025799"/>
            <a:ext cx="2528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smaug.datalad.org</a:t>
            </a:r>
            <a:r>
              <a:rPr lang="en-US" dirty="0" smtClean="0"/>
              <a:t> (development server)</a:t>
            </a:r>
            <a:endParaRPr lang="en-US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14493" y="28630"/>
            <a:ext cx="3203183" cy="2598754"/>
            <a:chOff x="353408" y="15014"/>
            <a:chExt cx="5745376" cy="1985963"/>
          </a:xfrm>
        </p:grpSpPr>
        <p:sp>
          <p:nvSpPr>
            <p:cNvPr id="6" name="Cloud 5"/>
            <p:cNvSpPr/>
            <p:nvPr/>
          </p:nvSpPr>
          <p:spPr>
            <a:xfrm>
              <a:off x="353408" y="15014"/>
              <a:ext cx="5743575" cy="1985963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apezoid 7"/>
            <p:cNvSpPr/>
            <p:nvPr/>
          </p:nvSpPr>
          <p:spPr>
            <a:xfrm rot="10800000">
              <a:off x="2735145" y="561825"/>
              <a:ext cx="1230251" cy="561035"/>
            </a:xfrm>
            <a:prstGeom prst="trapezoi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76271" y="550068"/>
              <a:ext cx="1535079" cy="3498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35298" y="1256028"/>
              <a:ext cx="3121703" cy="21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70C0"/>
                  </a:solidFill>
                </a:rPr>
                <a:t>openfMRI.org</a:t>
              </a:r>
              <a:r>
                <a:rPr lang="en-US" sz="1200" dirty="0" smtClean="0">
                  <a:solidFill>
                    <a:srgbClr val="0070C0"/>
                  </a:solidFill>
                </a:rPr>
                <a:t>/ds000114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355988" y="233309"/>
              <a:ext cx="1016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OSF</a:t>
              </a:r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527150" y="595934"/>
              <a:ext cx="1571634" cy="235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</a:rPr>
                <a:t>*.</a:t>
              </a:r>
              <a:r>
                <a:rPr lang="en-US" sz="1400" dirty="0" err="1" smtClean="0">
                  <a:solidFill>
                    <a:srgbClr val="0070C0"/>
                  </a:solidFill>
                </a:rPr>
                <a:t>tar.gz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583119" y="558182"/>
              <a:ext cx="1099772" cy="352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solidFill>
                    <a:srgbClr val="0070C0"/>
                  </a:solidFill>
                </a:rPr>
                <a:t>Open</a:t>
              </a:r>
            </a:p>
            <a:p>
              <a:r>
                <a:rPr lang="en-US" sz="1200" dirty="0" smtClean="0">
                  <a:solidFill>
                    <a:srgbClr val="0070C0"/>
                  </a:solidFill>
                </a:rPr>
                <a:t>fMRI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052397" y="18023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S3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570921" y="247937"/>
              <a:ext cx="845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S3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762928" y="1226889"/>
              <a:ext cx="1087871" cy="370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web</a:t>
              </a:r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884938" y="560195"/>
              <a:ext cx="14143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70C0"/>
                  </a:solidFill>
                </a:rPr>
                <a:t>Open</a:t>
              </a:r>
            </a:p>
            <a:p>
              <a:r>
                <a:rPr lang="en-US" sz="1200" dirty="0" smtClean="0">
                  <a:solidFill>
                    <a:srgbClr val="0070C0"/>
                  </a:solidFill>
                </a:rPr>
                <a:t>neuro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</p:grpSp>
      <p:sp>
        <p:nvSpPr>
          <p:cNvPr id="89" name="Rectangle 88"/>
          <p:cNvSpPr/>
          <p:nvPr/>
        </p:nvSpPr>
        <p:spPr>
          <a:xfrm>
            <a:off x="7522113" y="574186"/>
            <a:ext cx="4620414" cy="2247669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677711" y="4390228"/>
            <a:ext cx="1928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master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g</a:t>
            </a:r>
            <a:r>
              <a:rPr lang="en-US" dirty="0" err="1" smtClean="0">
                <a:solidFill>
                  <a:schemeClr val="accent6"/>
                </a:solidFill>
              </a:rPr>
              <a:t>it</a:t>
            </a:r>
            <a:r>
              <a:rPr lang="en-US" dirty="0" smtClean="0">
                <a:solidFill>
                  <a:schemeClr val="accent6"/>
                </a:solidFill>
              </a:rPr>
              <a:t>-annex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1387351" y="2485927"/>
            <a:ext cx="907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origin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56709" y="586964"/>
            <a:ext cx="4177506" cy="2234891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454327" y="1201786"/>
            <a:ext cx="1848567" cy="13243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04037" y="1186443"/>
            <a:ext cx="1923222" cy="13411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344607" y="171450"/>
            <a:ext cx="290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atasets.datalad.org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3394304" y="573175"/>
            <a:ext cx="2037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openfmri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/ds000114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660453" y="2455754"/>
            <a:ext cx="130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483051" y="4164131"/>
            <a:ext cx="5991322" cy="1891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5433446" y="1097090"/>
            <a:ext cx="19988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master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try-nipype1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-annex</a:t>
            </a:r>
          </a:p>
          <a:p>
            <a:r>
              <a:rPr lang="en-US" dirty="0">
                <a:solidFill>
                  <a:srgbClr val="0070C0"/>
                </a:solidFill>
              </a:rPr>
              <a:t>.</a:t>
            </a: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/annex/objects</a:t>
            </a:r>
          </a:p>
          <a:p>
            <a:r>
              <a:rPr lang="en-US" dirty="0">
                <a:solidFill>
                  <a:srgbClr val="0070C0"/>
                </a:solidFill>
              </a:rPr>
              <a:t>d</a:t>
            </a:r>
            <a:r>
              <a:rPr lang="en-US" dirty="0" smtClean="0">
                <a:solidFill>
                  <a:srgbClr val="0070C0"/>
                </a:solidFill>
              </a:rPr>
              <a:t>erivatives/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456654" y="1154129"/>
            <a:ext cx="19988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master</a:t>
            </a:r>
          </a:p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-annex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673596" y="4340183"/>
            <a:ext cx="19988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master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+ try-nipype1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-annex</a:t>
            </a:r>
          </a:p>
          <a:p>
            <a:r>
              <a:rPr lang="en-US" dirty="0">
                <a:solidFill>
                  <a:srgbClr val="0070C0"/>
                </a:solidFill>
              </a:rPr>
              <a:t>.</a:t>
            </a: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/annex/objects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+ derivatives/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7615886" y="1139343"/>
            <a:ext cx="19988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master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try-nipype1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-annex</a:t>
            </a:r>
          </a:p>
          <a:p>
            <a:r>
              <a:rPr lang="en-US" dirty="0">
                <a:solidFill>
                  <a:srgbClr val="0070C0"/>
                </a:solidFill>
              </a:rPr>
              <a:t>.</a:t>
            </a: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/annex/objects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erivatives/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0060016" y="1167332"/>
            <a:ext cx="1970058" cy="1365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 150"/>
          <p:cNvSpPr/>
          <p:nvPr/>
        </p:nvSpPr>
        <p:spPr>
          <a:xfrm>
            <a:off x="10119073" y="1154129"/>
            <a:ext cx="19988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master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try-nipype1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 err="1" smtClean="0">
                <a:solidFill>
                  <a:schemeClr val="accent6"/>
                </a:solidFill>
              </a:rPr>
              <a:t>git</a:t>
            </a:r>
            <a:r>
              <a:rPr lang="en-US" dirty="0" smtClean="0">
                <a:solidFill>
                  <a:schemeClr val="accent6"/>
                </a:solidFill>
              </a:rPr>
              <a:t>-annex</a:t>
            </a:r>
          </a:p>
          <a:p>
            <a:r>
              <a:rPr lang="en-US" dirty="0">
                <a:solidFill>
                  <a:srgbClr val="0070C0"/>
                </a:solidFill>
              </a:rPr>
              <a:t>.</a:t>
            </a: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/annex/objects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erivatives/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</p:txBody>
      </p:sp>
      <p:grpSp>
        <p:nvGrpSpPr>
          <p:cNvPr id="155" name="Group 154"/>
          <p:cNvGrpSpPr/>
          <p:nvPr/>
        </p:nvGrpSpPr>
        <p:grpSpPr>
          <a:xfrm>
            <a:off x="7972386" y="4165309"/>
            <a:ext cx="4818911" cy="2288751"/>
            <a:chOff x="8237970" y="3894663"/>
            <a:chExt cx="4818911" cy="2288751"/>
          </a:xfrm>
        </p:grpSpPr>
        <p:sp>
          <p:nvSpPr>
            <p:cNvPr id="16" name="Rectangle 15"/>
            <p:cNvSpPr/>
            <p:nvPr/>
          </p:nvSpPr>
          <p:spPr>
            <a:xfrm>
              <a:off x="9005694" y="4442786"/>
              <a:ext cx="2724344" cy="931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178702" y="4542354"/>
              <a:ext cx="1422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try-nipype1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161136" y="4594648"/>
              <a:ext cx="1301576" cy="228602"/>
            </a:xfrm>
            <a:prstGeom prst="rect">
              <a:avLst/>
            </a:prstGeom>
            <a:noFill/>
            <a:ln w="158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8237970" y="3894663"/>
              <a:ext cx="3884662" cy="1929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1405127" y="5814082"/>
              <a:ext cx="165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Laptop</a:t>
              </a:r>
              <a:endParaRPr lang="en-US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9065111" y="4811538"/>
              <a:ext cx="2337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.get/annex/objects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d</a:t>
              </a:r>
              <a:r>
                <a:rPr lang="en-US" dirty="0" smtClean="0">
                  <a:solidFill>
                    <a:srgbClr val="0070C0"/>
                  </a:solidFill>
                </a:rPr>
                <a:t>erivatives/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3208404" y="6231897"/>
            <a:ext cx="7864415" cy="646331"/>
            <a:chOff x="3208404" y="6231897"/>
            <a:chExt cx="7864415" cy="646331"/>
          </a:xfrm>
        </p:grpSpPr>
        <p:sp>
          <p:nvSpPr>
            <p:cNvPr id="108" name="TextBox 107"/>
            <p:cNvSpPr txBox="1"/>
            <p:nvPr/>
          </p:nvSpPr>
          <p:spPr>
            <a:xfrm>
              <a:off x="3487565" y="6231897"/>
              <a:ext cx="75852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data           no data           </a:t>
              </a:r>
              <a:r>
                <a:rPr lang="en-US" dirty="0" err="1" smtClean="0">
                  <a:solidFill>
                    <a:schemeClr val="accent6">
                      <a:lumMod val="75000"/>
                    </a:schemeClr>
                  </a:solidFill>
                </a:rPr>
                <a:t>git</a:t>
              </a:r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 branch           </a:t>
              </a:r>
              <a:r>
                <a:rPr lang="en-US" dirty="0" err="1" smtClean="0">
                  <a:solidFill>
                    <a:srgbClr val="C00000"/>
                  </a:solidFill>
                </a:rPr>
                <a:t>datalad</a:t>
              </a:r>
              <a:r>
                <a:rPr lang="en-US" dirty="0" smtClean="0">
                  <a:solidFill>
                    <a:srgbClr val="C00000"/>
                  </a:solidFill>
                </a:rPr>
                <a:t> command          </a:t>
              </a:r>
              <a:r>
                <a:rPr lang="en-US" dirty="0" err="1" smtClean="0">
                  <a:solidFill>
                    <a:schemeClr val="accent2">
                      <a:lumMod val="50000"/>
                    </a:schemeClr>
                  </a:solidFill>
                </a:rPr>
                <a:t>git</a:t>
              </a:r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 command</a:t>
              </a:r>
            </a:p>
            <a:p>
              <a:endParaRPr lang="en-US" dirty="0"/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3208404" y="6330113"/>
              <a:ext cx="6282638" cy="195870"/>
              <a:chOff x="2665474" y="6330113"/>
              <a:chExt cx="6282638" cy="195870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2665474" y="6341317"/>
                <a:ext cx="324078" cy="1846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6388873" y="6330113"/>
                <a:ext cx="324078" cy="184666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8624034" y="6341317"/>
                <a:ext cx="324078" cy="18466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4913832" y="6341317"/>
                <a:ext cx="324078" cy="18466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3603926" y="6341317"/>
                <a:ext cx="324078" cy="18466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62" name="TextBox 161"/>
          <p:cNvSpPr txBox="1"/>
          <p:nvPr/>
        </p:nvSpPr>
        <p:spPr>
          <a:xfrm>
            <a:off x="5415873" y="652345"/>
            <a:ext cx="2002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workshops/nipype-2017/ds000114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0147918" y="1490518"/>
            <a:ext cx="1301576" cy="228602"/>
          </a:xfrm>
          <a:prstGeom prst="rect">
            <a:avLst/>
          </a:prstGeom>
          <a:noFill/>
          <a:ln w="158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3756134" y="4670107"/>
            <a:ext cx="1301576" cy="228602"/>
          </a:xfrm>
          <a:prstGeom prst="rect">
            <a:avLst/>
          </a:prstGeom>
          <a:noFill/>
          <a:ln w="158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706902" y="4492888"/>
            <a:ext cx="1301576" cy="228602"/>
          </a:xfrm>
          <a:prstGeom prst="rect">
            <a:avLst/>
          </a:prstGeom>
          <a:noFill/>
          <a:ln w="158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5437849" y="1435582"/>
            <a:ext cx="1301576" cy="228602"/>
          </a:xfrm>
          <a:prstGeom prst="rect">
            <a:avLst/>
          </a:prstGeom>
          <a:noFill/>
          <a:ln w="158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3503709" y="1231098"/>
            <a:ext cx="1301576" cy="228602"/>
          </a:xfrm>
          <a:prstGeom prst="rect">
            <a:avLst/>
          </a:prstGeom>
          <a:noFill/>
          <a:ln w="158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6570997" y="2450230"/>
            <a:ext cx="130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datalad</a:t>
            </a:r>
            <a:endParaRPr lang="en-US" dirty="0"/>
          </a:p>
        </p:txBody>
      </p:sp>
      <p:sp>
        <p:nvSpPr>
          <p:cNvPr id="186" name="Trapezoid 185"/>
          <p:cNvSpPr/>
          <p:nvPr/>
        </p:nvSpPr>
        <p:spPr>
          <a:xfrm rot="10800000">
            <a:off x="566072" y="739400"/>
            <a:ext cx="685894" cy="73414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61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101</Words>
  <Application>Microsoft Macintosh PowerPoint</Application>
  <PresentationFormat>Widescreen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30</cp:revision>
  <dcterms:created xsi:type="dcterms:W3CDTF">2017-03-29T15:46:01Z</dcterms:created>
  <dcterms:modified xsi:type="dcterms:W3CDTF">2017-03-31T16:14:37Z</dcterms:modified>
</cp:coreProperties>
</file>