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3399"/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6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31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6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3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4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4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11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2779-9FC6-40DB-A1C6-0A26A762E921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FFD8-147E-46FF-B101-09952655B8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400175"/>
            <a:ext cx="5248275" cy="405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erade Verbindung mit Pfeil 5"/>
          <p:cNvCxnSpPr>
            <a:stCxn id="13" idx="2"/>
          </p:cNvCxnSpPr>
          <p:nvPr/>
        </p:nvCxnSpPr>
        <p:spPr>
          <a:xfrm flipH="1">
            <a:off x="3491880" y="2852936"/>
            <a:ext cx="108012" cy="3304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13" idx="2"/>
          </p:cNvCxnSpPr>
          <p:nvPr/>
        </p:nvCxnSpPr>
        <p:spPr>
          <a:xfrm>
            <a:off x="3599892" y="2852936"/>
            <a:ext cx="972107" cy="2224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131840" y="2463279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rgbClr val="CC3399"/>
                </a:solidFill>
              </a:rPr>
              <a:t>Aggregate </a:t>
            </a:r>
            <a:r>
              <a:rPr lang="de-DE" sz="1000" b="1" dirty="0" err="1" smtClean="0">
                <a:solidFill>
                  <a:srgbClr val="CC3399"/>
                </a:solidFill>
              </a:rPr>
              <a:t>Configuration</a:t>
            </a:r>
            <a:r>
              <a:rPr lang="de-DE" sz="1000" b="1" dirty="0" smtClean="0">
                <a:solidFill>
                  <a:srgbClr val="CC3399"/>
                </a:solidFill>
              </a:rPr>
              <a:t> Items</a:t>
            </a:r>
            <a:endParaRPr lang="de-DE" sz="1000" b="1" dirty="0">
              <a:solidFill>
                <a:srgbClr val="CC3399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076056" y="1447801"/>
            <a:ext cx="1152128" cy="1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6106646" y="2677073"/>
            <a:ext cx="9174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b="1" dirty="0" err="1" smtClean="0">
                <a:solidFill>
                  <a:srgbClr val="CC3399"/>
                </a:solidFill>
              </a:rPr>
              <a:t>Configuration</a:t>
            </a:r>
            <a:r>
              <a:rPr lang="de-DE" sz="1000" b="1" dirty="0" smtClean="0">
                <a:solidFill>
                  <a:srgbClr val="CC3399"/>
                </a:solidFill>
              </a:rPr>
              <a:t> Items</a:t>
            </a:r>
            <a:endParaRPr lang="de-DE" sz="1000" b="1" dirty="0">
              <a:solidFill>
                <a:srgbClr val="CC3399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929466" y="2132855"/>
            <a:ext cx="1152128" cy="33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stCxn id="21" idx="0"/>
          </p:cNvCxnSpPr>
          <p:nvPr/>
        </p:nvCxnSpPr>
        <p:spPr>
          <a:xfrm flipH="1" flipV="1">
            <a:off x="5929466" y="2463278"/>
            <a:ext cx="635898" cy="2137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5929466" y="1916832"/>
            <a:ext cx="635898" cy="7602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5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Prozess 3"/>
          <p:cNvSpPr/>
          <p:nvPr/>
        </p:nvSpPr>
        <p:spPr>
          <a:xfrm>
            <a:off x="3923928" y="116632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Identify</a:t>
            </a:r>
            <a:r>
              <a:rPr lang="de-DE" sz="1400" dirty="0" smtClean="0"/>
              <a:t> potential CIs in </a:t>
            </a:r>
            <a:r>
              <a:rPr lang="de-DE" sz="1400" dirty="0" err="1" smtClean="0"/>
              <a:t>work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ackage</a:t>
            </a:r>
            <a:endParaRPr lang="de-DE" sz="1400" dirty="0"/>
          </a:p>
        </p:txBody>
      </p:sp>
      <p:sp>
        <p:nvSpPr>
          <p:cNvPr id="5" name="Flussdiagramm: Prozess 4"/>
          <p:cNvSpPr/>
          <p:nvPr/>
        </p:nvSpPr>
        <p:spPr>
          <a:xfrm>
            <a:off x="3923928" y="1484784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Report potential CIs </a:t>
            </a:r>
            <a:r>
              <a:rPr lang="de-DE" sz="1400" dirty="0" err="1" smtClean="0"/>
              <a:t>to</a:t>
            </a:r>
            <a:r>
              <a:rPr lang="de-DE" sz="1400" dirty="0" smtClean="0"/>
              <a:t> QA Manager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Configuration</a:t>
            </a:r>
            <a:r>
              <a:rPr lang="de-DE" sz="1400" dirty="0" smtClean="0"/>
              <a:t> Manager</a:t>
            </a:r>
            <a:endParaRPr lang="de-DE" sz="1400" dirty="0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>
            <a:off x="4752020" y="1052736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Verzweigung 8"/>
          <p:cNvSpPr/>
          <p:nvPr/>
        </p:nvSpPr>
        <p:spPr>
          <a:xfrm>
            <a:off x="4481990" y="4228226"/>
            <a:ext cx="540060" cy="63379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10" name="Gerade Verbindung mit Pfeil 9"/>
          <p:cNvCxnSpPr>
            <a:stCxn id="5" idx="2"/>
            <a:endCxn id="24" idx="0"/>
          </p:cNvCxnSpPr>
          <p:nvPr/>
        </p:nvCxnSpPr>
        <p:spPr>
          <a:xfrm flipH="1">
            <a:off x="4747828" y="2420888"/>
            <a:ext cx="4192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Prozess 18"/>
          <p:cNvSpPr/>
          <p:nvPr/>
        </p:nvSpPr>
        <p:spPr>
          <a:xfrm>
            <a:off x="2051720" y="4077072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Enter</a:t>
            </a:r>
            <a:r>
              <a:rPr lang="de-DE" sz="1400" dirty="0" smtClean="0"/>
              <a:t> CI in </a:t>
            </a:r>
            <a:r>
              <a:rPr lang="de-DE" sz="1400" dirty="0" err="1" smtClean="0"/>
              <a:t>Configuration</a:t>
            </a:r>
            <a:r>
              <a:rPr lang="de-DE" sz="1400" dirty="0" smtClean="0"/>
              <a:t> Item Register</a:t>
            </a:r>
            <a:endParaRPr lang="de-DE" sz="1400" dirty="0"/>
          </a:p>
        </p:txBody>
      </p:sp>
      <p:cxnSp>
        <p:nvCxnSpPr>
          <p:cNvPr id="20" name="Gerade Verbindung mit Pfeil 19"/>
          <p:cNvCxnSpPr>
            <a:stCxn id="9" idx="1"/>
            <a:endCxn id="19" idx="3"/>
          </p:cNvCxnSpPr>
          <p:nvPr/>
        </p:nvCxnSpPr>
        <p:spPr>
          <a:xfrm flipH="1" flipV="1">
            <a:off x="3707904" y="4545124"/>
            <a:ext cx="7740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Prozess 23"/>
          <p:cNvSpPr/>
          <p:nvPr/>
        </p:nvSpPr>
        <p:spPr>
          <a:xfrm>
            <a:off x="3919736" y="2852936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Determine</a:t>
            </a:r>
            <a:r>
              <a:rPr lang="de-DE" sz="1400" dirty="0" smtClean="0"/>
              <a:t> </a:t>
            </a:r>
            <a:r>
              <a:rPr lang="de-DE" sz="1400" dirty="0" err="1" smtClean="0"/>
              <a:t>if</a:t>
            </a:r>
            <a:r>
              <a:rPr lang="de-DE" sz="1400" dirty="0" smtClean="0"/>
              <a:t> item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suitable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/>
              <a:t> </a:t>
            </a:r>
            <a:r>
              <a:rPr lang="de-DE" sz="1400" dirty="0" err="1" smtClean="0"/>
              <a:t>configuration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endParaRPr lang="de-DE" sz="1400" dirty="0"/>
          </a:p>
        </p:txBody>
      </p:sp>
      <p:cxnSp>
        <p:nvCxnSpPr>
          <p:cNvPr id="26" name="Gerade Verbindung mit Pfeil 25"/>
          <p:cNvCxnSpPr>
            <a:stCxn id="24" idx="2"/>
            <a:endCxn id="9" idx="0"/>
          </p:cNvCxnSpPr>
          <p:nvPr/>
        </p:nvCxnSpPr>
        <p:spPr>
          <a:xfrm>
            <a:off x="4747828" y="3789040"/>
            <a:ext cx="4192" cy="43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806915" y="422822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Yes</a:t>
            </a:r>
            <a:endParaRPr lang="de-DE" sz="1400" b="1" dirty="0"/>
          </a:p>
        </p:txBody>
      </p:sp>
      <p:sp>
        <p:nvSpPr>
          <p:cNvPr id="31" name="Flussdiagramm: Prozess 30"/>
          <p:cNvSpPr/>
          <p:nvPr/>
        </p:nvSpPr>
        <p:spPr>
          <a:xfrm>
            <a:off x="5796136" y="4077073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Provide</a:t>
            </a:r>
            <a:r>
              <a:rPr lang="de-DE" sz="1400" dirty="0" smtClean="0"/>
              <a:t> </a:t>
            </a:r>
            <a:r>
              <a:rPr lang="de-DE" sz="1400" dirty="0" err="1" smtClean="0"/>
              <a:t>feedback</a:t>
            </a:r>
            <a:endParaRPr lang="de-DE" sz="1400" dirty="0"/>
          </a:p>
        </p:txBody>
      </p:sp>
      <p:cxnSp>
        <p:nvCxnSpPr>
          <p:cNvPr id="32" name="Gerade Verbindung mit Pfeil 31"/>
          <p:cNvCxnSpPr>
            <a:stCxn id="9" idx="3"/>
            <a:endCxn id="31" idx="1"/>
          </p:cNvCxnSpPr>
          <p:nvPr/>
        </p:nvCxnSpPr>
        <p:spPr>
          <a:xfrm>
            <a:off x="5022050" y="4545125"/>
            <a:ext cx="7740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193069" y="422822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No</a:t>
            </a:r>
            <a:endParaRPr lang="de-DE" sz="1400" b="1" dirty="0"/>
          </a:p>
        </p:txBody>
      </p:sp>
      <p:cxnSp>
        <p:nvCxnSpPr>
          <p:cNvPr id="11" name="Gewinkelte Verbindung 10"/>
          <p:cNvCxnSpPr>
            <a:stCxn id="31" idx="0"/>
            <a:endCxn id="4" idx="3"/>
          </p:cNvCxnSpPr>
          <p:nvPr/>
        </p:nvCxnSpPr>
        <p:spPr>
          <a:xfrm rot="16200000" flipV="1">
            <a:off x="4355976" y="1808821"/>
            <a:ext cx="3492389" cy="10441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0"/>
            <a:endCxn id="4" idx="1"/>
          </p:cNvCxnSpPr>
          <p:nvPr/>
        </p:nvCxnSpPr>
        <p:spPr>
          <a:xfrm rot="5400000" flipH="1" flipV="1">
            <a:off x="1655676" y="1808820"/>
            <a:ext cx="3492388" cy="10441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Prozess 3"/>
          <p:cNvSpPr/>
          <p:nvPr/>
        </p:nvSpPr>
        <p:spPr>
          <a:xfrm>
            <a:off x="3923928" y="116632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Identify</a:t>
            </a:r>
            <a:r>
              <a:rPr lang="de-DE" sz="1400" dirty="0" smtClean="0"/>
              <a:t> potential CIs in </a:t>
            </a:r>
            <a:r>
              <a:rPr lang="de-DE" sz="1400" dirty="0" err="1"/>
              <a:t>b</a:t>
            </a:r>
            <a:r>
              <a:rPr lang="de-DE" sz="1400" dirty="0" err="1" smtClean="0"/>
              <a:t>aseline</a:t>
            </a:r>
            <a:endParaRPr lang="de-DE" sz="1400" dirty="0"/>
          </a:p>
        </p:txBody>
      </p:sp>
      <p:sp>
        <p:nvSpPr>
          <p:cNvPr id="5" name="Flussdiagramm: Prozess 4"/>
          <p:cNvSpPr/>
          <p:nvPr/>
        </p:nvSpPr>
        <p:spPr>
          <a:xfrm>
            <a:off x="2051720" y="2708920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Enter</a:t>
            </a:r>
            <a:r>
              <a:rPr lang="de-DE" sz="1400" dirty="0"/>
              <a:t> </a:t>
            </a:r>
            <a:r>
              <a:rPr lang="de-DE" sz="1400" dirty="0" smtClean="0"/>
              <a:t>CIs </a:t>
            </a:r>
            <a:r>
              <a:rPr lang="de-DE" sz="1400" dirty="0"/>
              <a:t>in </a:t>
            </a:r>
            <a:r>
              <a:rPr lang="de-DE" sz="1400" dirty="0" err="1"/>
              <a:t>Configuration</a:t>
            </a:r>
            <a:r>
              <a:rPr lang="de-DE" sz="1400" dirty="0"/>
              <a:t> Item Register</a:t>
            </a:r>
          </a:p>
        </p:txBody>
      </p:sp>
      <p:cxnSp>
        <p:nvCxnSpPr>
          <p:cNvPr id="7" name="Gerade Verbindung mit Pfeil 6"/>
          <p:cNvCxnSpPr>
            <a:stCxn id="45" idx="2"/>
            <a:endCxn id="33" idx="0"/>
          </p:cNvCxnSpPr>
          <p:nvPr/>
        </p:nvCxnSpPr>
        <p:spPr>
          <a:xfrm>
            <a:off x="4752020" y="2348880"/>
            <a:ext cx="0" cy="511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Verzweigung 8"/>
          <p:cNvSpPr/>
          <p:nvPr/>
        </p:nvSpPr>
        <p:spPr>
          <a:xfrm>
            <a:off x="4481990" y="7972642"/>
            <a:ext cx="540060" cy="63379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9" name="Flussdiagramm: Prozess 18"/>
          <p:cNvSpPr/>
          <p:nvPr/>
        </p:nvSpPr>
        <p:spPr>
          <a:xfrm>
            <a:off x="2051720" y="7821488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Enter</a:t>
            </a:r>
            <a:r>
              <a:rPr lang="de-DE" sz="1400" dirty="0"/>
              <a:t> </a:t>
            </a:r>
            <a:r>
              <a:rPr lang="de-DE" sz="1400" dirty="0" err="1"/>
              <a:t>baseline</a:t>
            </a:r>
            <a:r>
              <a:rPr lang="de-DE" sz="1400" dirty="0"/>
              <a:t> in </a:t>
            </a:r>
            <a:r>
              <a:rPr lang="de-DE" sz="1400" dirty="0" err="1"/>
              <a:t>Configuration</a:t>
            </a:r>
            <a:r>
              <a:rPr lang="de-DE" sz="1400" dirty="0"/>
              <a:t> Item Register</a:t>
            </a:r>
          </a:p>
        </p:txBody>
      </p:sp>
      <p:cxnSp>
        <p:nvCxnSpPr>
          <p:cNvPr id="20" name="Gerade Verbindung mit Pfeil 19"/>
          <p:cNvCxnSpPr>
            <a:stCxn id="9" idx="1"/>
            <a:endCxn id="19" idx="3"/>
          </p:cNvCxnSpPr>
          <p:nvPr/>
        </p:nvCxnSpPr>
        <p:spPr>
          <a:xfrm flipH="1" flipV="1">
            <a:off x="3707904" y="8289540"/>
            <a:ext cx="7740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Prozess 23"/>
          <p:cNvSpPr/>
          <p:nvPr/>
        </p:nvSpPr>
        <p:spPr>
          <a:xfrm>
            <a:off x="3924496" y="6597352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Determine</a:t>
            </a:r>
            <a:r>
              <a:rPr lang="de-DE" sz="1400" dirty="0" smtClean="0"/>
              <a:t>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baseline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suitable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/>
              <a:t> </a:t>
            </a:r>
            <a:r>
              <a:rPr lang="de-DE" sz="1400" dirty="0" err="1" smtClean="0"/>
              <a:t>approval</a:t>
            </a:r>
            <a:endParaRPr lang="de-DE" sz="1400" dirty="0"/>
          </a:p>
        </p:txBody>
      </p:sp>
      <p:cxnSp>
        <p:nvCxnSpPr>
          <p:cNvPr id="26" name="Gerade Verbindung mit Pfeil 25"/>
          <p:cNvCxnSpPr>
            <a:stCxn id="24" idx="2"/>
            <a:endCxn id="9" idx="0"/>
          </p:cNvCxnSpPr>
          <p:nvPr/>
        </p:nvCxnSpPr>
        <p:spPr>
          <a:xfrm flipH="1">
            <a:off x="4752020" y="7533456"/>
            <a:ext cx="568" cy="43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806915" y="797264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Yes</a:t>
            </a:r>
            <a:endParaRPr lang="de-DE" sz="1400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5193069" y="797264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No</a:t>
            </a:r>
            <a:endParaRPr lang="de-DE" sz="1400" b="1" dirty="0"/>
          </a:p>
        </p:txBody>
      </p:sp>
      <p:cxnSp>
        <p:nvCxnSpPr>
          <p:cNvPr id="12" name="Gewinkelte Verbindung 11"/>
          <p:cNvCxnSpPr>
            <a:stCxn id="91" idx="0"/>
            <a:endCxn id="57" idx="3"/>
          </p:cNvCxnSpPr>
          <p:nvPr/>
        </p:nvCxnSpPr>
        <p:spPr>
          <a:xfrm rot="16200000" flipV="1">
            <a:off x="5817707" y="4271525"/>
            <a:ext cx="856958" cy="133214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Verzweigung 32"/>
          <p:cNvSpPr/>
          <p:nvPr/>
        </p:nvSpPr>
        <p:spPr>
          <a:xfrm>
            <a:off x="4481990" y="2860073"/>
            <a:ext cx="540060" cy="63379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36" name="Gerade Verbindung mit Pfeil 35"/>
          <p:cNvCxnSpPr>
            <a:stCxn id="33" idx="1"/>
            <a:endCxn id="5" idx="3"/>
          </p:cNvCxnSpPr>
          <p:nvPr/>
        </p:nvCxnSpPr>
        <p:spPr>
          <a:xfrm flipH="1">
            <a:off x="3707904" y="3176972"/>
            <a:ext cx="7740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806915" y="286035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No</a:t>
            </a:r>
            <a:endParaRPr lang="de-DE" sz="1400" b="1" dirty="0"/>
          </a:p>
        </p:txBody>
      </p:sp>
      <p:cxnSp>
        <p:nvCxnSpPr>
          <p:cNvPr id="40" name="Gerade Verbindung mit Pfeil 39"/>
          <p:cNvCxnSpPr>
            <a:stCxn id="33" idx="2"/>
            <a:endCxn id="57" idx="0"/>
          </p:cNvCxnSpPr>
          <p:nvPr/>
        </p:nvCxnSpPr>
        <p:spPr>
          <a:xfrm>
            <a:off x="4752020" y="3493870"/>
            <a:ext cx="0" cy="54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/>
          <p:cNvSpPr/>
          <p:nvPr/>
        </p:nvSpPr>
        <p:spPr>
          <a:xfrm>
            <a:off x="3923928" y="1412776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Determine</a:t>
            </a:r>
            <a:r>
              <a:rPr lang="de-DE" sz="1400" dirty="0" smtClean="0"/>
              <a:t> </a:t>
            </a:r>
            <a:r>
              <a:rPr lang="de-DE" sz="1400" dirty="0" err="1" smtClean="0"/>
              <a:t>if</a:t>
            </a:r>
            <a:r>
              <a:rPr lang="de-DE" sz="1400" dirty="0" smtClean="0"/>
              <a:t> CIs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under</a:t>
            </a:r>
            <a:r>
              <a:rPr lang="de-DE" sz="1400" dirty="0" smtClean="0"/>
              <a:t> </a:t>
            </a:r>
            <a:r>
              <a:rPr lang="de-DE" sz="1400" dirty="0" err="1" smtClean="0"/>
              <a:t>configuration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endParaRPr lang="de-DE" sz="1400" dirty="0"/>
          </a:p>
        </p:txBody>
      </p:sp>
      <p:cxnSp>
        <p:nvCxnSpPr>
          <p:cNvPr id="47" name="Gerade Verbindung mit Pfeil 46"/>
          <p:cNvCxnSpPr>
            <a:stCxn id="4" idx="2"/>
            <a:endCxn id="45" idx="0"/>
          </p:cNvCxnSpPr>
          <p:nvPr/>
        </p:nvCxnSpPr>
        <p:spPr>
          <a:xfrm>
            <a:off x="4752020" y="105273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747828" y="363158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Yes</a:t>
            </a:r>
            <a:endParaRPr lang="de-DE" sz="1400" b="1" dirty="0"/>
          </a:p>
        </p:txBody>
      </p:sp>
      <p:cxnSp>
        <p:nvCxnSpPr>
          <p:cNvPr id="54" name="Gewinkelte Verbindung 53"/>
          <p:cNvCxnSpPr>
            <a:stCxn id="5" idx="2"/>
            <a:endCxn id="57" idx="1"/>
          </p:cNvCxnSpPr>
          <p:nvPr/>
        </p:nvCxnSpPr>
        <p:spPr>
          <a:xfrm rot="16200000" flipH="1">
            <a:off x="2969822" y="3555014"/>
            <a:ext cx="864096" cy="10441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Prozess 56"/>
          <p:cNvSpPr/>
          <p:nvPr/>
        </p:nvSpPr>
        <p:spPr>
          <a:xfrm>
            <a:off x="3923928" y="4041068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CIS </a:t>
            </a:r>
            <a:r>
              <a:rPr lang="de-DE" sz="1400" dirty="0" err="1" smtClean="0"/>
              <a:t>successfully</a:t>
            </a:r>
            <a:r>
              <a:rPr lang="de-DE" sz="1400" dirty="0" smtClean="0"/>
              <a:t> </a:t>
            </a:r>
            <a:r>
              <a:rPr lang="de-DE" sz="1400" dirty="0" err="1" smtClean="0"/>
              <a:t>tested</a:t>
            </a:r>
            <a:r>
              <a:rPr lang="de-DE" sz="1400" dirty="0" smtClean="0"/>
              <a:t>/</a:t>
            </a:r>
            <a:r>
              <a:rPr lang="de-DE" sz="1400" dirty="0" err="1" smtClean="0"/>
              <a:t>reviewed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cxnSp>
        <p:nvCxnSpPr>
          <p:cNvPr id="59" name="Gerade Verbindung mit Pfeil 58"/>
          <p:cNvCxnSpPr>
            <a:stCxn id="57" idx="2"/>
            <a:endCxn id="80" idx="0"/>
          </p:cNvCxnSpPr>
          <p:nvPr/>
        </p:nvCxnSpPr>
        <p:spPr>
          <a:xfrm>
            <a:off x="4752020" y="4977172"/>
            <a:ext cx="568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19" idx="1"/>
            <a:endCxn id="4" idx="1"/>
          </p:cNvCxnSpPr>
          <p:nvPr/>
        </p:nvCxnSpPr>
        <p:spPr>
          <a:xfrm rot="10800000" flipH="1">
            <a:off x="2051720" y="584684"/>
            <a:ext cx="1872208" cy="7704856"/>
          </a:xfrm>
          <a:prstGeom prst="bentConnector3">
            <a:avLst>
              <a:gd name="adj1" fmla="val -122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9" idx="3"/>
            <a:endCxn id="4" idx="3"/>
          </p:cNvCxnSpPr>
          <p:nvPr/>
        </p:nvCxnSpPr>
        <p:spPr>
          <a:xfrm flipV="1">
            <a:off x="5022050" y="584684"/>
            <a:ext cx="558062" cy="7704857"/>
          </a:xfrm>
          <a:prstGeom prst="bentConnector3">
            <a:avLst>
              <a:gd name="adj1" fmla="val 5319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80" idx="3"/>
            <a:endCxn id="91" idx="1"/>
          </p:cNvCxnSpPr>
          <p:nvPr/>
        </p:nvCxnSpPr>
        <p:spPr>
          <a:xfrm flipV="1">
            <a:off x="5022618" y="5834130"/>
            <a:ext cx="10615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ussdiagramm: Verzweigung 79"/>
          <p:cNvSpPr/>
          <p:nvPr/>
        </p:nvSpPr>
        <p:spPr>
          <a:xfrm>
            <a:off x="4482558" y="5517232"/>
            <a:ext cx="540060" cy="63379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85" name="Gerade Verbindung mit Pfeil 84"/>
          <p:cNvCxnSpPr>
            <a:stCxn id="80" idx="2"/>
            <a:endCxn id="24" idx="0"/>
          </p:cNvCxnSpPr>
          <p:nvPr/>
        </p:nvCxnSpPr>
        <p:spPr>
          <a:xfrm>
            <a:off x="4752588" y="6151029"/>
            <a:ext cx="0" cy="446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Prozess 90"/>
          <p:cNvSpPr/>
          <p:nvPr/>
        </p:nvSpPr>
        <p:spPr>
          <a:xfrm>
            <a:off x="6084168" y="5366078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Initiate</a:t>
            </a:r>
            <a:r>
              <a:rPr lang="de-DE" sz="1400" dirty="0" smtClean="0"/>
              <a:t> </a:t>
            </a:r>
            <a:r>
              <a:rPr lang="de-DE" sz="1400" dirty="0" err="1" smtClean="0"/>
              <a:t>change</a:t>
            </a:r>
            <a:r>
              <a:rPr lang="de-DE" sz="1400" dirty="0" smtClean="0"/>
              <a:t> </a:t>
            </a:r>
            <a:r>
              <a:rPr lang="de-DE" sz="1400" dirty="0" err="1" smtClean="0"/>
              <a:t>request</a:t>
            </a:r>
            <a:endParaRPr lang="de-DE" sz="1400" dirty="0"/>
          </a:p>
        </p:txBody>
      </p:sp>
      <p:sp>
        <p:nvSpPr>
          <p:cNvPr id="94" name="Textfeld 93"/>
          <p:cNvSpPr txBox="1"/>
          <p:nvPr/>
        </p:nvSpPr>
        <p:spPr>
          <a:xfrm>
            <a:off x="5292080" y="55172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No</a:t>
            </a:r>
            <a:endParaRPr lang="de-DE" sz="1400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4752588" y="62203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Yes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6988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Prozess 3"/>
          <p:cNvSpPr/>
          <p:nvPr/>
        </p:nvSpPr>
        <p:spPr>
          <a:xfrm>
            <a:off x="3640513" y="1052736"/>
            <a:ext cx="1656184" cy="936104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Configuration</a:t>
            </a:r>
            <a:r>
              <a:rPr lang="de-DE" sz="1400" dirty="0" smtClean="0"/>
              <a:t> </a:t>
            </a:r>
            <a:r>
              <a:rPr lang="de-DE" sz="1400" dirty="0" err="1" smtClean="0"/>
              <a:t>Identification</a:t>
            </a:r>
            <a:endParaRPr lang="de-DE" sz="1400" dirty="0"/>
          </a:p>
        </p:txBody>
      </p:sp>
      <p:sp>
        <p:nvSpPr>
          <p:cNvPr id="5" name="Flussdiagramm: Prozess 4"/>
          <p:cNvSpPr/>
          <p:nvPr/>
        </p:nvSpPr>
        <p:spPr>
          <a:xfrm>
            <a:off x="3635896" y="2177705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Baseline Definition</a:t>
            </a:r>
            <a:endParaRPr lang="de-DE" sz="1400" dirty="0"/>
          </a:p>
        </p:txBody>
      </p:sp>
      <p:sp>
        <p:nvSpPr>
          <p:cNvPr id="6" name="Flussdiagramm: Prozess 5"/>
          <p:cNvSpPr/>
          <p:nvPr/>
        </p:nvSpPr>
        <p:spPr>
          <a:xfrm>
            <a:off x="3635896" y="3311727"/>
            <a:ext cx="1656184" cy="93610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Configuration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endParaRPr lang="de-DE" sz="1400" dirty="0"/>
          </a:p>
        </p:txBody>
      </p:sp>
      <p:sp>
        <p:nvSpPr>
          <p:cNvPr id="7" name="Flussdiagramm: Verzweigung 6"/>
          <p:cNvSpPr/>
          <p:nvPr/>
        </p:nvSpPr>
        <p:spPr>
          <a:xfrm>
            <a:off x="3640513" y="4581128"/>
            <a:ext cx="1656184" cy="79208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New Release?</a:t>
            </a:r>
            <a:endParaRPr lang="de-DE" sz="1400" dirty="0"/>
          </a:p>
        </p:txBody>
      </p:sp>
      <p:cxnSp>
        <p:nvCxnSpPr>
          <p:cNvPr id="8" name="Gewinkelte Verbindung 7"/>
          <p:cNvCxnSpPr>
            <a:stCxn id="7" idx="1"/>
            <a:endCxn id="6" idx="1"/>
          </p:cNvCxnSpPr>
          <p:nvPr/>
        </p:nvCxnSpPr>
        <p:spPr>
          <a:xfrm rot="10800000">
            <a:off x="3635897" y="3779780"/>
            <a:ext cx="4617" cy="1197393"/>
          </a:xfrm>
          <a:prstGeom prst="bentConnector3">
            <a:avLst>
              <a:gd name="adj1" fmla="val 50512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  <a:endCxn id="5" idx="1"/>
          </p:cNvCxnSpPr>
          <p:nvPr/>
        </p:nvCxnSpPr>
        <p:spPr>
          <a:xfrm rot="5400000" flipH="1">
            <a:off x="2688521" y="3593133"/>
            <a:ext cx="2727459" cy="832709"/>
          </a:xfrm>
          <a:prstGeom prst="bentConnector4">
            <a:avLst>
              <a:gd name="adj1" fmla="val -8381"/>
              <a:gd name="adj2" fmla="val 1839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419872" y="45811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No</a:t>
            </a:r>
            <a:endParaRPr lang="de-DE" sz="14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3851920" y="53012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Yes</a:t>
            </a:r>
            <a:endParaRPr lang="de-DE" sz="1400" b="1" dirty="0"/>
          </a:p>
        </p:txBody>
      </p:sp>
      <p:sp>
        <p:nvSpPr>
          <p:cNvPr id="18" name="Flussdiagramm: Prozess 17"/>
          <p:cNvSpPr/>
          <p:nvPr/>
        </p:nvSpPr>
        <p:spPr>
          <a:xfrm>
            <a:off x="2267744" y="1052736"/>
            <a:ext cx="432048" cy="4556249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Evaluations &amp; Reviews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Prozess 18"/>
          <p:cNvSpPr/>
          <p:nvPr/>
        </p:nvSpPr>
        <p:spPr>
          <a:xfrm>
            <a:off x="5516741" y="1052736"/>
            <a:ext cx="432048" cy="4556249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Status </a:t>
            </a:r>
            <a:r>
              <a:rPr lang="de-DE" sz="1400" dirty="0" err="1" smtClean="0">
                <a:solidFill>
                  <a:schemeClr val="bg1"/>
                </a:solidFill>
              </a:rPr>
              <a:t>Accounting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084168" y="11514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Identification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software</a:t>
            </a:r>
            <a:r>
              <a:rPr lang="de-DE" sz="1400" dirty="0" smtClean="0"/>
              <a:t> </a:t>
            </a:r>
            <a:r>
              <a:rPr lang="de-DE" sz="1400" dirty="0" err="1" smtClean="0"/>
              <a:t>items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must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controlled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6084168" y="2276425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Record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configuration</a:t>
            </a:r>
            <a:r>
              <a:rPr lang="de-DE" sz="1400" dirty="0" smtClean="0"/>
              <a:t> </a:t>
            </a:r>
            <a:r>
              <a:rPr lang="de-DE" sz="1400" dirty="0" err="1" smtClean="0"/>
              <a:t>at</a:t>
            </a:r>
            <a:r>
              <a:rPr lang="de-DE" sz="1400" dirty="0" smtClean="0"/>
              <a:t> a </a:t>
            </a:r>
            <a:r>
              <a:rPr lang="de-DE" sz="1400" dirty="0" err="1" smtClean="0"/>
              <a:t>point</a:t>
            </a:r>
            <a:r>
              <a:rPr lang="de-DE" sz="1400" dirty="0" smtClean="0"/>
              <a:t> in time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084168" y="362589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changes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728260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JACOBSEN Peer -EXT</dc:creator>
  <cp:lastModifiedBy>JACOBSEN Peer</cp:lastModifiedBy>
  <cp:revision>19</cp:revision>
  <dcterms:created xsi:type="dcterms:W3CDTF">2013-11-21T08:35:13Z</dcterms:created>
  <dcterms:modified xsi:type="dcterms:W3CDTF">2014-02-27T16:05:22Z</dcterms:modified>
</cp:coreProperties>
</file>