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2BE26-F8E5-4AD9-95C1-407ECEC7B64E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31470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2317B-F793-4044-8130-80E6111C5834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319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FA946-8828-4BE7-9D78-CD59BF1056F4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841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2488C-CF7D-4DA4-9CB3-151D541D583F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56676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068A4-F21C-490F-8408-A66451D32E91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8201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A6032-D062-4E69-B5F0-DB969AB79569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0894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28E-5C0A-4553-A7B3-594695FB6A4F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92369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1225E-3DDD-4DD7-9746-5B4A4E60F3E9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1272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04F7B-3160-47F1-BAD7-7AC7C8A19560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936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17A7A-D8AC-4DF1-A58F-D776FB7532E4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03545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19EA8-F936-4C1C-8DC7-1609D802EFF1}" type="slidenum">
              <a:rPr lang="fr-FR" altLang="de-DE"/>
              <a:pPr/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9982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de-DE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de-DE" smtClean="0"/>
              <a:t>Cliquez pour modifier les styles du texte du masque</a:t>
            </a:r>
          </a:p>
          <a:p>
            <a:pPr lvl="1"/>
            <a:r>
              <a:rPr lang="fr-FR" altLang="de-DE" smtClean="0"/>
              <a:t>Deuxième niveau</a:t>
            </a:r>
          </a:p>
          <a:p>
            <a:pPr lvl="2"/>
            <a:r>
              <a:rPr lang="fr-FR" altLang="de-DE" smtClean="0"/>
              <a:t>Troisième niveau</a:t>
            </a:r>
          </a:p>
          <a:p>
            <a:pPr lvl="3"/>
            <a:r>
              <a:rPr lang="fr-FR" altLang="de-DE" smtClean="0"/>
              <a:t>Quatrième niveau</a:t>
            </a:r>
          </a:p>
          <a:p>
            <a:pPr lvl="4"/>
            <a:r>
              <a:rPr lang="fr-FR" altLang="de-DE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26628C-BAC3-418B-80FF-D69F9E57D05A}" type="slidenum">
              <a:rPr lang="fr-FR" altLang="de-DE"/>
              <a:pPr/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4356100" y="477838"/>
            <a:ext cx="504825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 rot="5400000">
            <a:off x="2879725" y="1520825"/>
            <a:ext cx="431800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203575" y="188913"/>
            <a:ext cx="3024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de-DE" sz="1000"/>
              <a:t>KERNEL-19 Failure of train trip supervision in OS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27088" y="1268413"/>
            <a:ext cx="23764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1000"/>
              <a:t>No brake command when it should be</a:t>
            </a:r>
            <a:endParaRPr lang="fr-FR" altLang="de-DE" sz="100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795963" y="1268413"/>
            <a:ext cx="316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1000"/>
              <a:t>Release of brake command when it should not be</a:t>
            </a:r>
            <a:endParaRPr lang="fr-FR" altLang="de-DE" sz="1000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23850" y="2492375"/>
            <a:ext cx="1368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1000"/>
              <a:t>No brake command from OS speed supervision</a:t>
            </a:r>
            <a:endParaRPr lang="fr-FR" altLang="de-DE" sz="1000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851275" y="2420938"/>
            <a:ext cx="1511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1000"/>
              <a:t>No brake command from OS area supervision</a:t>
            </a:r>
            <a:endParaRPr lang="fr-FR" altLang="de-DE" sz="100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5651500" y="3933825"/>
            <a:ext cx="504825" cy="355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27088" y="4581525"/>
            <a:ext cx="183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 b="1"/>
              <a:t>PROPERTY_5.9_01</a:t>
            </a:r>
          </a:p>
          <a:p>
            <a:r>
              <a:rPr lang="en-US" altLang="de-DE" sz="1000"/>
              <a:t> </a:t>
            </a:r>
          </a:p>
          <a:p>
            <a:r>
              <a:rPr lang="en-US" altLang="de-DE" sz="1000"/>
              <a:t>Brake command should always be triggered when V_TRAIN is higher than V_NVONSIGHT</a:t>
            </a:r>
            <a:endParaRPr lang="fr-FR" altLang="de-DE" sz="1000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3132138" y="981075"/>
            <a:ext cx="15113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643438" y="981075"/>
            <a:ext cx="12969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1979613" y="1989138"/>
            <a:ext cx="11509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3132138" y="1989138"/>
            <a:ext cx="36036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1619250" y="4005263"/>
            <a:ext cx="504825" cy="355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3203575" y="4005263"/>
            <a:ext cx="504825" cy="355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1908175" y="32131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3492500" y="31416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5867400" y="19891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2987675" y="4581525"/>
            <a:ext cx="180022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1000" b="1"/>
              <a:t>PROPERTY_5.9_02</a:t>
            </a:r>
          </a:p>
          <a:p>
            <a:pPr>
              <a:spcBef>
                <a:spcPct val="50000"/>
              </a:spcBef>
            </a:pPr>
            <a:r>
              <a:rPr lang="en-US" altLang="de-DE" sz="1000"/>
              <a:t>Brake command should always be triggered when an OS mode acknowledgement is requested and 5 seconds are elapsed</a:t>
            </a:r>
            <a:endParaRPr lang="fr-FR" altLang="de-DE" sz="1000"/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5435600" y="4508500"/>
            <a:ext cx="16573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1000" b="1"/>
              <a:t>PROPERTY_5.9_03</a:t>
            </a:r>
          </a:p>
          <a:p>
            <a:pPr>
              <a:spcBef>
                <a:spcPct val="50000"/>
              </a:spcBef>
            </a:pPr>
            <a:r>
              <a:rPr lang="en-US" altLang="de-DE" sz="1000"/>
              <a:t>OS Acknowledgment should never released the OS speed supervision brake command.</a:t>
            </a:r>
            <a:endParaRPr lang="fr-FR" altLang="de-DE" sz="1000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1547813" y="2852738"/>
            <a:ext cx="8636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3059113" y="2781300"/>
            <a:ext cx="8636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435600" y="1628775"/>
            <a:ext cx="8636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2" name="AutoShape 34"/>
          <p:cNvSpPr>
            <a:spLocks noChangeArrowheads="1"/>
          </p:cNvSpPr>
          <p:nvPr/>
        </p:nvSpPr>
        <p:spPr bwMode="auto">
          <a:xfrm rot="5400000">
            <a:off x="4356100" y="477838"/>
            <a:ext cx="504825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3" name="AutoShape 35"/>
          <p:cNvSpPr>
            <a:spLocks noChangeArrowheads="1"/>
          </p:cNvSpPr>
          <p:nvPr/>
        </p:nvSpPr>
        <p:spPr bwMode="auto">
          <a:xfrm rot="5400000">
            <a:off x="2879725" y="1520825"/>
            <a:ext cx="431800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1547813" y="2852738"/>
            <a:ext cx="8636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5" name="AutoShape 37"/>
          <p:cNvSpPr>
            <a:spLocks noChangeArrowheads="1"/>
          </p:cNvSpPr>
          <p:nvPr/>
        </p:nvSpPr>
        <p:spPr bwMode="auto">
          <a:xfrm rot="5400000">
            <a:off x="4356100" y="477838"/>
            <a:ext cx="504825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6" name="AutoShape 38"/>
          <p:cNvSpPr>
            <a:spLocks noChangeArrowheads="1"/>
          </p:cNvSpPr>
          <p:nvPr/>
        </p:nvSpPr>
        <p:spPr bwMode="auto">
          <a:xfrm rot="5400000">
            <a:off x="2879725" y="1520825"/>
            <a:ext cx="431800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3059113" y="2781300"/>
            <a:ext cx="8636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1547813" y="2852738"/>
            <a:ext cx="8636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89" name="AutoShape 41"/>
          <p:cNvSpPr>
            <a:spLocks noChangeArrowheads="1"/>
          </p:cNvSpPr>
          <p:nvPr/>
        </p:nvSpPr>
        <p:spPr bwMode="auto">
          <a:xfrm rot="5400000">
            <a:off x="4356100" y="477838"/>
            <a:ext cx="504825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0" name="AutoShape 42"/>
          <p:cNvSpPr>
            <a:spLocks noChangeArrowheads="1"/>
          </p:cNvSpPr>
          <p:nvPr/>
        </p:nvSpPr>
        <p:spPr bwMode="auto">
          <a:xfrm rot="5400000">
            <a:off x="2879725" y="1520825"/>
            <a:ext cx="431800" cy="6477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5435600" y="1628775"/>
            <a:ext cx="863600" cy="360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3059113" y="2781300"/>
            <a:ext cx="863600" cy="360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1547813" y="2852738"/>
            <a:ext cx="863600" cy="360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4" name="AutoShape 46"/>
          <p:cNvSpPr>
            <a:spLocks noChangeArrowheads="1"/>
          </p:cNvSpPr>
          <p:nvPr/>
        </p:nvSpPr>
        <p:spPr bwMode="auto">
          <a:xfrm rot="5400000">
            <a:off x="4356100" y="477838"/>
            <a:ext cx="504825" cy="647700"/>
          </a:xfrm>
          <a:prstGeom prst="flowChartOnlineStorag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5" name="AutoShape 47"/>
          <p:cNvSpPr>
            <a:spLocks noChangeArrowheads="1"/>
          </p:cNvSpPr>
          <p:nvPr/>
        </p:nvSpPr>
        <p:spPr bwMode="auto">
          <a:xfrm rot="5400000">
            <a:off x="2879725" y="1520825"/>
            <a:ext cx="431800" cy="647700"/>
          </a:xfrm>
          <a:prstGeom prst="flowChartOnlineStorag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6" name="AutoShape 48"/>
          <p:cNvSpPr>
            <a:spLocks noChangeArrowheads="1"/>
          </p:cNvSpPr>
          <p:nvPr/>
        </p:nvSpPr>
        <p:spPr bwMode="auto">
          <a:xfrm>
            <a:off x="1619250" y="4005263"/>
            <a:ext cx="504825" cy="355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7" name="AutoShape 49"/>
          <p:cNvSpPr>
            <a:spLocks noChangeArrowheads="1"/>
          </p:cNvSpPr>
          <p:nvPr/>
        </p:nvSpPr>
        <p:spPr bwMode="auto">
          <a:xfrm>
            <a:off x="3203575" y="4005263"/>
            <a:ext cx="504825" cy="355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8" name="AutoShape 50"/>
          <p:cNvSpPr>
            <a:spLocks noChangeArrowheads="1"/>
          </p:cNvSpPr>
          <p:nvPr/>
        </p:nvSpPr>
        <p:spPr bwMode="auto">
          <a:xfrm>
            <a:off x="5651500" y="3933825"/>
            <a:ext cx="504825" cy="35560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99" name="AutoShape 51"/>
          <p:cNvSpPr>
            <a:spLocks noChangeArrowheads="1"/>
          </p:cNvSpPr>
          <p:nvPr/>
        </p:nvSpPr>
        <p:spPr bwMode="auto">
          <a:xfrm>
            <a:off x="1619250" y="4005263"/>
            <a:ext cx="504825" cy="35560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00" name="AutoShape 52"/>
          <p:cNvSpPr>
            <a:spLocks noChangeArrowheads="1"/>
          </p:cNvSpPr>
          <p:nvPr/>
        </p:nvSpPr>
        <p:spPr bwMode="auto">
          <a:xfrm>
            <a:off x="3203575" y="4005263"/>
            <a:ext cx="504825" cy="35560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ch rechts gekrümmter Pfeil 3"/>
          <p:cNvSpPr/>
          <p:nvPr/>
        </p:nvSpPr>
        <p:spPr>
          <a:xfrm>
            <a:off x="1127288" y="2164699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Nach rechts gekrümmter Pfeil 5"/>
          <p:cNvSpPr/>
          <p:nvPr/>
        </p:nvSpPr>
        <p:spPr>
          <a:xfrm rot="10971934">
            <a:off x="1782900" y="2105239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Nach rechts gekrümmter Pfeil 14"/>
          <p:cNvSpPr/>
          <p:nvPr/>
        </p:nvSpPr>
        <p:spPr>
          <a:xfrm>
            <a:off x="2598296" y="2164702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rechts gekrümmter Pfeil 15"/>
          <p:cNvSpPr/>
          <p:nvPr/>
        </p:nvSpPr>
        <p:spPr>
          <a:xfrm rot="10971934">
            <a:off x="3253908" y="2105242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522710" y="1626878"/>
            <a:ext cx="1329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Sprint 2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Nach rechts gekrümmter Pfeil 17"/>
          <p:cNvSpPr/>
          <p:nvPr/>
        </p:nvSpPr>
        <p:spPr>
          <a:xfrm>
            <a:off x="4009634" y="2164702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Nach rechts gekrümmter Pfeil 18"/>
          <p:cNvSpPr/>
          <p:nvPr/>
        </p:nvSpPr>
        <p:spPr>
          <a:xfrm rot="10971934">
            <a:off x="4665246" y="2105242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009634" y="1629717"/>
            <a:ext cx="1329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Sprint 3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Nach rechts gekrümmter Pfeil 20"/>
          <p:cNvSpPr/>
          <p:nvPr/>
        </p:nvSpPr>
        <p:spPr>
          <a:xfrm>
            <a:off x="6118687" y="2163391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Nach rechts gekrümmter Pfeil 21"/>
          <p:cNvSpPr/>
          <p:nvPr/>
        </p:nvSpPr>
        <p:spPr>
          <a:xfrm rot="10971934">
            <a:off x="6774299" y="2103931"/>
            <a:ext cx="576064" cy="864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494439" y="2233135"/>
            <a:ext cx="492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Nach rechts gekrümmter Pfeil 24"/>
          <p:cNvSpPr/>
          <p:nvPr/>
        </p:nvSpPr>
        <p:spPr>
          <a:xfrm>
            <a:off x="352374" y="476673"/>
            <a:ext cx="1496312" cy="35589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Nach rechts gekrümmter Pfeil 25"/>
          <p:cNvSpPr/>
          <p:nvPr/>
        </p:nvSpPr>
        <p:spPr>
          <a:xfrm rot="10971934">
            <a:off x="6736675" y="513032"/>
            <a:ext cx="1543556" cy="35571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168" y="507066"/>
            <a:ext cx="18908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Iteration i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112982" y="1626877"/>
            <a:ext cx="1329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Sprint 1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981802" y="1626878"/>
            <a:ext cx="13452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Sprint n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0" name="Gleichschenkliges Dreieck 29"/>
          <p:cNvSpPr/>
          <p:nvPr/>
        </p:nvSpPr>
        <p:spPr>
          <a:xfrm>
            <a:off x="8028384" y="3243511"/>
            <a:ext cx="432048" cy="100811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264" y="4280535"/>
            <a:ext cx="18908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Iteration i Release</a:t>
            </a:r>
            <a:endParaRPr lang="de-DE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2" name="Gleichschenkliges Dreieck 31"/>
          <p:cNvSpPr/>
          <p:nvPr/>
        </p:nvSpPr>
        <p:spPr>
          <a:xfrm>
            <a:off x="2250609" y="2933401"/>
            <a:ext cx="216024" cy="35527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429727" y="3238746"/>
            <a:ext cx="1811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Sprint 1</a:t>
            </a:r>
            <a:br>
              <a:rPr lang="de-DE" sz="1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de-DE" sz="1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Release</a:t>
            </a:r>
            <a:endParaRPr lang="de-DE" sz="1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Gleichschenkliges Dreieck 33"/>
          <p:cNvSpPr/>
          <p:nvPr/>
        </p:nvSpPr>
        <p:spPr>
          <a:xfrm>
            <a:off x="7244580" y="2955479"/>
            <a:ext cx="216024" cy="35527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>
            <a:off x="5148064" y="2955479"/>
            <a:ext cx="216024" cy="35527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/>
          <p:cNvSpPr/>
          <p:nvPr/>
        </p:nvSpPr>
        <p:spPr>
          <a:xfrm>
            <a:off x="3706501" y="2955478"/>
            <a:ext cx="216024" cy="35527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79512" y="4188202"/>
            <a:ext cx="619268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Sprints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an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iteration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(e.g. 2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weeks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iteration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per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synchs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Eclipse</a:t>
            </a:r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Release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 4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iterations</a:t>
            </a: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per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Iterations</a:t>
            </a: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vary</a:t>
            </a: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#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sprints</a:t>
            </a:r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92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31606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Modèle par défaut</vt:lpstr>
      <vt:lpstr>PowerPoint-Präsentation</vt:lpstr>
      <vt:lpstr>PowerPoint-Präsentation</vt:lpstr>
      <vt:lpstr>PowerPoint-Präsentation</vt:lpstr>
    </vt:vector>
  </TitlesOfParts>
  <Company>SNCF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POTTIER Guillaume</dc:creator>
  <cp:lastModifiedBy>Bernd</cp:lastModifiedBy>
  <cp:revision>11</cp:revision>
  <dcterms:created xsi:type="dcterms:W3CDTF">2013-03-04T15:44:18Z</dcterms:created>
  <dcterms:modified xsi:type="dcterms:W3CDTF">2014-04-28T15:39:47Z</dcterms:modified>
</cp:coreProperties>
</file>