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511">
          <p15:clr>
            <a:srgbClr val="A4A3A4"/>
          </p15:clr>
        </p15:guide>
        <p15:guide id="3" pos="288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00338D"/>
    <a:srgbClr val="D99694"/>
    <a:srgbClr val="464646"/>
    <a:srgbClr val="009FDA"/>
    <a:srgbClr val="4D4F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9807" autoAdjust="0"/>
  </p:normalViewPr>
  <p:slideViewPr>
    <p:cSldViewPr snapToObjects="1" showGuides="1">
      <p:cViewPr varScale="1">
        <p:scale>
          <a:sx n="91" d="100"/>
          <a:sy n="91" d="100"/>
        </p:scale>
        <p:origin x="795" y="60"/>
      </p:cViewPr>
      <p:guideLst>
        <p:guide orient="horz" pos="2160"/>
        <p:guide pos="5511"/>
        <p:guide pos="2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 showGuides="1">
      <p:cViewPr varScale="1">
        <p:scale>
          <a:sx n="38" d="100"/>
          <a:sy n="38" d="100"/>
        </p:scale>
        <p:origin x="-2376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slide" Target="slides/slide19.xml"/><Relationship Id="rId30" Type="http://schemas.openxmlformats.org/officeDocument/2006/relationships/slide" Target="slides/slide20.xml"/><Relationship Id="rId31" Type="http://schemas.openxmlformats.org/officeDocument/2006/relationships/slide" Target="slides/slide21.xml"/><Relationship Id="rId32" Type="http://schemas.openxmlformats.org/officeDocument/2006/relationships/slide" Target="slides/slide22.xml"/><Relationship Id="rId33" Type="http://schemas.openxmlformats.org/officeDocument/2006/relationships/slide" Target="slides/slide23.xml"/><Relationship Id="rId34" Type="http://schemas.openxmlformats.org/officeDocument/2006/relationships/slide" Target="slides/slide24.xml"/><Relationship Id="rId35" Type="http://schemas.openxmlformats.org/officeDocument/2006/relationships/slide" Target="slides/slide25.xml"/><Relationship Id="rId36" Type="http://schemas.openxmlformats.org/officeDocument/2006/relationships/slide" Target="slides/slide26.xml"/><Relationship Id="rId37" Type="http://schemas.openxmlformats.org/officeDocument/2006/relationships/slide" Target="slides/slide27.xml"/><Relationship Id="rId38" Type="http://schemas.openxmlformats.org/officeDocument/2006/relationships/slide" Target="slides/slide28.xml"/><Relationship Id="rId39" Type="http://schemas.openxmlformats.org/officeDocument/2006/relationships/slide" Target="slides/slide29.xml"/><Relationship Id="rId40" Type="http://schemas.openxmlformats.org/officeDocument/2006/relationships/slide" Target="slides/slide30.xml"/><Relationship Id="rId41" Type="http://schemas.openxmlformats.org/officeDocument/2006/relationships/slide" Target="slides/slide31.xml"/><Relationship Id="rId42" Type="http://schemas.openxmlformats.org/officeDocument/2006/relationships/slide" Target="slides/slide32.xml"/><Relationship Id="rId43" Type="http://schemas.openxmlformats.org/officeDocument/2006/relationships/slide" Target="slides/slide33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43188-19C0-4922-A601-5CD0017F3910}" type="datetimeFigureOut">
              <a:rPr lang="en-US" smtClean="0"/>
              <a:t>05-Jan-19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706793-219F-4664-96C6-7B8F37C62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12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1AEDE7-4518-46B5-802D-3F3D88736D48}" type="datetimeFigureOut">
              <a:rPr lang="en-US" smtClean="0"/>
              <a:t>05-Jan-19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CDC95-BD73-4514-B635-D2297F083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27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4542452" y="685800"/>
            <a:ext cx="4190385" cy="9144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spcBef>
                <a:spcPts val="0"/>
              </a:spcBef>
              <a:buNone/>
              <a:defRPr sz="1800" b="1" baseline="0">
                <a:solidFill>
                  <a:srgbClr val="464646"/>
                </a:solidFill>
              </a:defRPr>
            </a:lvl1pPr>
          </a:lstStyle>
          <a:p>
            <a:pPr lvl="0"/>
            <a:r>
              <a:rPr lang="en-US" dirty="0"/>
              <a:t>Click to Add</a:t>
            </a:r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379720"/>
            <a:ext cx="4085253" cy="930640"/>
          </a:xfrm>
          <a:prstGeom prst="rect">
            <a:avLst/>
          </a:prstGeom>
        </p:spPr>
        <p:txBody>
          <a:bodyPr anchor="b">
            <a:normAutofit/>
          </a:bodyPr>
          <a:lstStyle>
            <a:lvl1pPr marL="120650" indent="0">
              <a:spcBef>
                <a:spcPts val="0"/>
              </a:spcBef>
              <a:buNone/>
              <a:defRPr sz="1800" b="1" baseline="0">
                <a:solidFill>
                  <a:srgbClr val="4D4F55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2E96F8-2FD4-4412-B46E-82168AC8D3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487" y="276423"/>
            <a:ext cx="2023857" cy="2036132"/>
          </a:xfrm>
          <a:prstGeom prst="rect">
            <a:avLst/>
          </a:prstGeom>
        </p:spPr>
      </p:pic>
      <p:sp>
        <p:nvSpPr>
          <p:cNvPr id="9" name="Square">
            <a:extLst>
              <a:ext uri="{FF2B5EF4-FFF2-40B4-BE49-F238E27FC236}">
                <a16:creationId xmlns:a16="http://schemas.microsoft.com/office/drawing/2014/main" id="{4766672B-061B-4DA3-8590-61B7DFE23D69}"/>
              </a:ext>
            </a:extLst>
          </p:cNvPr>
          <p:cNvSpPr/>
          <p:nvPr userDrawn="1"/>
        </p:nvSpPr>
        <p:spPr>
          <a:xfrm>
            <a:off x="-1" y="2425263"/>
            <a:ext cx="9163975" cy="1066800"/>
          </a:xfrm>
          <a:prstGeom prst="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2533535"/>
            <a:ext cx="8732838" cy="84582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60325" algn="ctr">
              <a:spcBef>
                <a:spcPts val="0"/>
              </a:spcBef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Subject</a:t>
            </a:r>
          </a:p>
        </p:txBody>
      </p:sp>
    </p:spTree>
    <p:extLst>
      <p:ext uri="{BB962C8B-B14F-4D97-AF65-F5344CB8AC3E}">
        <p14:creationId xmlns:p14="http://schemas.microsoft.com/office/powerpoint/2010/main" val="2278411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371600" y="3635375"/>
            <a:ext cx="6400800" cy="162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>
                <a:solidFill>
                  <a:srgbClr val="464646"/>
                </a:solidFill>
              </a:defRPr>
            </a:lvl1pPr>
            <a:lvl2pPr algn="ctr">
              <a:defRPr>
                <a:solidFill>
                  <a:srgbClr val="4D4F55"/>
                </a:solidFill>
              </a:defRPr>
            </a:lvl2pPr>
            <a:lvl3pPr algn="ctr">
              <a:defRPr>
                <a:solidFill>
                  <a:srgbClr val="4D4F55"/>
                </a:solidFill>
              </a:defRPr>
            </a:lvl3pPr>
            <a:lvl4pPr algn="ctr">
              <a:defRPr>
                <a:solidFill>
                  <a:srgbClr val="4D4F55"/>
                </a:solidFill>
              </a:defRPr>
            </a:lvl4pPr>
            <a:lvl5pPr algn="ctr">
              <a:defRPr>
                <a:solidFill>
                  <a:srgbClr val="4D4F55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200" y="6415790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464646"/>
                </a:solidFill>
                <a:latin typeface="Cordia New" pitchFamily="34" charset="-34"/>
                <a:cs typeface="Cordia New" pitchFamily="34" charset="-34"/>
              </a:defRPr>
            </a:lvl1pPr>
          </a:lstStyle>
          <a:p>
            <a:fld id="{042C438A-3258-4252-AFD0-7F932F3EB36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438400" y="34290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1937658"/>
            <a:ext cx="7772400" cy="151311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5400" b="1">
                <a:solidFill>
                  <a:srgbClr val="00338D"/>
                </a:solidFill>
              </a:defRPr>
            </a:lvl1pPr>
          </a:lstStyle>
          <a:p>
            <a:pPr lvl="0"/>
            <a:r>
              <a:rPr lang="en-US" dirty="0"/>
              <a:t>Click to Add Subject</a:t>
            </a:r>
          </a:p>
        </p:txBody>
      </p:sp>
    </p:spTree>
    <p:extLst>
      <p:ext uri="{BB962C8B-B14F-4D97-AF65-F5344CB8AC3E}">
        <p14:creationId xmlns:p14="http://schemas.microsoft.com/office/powerpoint/2010/main" val="2771561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28600"/>
            <a:ext cx="7315200" cy="1051560"/>
          </a:xfrm>
          <a:prstGeom prst="rect">
            <a:avLst/>
          </a:prstGeom>
        </p:spPr>
        <p:txBody>
          <a:bodyPr wrap="square" lIns="0" rIns="0" anchor="ctr">
            <a:normAutofit/>
          </a:bodyPr>
          <a:lstStyle>
            <a:lvl1pPr marL="53975" indent="0" algn="ctr">
              <a:spcBef>
                <a:spcPts val="0"/>
              </a:spcBef>
              <a:buNone/>
              <a:defRPr sz="4400" b="1" baseline="0">
                <a:solidFill>
                  <a:srgbClr val="00338D"/>
                </a:solidFill>
              </a:defRPr>
            </a:lvl1pPr>
          </a:lstStyle>
          <a:p>
            <a:pPr lvl="0"/>
            <a:r>
              <a:rPr lang="en-US" dirty="0"/>
              <a:t>Click to Add Subject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32560"/>
            <a:ext cx="8229600" cy="469360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>
                <a:solidFill>
                  <a:srgbClr val="464646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464646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464646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464646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464646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7637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41960" y="2164080"/>
            <a:ext cx="4084320" cy="39776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464646"/>
                </a:solidFill>
              </a:defRPr>
            </a:lvl1pPr>
            <a:lvl2pPr>
              <a:defRPr sz="2400">
                <a:solidFill>
                  <a:srgbClr val="464646"/>
                </a:solidFill>
              </a:defRPr>
            </a:lvl2pPr>
            <a:lvl3pPr>
              <a:defRPr sz="20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Subtitle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1960" y="1295400"/>
            <a:ext cx="4084320" cy="8382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b="1">
                <a:solidFill>
                  <a:srgbClr val="009FDA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228600"/>
            <a:ext cx="7315200" cy="1051560"/>
          </a:xfrm>
          <a:prstGeom prst="rect">
            <a:avLst/>
          </a:prstGeom>
        </p:spPr>
        <p:txBody>
          <a:bodyPr wrap="square" lIns="0" rIns="0" anchor="ctr">
            <a:normAutofit/>
          </a:bodyPr>
          <a:lstStyle>
            <a:lvl1pPr marL="53975" indent="0" algn="ctr">
              <a:spcBef>
                <a:spcPts val="0"/>
              </a:spcBef>
              <a:buNone/>
              <a:defRPr sz="4400" b="1" baseline="0">
                <a:solidFill>
                  <a:srgbClr val="00338D"/>
                </a:solidFill>
              </a:defRPr>
            </a:lvl1pPr>
          </a:lstStyle>
          <a:p>
            <a:pPr lvl="0"/>
            <a:r>
              <a:rPr lang="en-US" dirty="0"/>
              <a:t>Click to Add Subject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03230" y="2164080"/>
            <a:ext cx="4084320" cy="39776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464646"/>
                </a:solidFill>
              </a:defRPr>
            </a:lvl1pPr>
            <a:lvl2pPr>
              <a:defRPr sz="2400">
                <a:solidFill>
                  <a:srgbClr val="464646"/>
                </a:solidFill>
              </a:defRPr>
            </a:lvl2pPr>
            <a:lvl3pPr>
              <a:defRPr sz="20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Subtitle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603230" y="1295400"/>
            <a:ext cx="4084320" cy="8382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b="1">
                <a:solidFill>
                  <a:srgbClr val="009FDA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95032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41960" y="2164080"/>
            <a:ext cx="4084320" cy="39776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464646"/>
                </a:solidFill>
              </a:defRPr>
            </a:lvl1pPr>
            <a:lvl2pPr>
              <a:defRPr sz="2400">
                <a:solidFill>
                  <a:srgbClr val="464646"/>
                </a:solidFill>
              </a:defRPr>
            </a:lvl2pPr>
            <a:lvl3pPr>
              <a:defRPr sz="20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Subtitle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1960" y="1295400"/>
            <a:ext cx="4084320" cy="8382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b="1">
                <a:solidFill>
                  <a:srgbClr val="009FDA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18220" y="1295400"/>
            <a:ext cx="4084320" cy="4846320"/>
          </a:xfrm>
          <a:prstGeom prst="rect">
            <a:avLst/>
          </a:prstGeom>
        </p:spPr>
        <p:txBody>
          <a:bodyPr tIns="228600">
            <a:normAutofit/>
          </a:bodyPr>
          <a:lstStyle>
            <a:lvl1pPr>
              <a:defRPr sz="2800">
                <a:solidFill>
                  <a:srgbClr val="464646"/>
                </a:solidFill>
              </a:defRPr>
            </a:lvl1pPr>
            <a:lvl2pPr>
              <a:defRPr sz="2400">
                <a:solidFill>
                  <a:srgbClr val="464646"/>
                </a:solidFill>
              </a:defRPr>
            </a:lvl2pPr>
            <a:lvl3pPr>
              <a:defRPr sz="20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Subtitle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228600"/>
            <a:ext cx="7315200" cy="1051560"/>
          </a:xfrm>
          <a:prstGeom prst="rect">
            <a:avLst/>
          </a:prstGeom>
        </p:spPr>
        <p:txBody>
          <a:bodyPr wrap="square" lIns="0" rIns="0" anchor="ctr">
            <a:normAutofit/>
          </a:bodyPr>
          <a:lstStyle>
            <a:lvl1pPr marL="53975" indent="0" algn="ctr">
              <a:spcBef>
                <a:spcPts val="0"/>
              </a:spcBef>
              <a:buNone/>
              <a:defRPr sz="4400" b="1" baseline="0">
                <a:solidFill>
                  <a:srgbClr val="00338D"/>
                </a:solidFill>
              </a:defRPr>
            </a:lvl1pPr>
          </a:lstStyle>
          <a:p>
            <a:pPr lvl="0"/>
            <a:r>
              <a:rPr lang="en-US" dirty="0"/>
              <a:t>Click to Add Subject</a:t>
            </a:r>
          </a:p>
        </p:txBody>
      </p:sp>
    </p:spTree>
    <p:extLst>
      <p:ext uri="{BB962C8B-B14F-4D97-AF65-F5344CB8AC3E}">
        <p14:creationId xmlns:p14="http://schemas.microsoft.com/office/powerpoint/2010/main" val="3852348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219200" y="76200"/>
            <a:ext cx="6553200" cy="609600"/>
          </a:xfrm>
          <a:prstGeom prst="rect">
            <a:avLst/>
          </a:prstGeom>
        </p:spPr>
        <p:txBody>
          <a:bodyPr wrap="square" lIns="0" rIns="0" anchor="ctr">
            <a:normAutofit/>
          </a:bodyPr>
          <a:lstStyle>
            <a:lvl1pPr marL="53975" indent="0" algn="ctr">
              <a:spcBef>
                <a:spcPts val="0"/>
              </a:spcBef>
              <a:buNone/>
              <a:defRPr sz="4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Subject</a:t>
            </a:r>
          </a:p>
        </p:txBody>
      </p:sp>
    </p:spTree>
    <p:extLst>
      <p:ext uri="{BB962C8B-B14F-4D97-AF65-F5344CB8AC3E}">
        <p14:creationId xmlns:p14="http://schemas.microsoft.com/office/powerpoint/2010/main" val="232878367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3505200" y="641579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rgbClr val="464646"/>
                </a:solidFill>
                <a:latin typeface="Cordia New" pitchFamily="34" charset="-34"/>
                <a:ea typeface="+mn-ea"/>
                <a:cs typeface="Cordia New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2C438A-3258-4252-AFD0-7F932F3EB36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quare">
            <a:extLst>
              <a:ext uri="{FF2B5EF4-FFF2-40B4-BE49-F238E27FC236}">
                <a16:creationId xmlns:a16="http://schemas.microsoft.com/office/drawing/2014/main" id="{539A5EAC-1313-41C4-A6C9-2FC22BAFEEB8}"/>
              </a:ext>
            </a:extLst>
          </p:cNvPr>
          <p:cNvSpPr/>
          <p:nvPr userDrawn="1"/>
        </p:nvSpPr>
        <p:spPr>
          <a:xfrm>
            <a:off x="0" y="0"/>
            <a:ext cx="8534400" cy="740855"/>
          </a:xfrm>
          <a:prstGeom prst="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6" name="Logo1">
            <a:extLst>
              <a:ext uri="{FF2B5EF4-FFF2-40B4-BE49-F238E27FC236}">
                <a16:creationId xmlns:a16="http://schemas.microsoft.com/office/drawing/2014/main" id="{385B85B5-3B6B-48EE-B61C-6A5C9CE76F74}"/>
              </a:ext>
            </a:extLst>
          </p:cNvPr>
          <p:cNvGrpSpPr/>
          <p:nvPr userDrawn="1"/>
        </p:nvGrpSpPr>
        <p:grpSpPr>
          <a:xfrm>
            <a:off x="-32609" y="-5109"/>
            <a:ext cx="1003028" cy="847663"/>
            <a:chOff x="1962200" y="170384"/>
            <a:chExt cx="823740" cy="696146"/>
          </a:xfrm>
          <a:solidFill>
            <a:srgbClr val="FFFFFF">
              <a:alpha val="15000"/>
            </a:srgb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134FD0F-342D-434D-9CCC-3DEFEDA8C23A}"/>
                </a:ext>
              </a:extLst>
            </p:cNvPr>
            <p:cNvSpPr/>
            <p:nvPr/>
          </p:nvSpPr>
          <p:spPr>
            <a:xfrm>
              <a:off x="2434745" y="416262"/>
              <a:ext cx="194403" cy="194403"/>
            </a:xfrm>
            <a:prstGeom prst="rect">
              <a:avLst/>
            </a:prstGeom>
            <a:grpFill/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373DCC0-75C2-409C-B961-7482C667FF14}"/>
                </a:ext>
              </a:extLst>
            </p:cNvPr>
            <p:cNvGrpSpPr/>
            <p:nvPr/>
          </p:nvGrpSpPr>
          <p:grpSpPr>
            <a:xfrm>
              <a:off x="1962200" y="170384"/>
              <a:ext cx="823740" cy="696146"/>
              <a:chOff x="1962200" y="170384"/>
              <a:chExt cx="823740" cy="696146"/>
            </a:xfrm>
            <a:grpFill/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330BCA4-FE7E-4917-840D-9A00005680CD}"/>
                  </a:ext>
                </a:extLst>
              </p:cNvPr>
              <p:cNvSpPr/>
              <p:nvPr/>
            </p:nvSpPr>
            <p:spPr>
              <a:xfrm>
                <a:off x="1962200" y="664090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6CA7B3C-ECDF-4876-BDA5-69FFEC8EEF15}"/>
                  </a:ext>
                </a:extLst>
              </p:cNvPr>
              <p:cNvSpPr/>
              <p:nvPr/>
            </p:nvSpPr>
            <p:spPr>
              <a:xfrm>
                <a:off x="2118993" y="668107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112E24F-DF50-40DF-A34B-3BA449664CAE}"/>
                  </a:ext>
                </a:extLst>
              </p:cNvPr>
              <p:cNvSpPr/>
              <p:nvPr/>
            </p:nvSpPr>
            <p:spPr>
              <a:xfrm>
                <a:off x="2116381" y="414806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3D8AD39-2A09-4518-A366-6D4576D2101F}"/>
                  </a:ext>
                </a:extLst>
              </p:cNvPr>
              <p:cNvSpPr/>
              <p:nvPr/>
            </p:nvSpPr>
            <p:spPr>
              <a:xfrm>
                <a:off x="2273173" y="418822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F9A5FFD5-4ABD-42DE-BA08-9A281536F38D}"/>
                  </a:ext>
                </a:extLst>
              </p:cNvPr>
              <p:cNvGrpSpPr/>
              <p:nvPr/>
            </p:nvGrpSpPr>
            <p:grpSpPr>
              <a:xfrm>
                <a:off x="2271253" y="668109"/>
                <a:ext cx="351195" cy="198421"/>
                <a:chOff x="3657600" y="2473163"/>
                <a:chExt cx="228600" cy="129156"/>
              </a:xfrm>
              <a:grpFill/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957F2607-9A50-4F4E-A248-DE961F39BC81}"/>
                    </a:ext>
                  </a:extLst>
                </p:cNvPr>
                <p:cNvSpPr/>
                <p:nvPr/>
              </p:nvSpPr>
              <p:spPr>
                <a:xfrm>
                  <a:off x="3657600" y="2473163"/>
                  <a:ext cx="126541" cy="126541"/>
                </a:xfrm>
                <a:prstGeom prst="rect">
                  <a:avLst/>
                </a:prstGeom>
                <a:grpFill/>
                <a:ln>
                  <a:noFill/>
                </a:ln>
                <a:scene3d>
                  <a:camera prst="isometricLeftDown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C0DD9666-CDC1-4507-8063-B04F02D3F5E4}"/>
                    </a:ext>
                  </a:extLst>
                </p:cNvPr>
                <p:cNvSpPr/>
                <p:nvPr/>
              </p:nvSpPr>
              <p:spPr>
                <a:xfrm>
                  <a:off x="3759659" y="2475778"/>
                  <a:ext cx="126541" cy="126541"/>
                </a:xfrm>
                <a:prstGeom prst="rect">
                  <a:avLst/>
                </a:prstGeom>
                <a:grpFill/>
                <a:ln>
                  <a:noFill/>
                </a:ln>
                <a:scene3d>
                  <a:camera prst="isometricRight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E76D07A-52A0-46E5-AAD2-5200847F83B6}"/>
                  </a:ext>
                </a:extLst>
              </p:cNvPr>
              <p:cNvSpPr/>
              <p:nvPr/>
            </p:nvSpPr>
            <p:spPr>
              <a:xfrm>
                <a:off x="2591537" y="420280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6EFE437-FE55-4277-A932-AD4A786666CC}"/>
                  </a:ext>
                </a:extLst>
              </p:cNvPr>
              <p:cNvSpPr/>
              <p:nvPr/>
            </p:nvSpPr>
            <p:spPr>
              <a:xfrm>
                <a:off x="2278029" y="170384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94123D9-3B97-4359-AF0B-EE7FF5A3FF76}"/>
                  </a:ext>
                </a:extLst>
              </p:cNvPr>
              <p:cNvSpPr/>
              <p:nvPr/>
            </p:nvSpPr>
            <p:spPr>
              <a:xfrm>
                <a:off x="2434821" y="174400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</p:grpSp>
      </p:grpSp>
      <p:grpSp>
        <p:nvGrpSpPr>
          <p:cNvPr id="20" name="Logo2">
            <a:extLst>
              <a:ext uri="{FF2B5EF4-FFF2-40B4-BE49-F238E27FC236}">
                <a16:creationId xmlns:a16="http://schemas.microsoft.com/office/drawing/2014/main" id="{2DF830B1-1559-45AE-BEB6-B553AEE53CE8}"/>
              </a:ext>
            </a:extLst>
          </p:cNvPr>
          <p:cNvGrpSpPr/>
          <p:nvPr userDrawn="1"/>
        </p:nvGrpSpPr>
        <p:grpSpPr>
          <a:xfrm>
            <a:off x="732957" y="-4105"/>
            <a:ext cx="1003028" cy="847663"/>
            <a:chOff x="1962200" y="170384"/>
            <a:chExt cx="823740" cy="696146"/>
          </a:xfrm>
          <a:solidFill>
            <a:srgbClr val="FFFFFF">
              <a:alpha val="20000"/>
            </a:srgb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C4B97E3-D55D-45B5-A404-0D8DF7B7C7EB}"/>
                </a:ext>
              </a:extLst>
            </p:cNvPr>
            <p:cNvSpPr/>
            <p:nvPr/>
          </p:nvSpPr>
          <p:spPr>
            <a:xfrm>
              <a:off x="2434745" y="416262"/>
              <a:ext cx="194403" cy="194403"/>
            </a:xfrm>
            <a:prstGeom prst="rect">
              <a:avLst/>
            </a:prstGeom>
            <a:grpFill/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FA77446-0A21-4238-B636-8DA8A1B97A05}"/>
                </a:ext>
              </a:extLst>
            </p:cNvPr>
            <p:cNvGrpSpPr/>
            <p:nvPr/>
          </p:nvGrpSpPr>
          <p:grpSpPr>
            <a:xfrm>
              <a:off x="1962200" y="170384"/>
              <a:ext cx="823740" cy="696146"/>
              <a:chOff x="1962200" y="170384"/>
              <a:chExt cx="823740" cy="696146"/>
            </a:xfrm>
            <a:grpFill/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3C1B9CD-0232-4E63-9CB4-DA2703996C2F}"/>
                  </a:ext>
                </a:extLst>
              </p:cNvPr>
              <p:cNvSpPr/>
              <p:nvPr/>
            </p:nvSpPr>
            <p:spPr>
              <a:xfrm>
                <a:off x="1962200" y="664090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A240BC7-88E8-44C6-A2AC-0C597F8D00E2}"/>
                  </a:ext>
                </a:extLst>
              </p:cNvPr>
              <p:cNvSpPr/>
              <p:nvPr/>
            </p:nvSpPr>
            <p:spPr>
              <a:xfrm>
                <a:off x="2118993" y="668107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BFC07A3-F8DB-40B8-A26C-529815A0F9CF}"/>
                  </a:ext>
                </a:extLst>
              </p:cNvPr>
              <p:cNvSpPr/>
              <p:nvPr/>
            </p:nvSpPr>
            <p:spPr>
              <a:xfrm>
                <a:off x="2116381" y="414806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1D0DF5A-7EBC-4176-983F-928C7DCA8FD5}"/>
                  </a:ext>
                </a:extLst>
              </p:cNvPr>
              <p:cNvSpPr/>
              <p:nvPr/>
            </p:nvSpPr>
            <p:spPr>
              <a:xfrm>
                <a:off x="2273173" y="418822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E1B20C79-1920-46C9-93C1-CD54E61E9823}"/>
                  </a:ext>
                </a:extLst>
              </p:cNvPr>
              <p:cNvGrpSpPr/>
              <p:nvPr/>
            </p:nvGrpSpPr>
            <p:grpSpPr>
              <a:xfrm>
                <a:off x="2271253" y="668109"/>
                <a:ext cx="351195" cy="198421"/>
                <a:chOff x="3657600" y="2473163"/>
                <a:chExt cx="228600" cy="129156"/>
              </a:xfrm>
              <a:grpFill/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F21F2E38-59C2-47F5-8E93-7BAE02435F6B}"/>
                    </a:ext>
                  </a:extLst>
                </p:cNvPr>
                <p:cNvSpPr/>
                <p:nvPr/>
              </p:nvSpPr>
              <p:spPr>
                <a:xfrm>
                  <a:off x="3657600" y="2473163"/>
                  <a:ext cx="126541" cy="126541"/>
                </a:xfrm>
                <a:prstGeom prst="rect">
                  <a:avLst/>
                </a:prstGeom>
                <a:grpFill/>
                <a:ln>
                  <a:noFill/>
                </a:ln>
                <a:scene3d>
                  <a:camera prst="isometricLeftDown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2B9317B-CE7D-4C53-84F9-8ABB754104A5}"/>
                    </a:ext>
                  </a:extLst>
                </p:cNvPr>
                <p:cNvSpPr/>
                <p:nvPr/>
              </p:nvSpPr>
              <p:spPr>
                <a:xfrm>
                  <a:off x="3759659" y="2475778"/>
                  <a:ext cx="126541" cy="126541"/>
                </a:xfrm>
                <a:prstGeom prst="rect">
                  <a:avLst/>
                </a:prstGeom>
                <a:grpFill/>
                <a:ln>
                  <a:noFill/>
                </a:ln>
                <a:scene3d>
                  <a:camera prst="isometricRight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</p:grp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C7E509B-B49E-4682-BE48-719D1C5DC7DD}"/>
                  </a:ext>
                </a:extLst>
              </p:cNvPr>
              <p:cNvSpPr/>
              <p:nvPr/>
            </p:nvSpPr>
            <p:spPr>
              <a:xfrm>
                <a:off x="2591537" y="420280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290DF37-518E-4DB8-9A67-4AE0C0C6E30D}"/>
                  </a:ext>
                </a:extLst>
              </p:cNvPr>
              <p:cNvSpPr/>
              <p:nvPr/>
            </p:nvSpPr>
            <p:spPr>
              <a:xfrm>
                <a:off x="2278029" y="170384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148E688-A208-4DE5-9C0E-00A27696663A}"/>
                  </a:ext>
                </a:extLst>
              </p:cNvPr>
              <p:cNvSpPr/>
              <p:nvPr/>
            </p:nvSpPr>
            <p:spPr>
              <a:xfrm>
                <a:off x="2434821" y="174400"/>
                <a:ext cx="194403" cy="194403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</p:grpSp>
      </p:grpSp>
      <p:sp>
        <p:nvSpPr>
          <p:cNvPr id="33" name="End">
            <a:extLst>
              <a:ext uri="{FF2B5EF4-FFF2-40B4-BE49-F238E27FC236}">
                <a16:creationId xmlns:a16="http://schemas.microsoft.com/office/drawing/2014/main" id="{AA576FA6-6A29-4112-ABEE-DE8281566E3E}"/>
              </a:ext>
            </a:extLst>
          </p:cNvPr>
          <p:cNvSpPr/>
          <p:nvPr userDrawn="1"/>
        </p:nvSpPr>
        <p:spPr>
          <a:xfrm>
            <a:off x="8229600" y="0"/>
            <a:ext cx="914400" cy="740664"/>
          </a:xfrm>
          <a:prstGeom prst="parallelogram">
            <a:avLst>
              <a:gd name="adj" fmla="val 61056"/>
            </a:avLst>
          </a:prstGeom>
          <a:solidFill>
            <a:srgbClr val="7AB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4" name="End">
            <a:extLst>
              <a:ext uri="{FF2B5EF4-FFF2-40B4-BE49-F238E27FC236}">
                <a16:creationId xmlns:a16="http://schemas.microsoft.com/office/drawing/2014/main" id="{8F8656BE-6A12-4B4C-B385-895B5313D92C}"/>
              </a:ext>
            </a:extLst>
          </p:cNvPr>
          <p:cNvSpPr/>
          <p:nvPr userDrawn="1"/>
        </p:nvSpPr>
        <p:spPr>
          <a:xfrm>
            <a:off x="8077200" y="1466"/>
            <a:ext cx="731520" cy="740664"/>
          </a:xfrm>
          <a:prstGeom prst="parallelogram">
            <a:avLst>
              <a:gd name="adj" fmla="val 6105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5" name="Picture 2" descr="https://scontent.fbkk7-2.fna.fbcdn.net/v/t35.18174-12/26981504_1749400178427853_1896452451_o.jpg?_nc_cat=0&amp;oh=6bbff8271709995fc6c44b9e0762bcb5&amp;oe=5AE2E181">
            <a:extLst>
              <a:ext uri="{FF2B5EF4-FFF2-40B4-BE49-F238E27FC236}">
                <a16:creationId xmlns:a16="http://schemas.microsoft.com/office/drawing/2014/main" id="{AAFA80E4-F6A8-4E54-BD51-AD3A3FDE0CD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5" b="27914"/>
          <a:stretch/>
        </p:blipFill>
        <p:spPr bwMode="auto">
          <a:xfrm>
            <a:off x="-2554" y="-4996"/>
            <a:ext cx="1166171" cy="746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498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50" r:id="rId3"/>
    <p:sldLayoutId id="2147483652" r:id="rId4"/>
    <p:sldLayoutId id="2147483665" r:id="rId5"/>
    <p:sldLayoutId id="2147483654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00338D"/>
          </a:solidFill>
          <a:latin typeface="Cordia New" pitchFamily="34" charset="-34"/>
          <a:ea typeface="+mj-ea"/>
          <a:cs typeface="Cordia New" pitchFamily="34" charset="-34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464646"/>
          </a:solidFill>
          <a:latin typeface="Cordia New" pitchFamily="34" charset="-34"/>
          <a:ea typeface="+mn-ea"/>
          <a:cs typeface="Cordia New" pitchFamily="34" charset="-34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464646"/>
          </a:solidFill>
          <a:latin typeface="Cordia New" pitchFamily="34" charset="-34"/>
          <a:ea typeface="+mn-ea"/>
          <a:cs typeface="Cordia New" pitchFamily="34" charset="-34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464646"/>
          </a:solidFill>
          <a:latin typeface="Cordia New" pitchFamily="34" charset="-34"/>
          <a:ea typeface="+mn-ea"/>
          <a:cs typeface="Cordia New" pitchFamily="34" charset="-34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464646"/>
          </a:solidFill>
          <a:latin typeface="Cordia New" pitchFamily="34" charset="-34"/>
          <a:ea typeface="+mn-ea"/>
          <a:cs typeface="Cordia New" pitchFamily="34" charset="-34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464646"/>
          </a:solidFill>
          <a:latin typeface="Cordia New" pitchFamily="34" charset="-34"/>
          <a:ea typeface="+mn-ea"/>
          <a:cs typeface="Cordia New" pitchFamily="34" charset="-34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('X1',), Polynomial degree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29200" y="1600200"/>
            <a:ext cx="3657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Equation:</a:t>
            </a:r>
            <a:br/>
            <a:r>
              <a:t>y = -1.18E+02*X1+3.90E+04</a:t>
            </a:r>
            <a:br/>
          </a:p>
          <a:p>
            <a:r>
              <a:t>R-squared: 0.224</a:t>
            </a:r>
            <a:br/>
          </a:p>
        </p:txBody>
      </p:sp>
      <p:pic>
        <p:nvPicPr>
          <p:cNvPr id="4" name="Picture 3" descr="Input_poly1_('X1',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5029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X2, Logarithm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29200" y="1600200"/>
            <a:ext cx="3657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Equation:</a:t>
            </a:r>
            <a:br/>
            <a:r>
              <a:t>y = 3.12E+04*ln(X2)+-6.52E+03</a:t>
            </a:r>
            <a:br/>
          </a:p>
          <a:p>
            <a:r>
              <a:t>R-squared: 0.179</a:t>
            </a:r>
            <a:br/>
          </a:p>
        </p:txBody>
      </p:sp>
      <p:pic>
        <p:nvPicPr>
          <p:cNvPr id="4" name="Picture 3" descr="Input_ln_X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5029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X2, Exponential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29200" y="1600200"/>
            <a:ext cx="3657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Equation:</a:t>
            </a:r>
            <a:br/>
            <a:r>
              <a:t>y = 4.18E+03*exp(4.36E-01*X2)</a:t>
            </a:r>
            <a:br/>
          </a:p>
          <a:p>
            <a:r>
              <a:t>R-squared: 0.131</a:t>
            </a:r>
            <a:br/>
          </a:p>
        </p:txBody>
      </p:sp>
      <p:pic>
        <p:nvPicPr>
          <p:cNvPr id="4" name="Picture 3" descr="Input_exp_X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5029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X2, Power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29200" y="1600200"/>
            <a:ext cx="3657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Equation:</a:t>
            </a:r>
            <a:br/>
            <a:r>
              <a:t>y = 4.52E+03*X2^(1.19E+00)</a:t>
            </a:r>
            <a:br/>
          </a:p>
          <a:p>
            <a:r>
              <a:t>R-squared: 0.107</a:t>
            </a:r>
            <a:br/>
          </a:p>
        </p:txBody>
      </p:sp>
      <p:pic>
        <p:nvPicPr>
          <p:cNvPr id="4" name="Picture 3" descr="Input_power_X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5029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('X3',), Polynomial degree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29200" y="1600200"/>
            <a:ext cx="3657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Equation:</a:t>
            </a:r>
            <a:br/>
            <a:r>
              <a:t>y = 1.88E+03*X3-3.75E+06</a:t>
            </a:r>
            <a:br/>
          </a:p>
          <a:p>
            <a:r>
              <a:t>R-squared: 0.236</a:t>
            </a:r>
            <a:br/>
          </a:p>
        </p:txBody>
      </p:sp>
      <p:pic>
        <p:nvPicPr>
          <p:cNvPr id="4" name="Picture 3" descr="Input_poly1_('X3',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5029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('X3',), Polynomial degree 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29200" y="1600200"/>
            <a:ext cx="3657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Equation:</a:t>
            </a:r>
            <a:br/>
            <a:r>
              <a:t>y = -5.06E+05*X3+1.27E+02*X3^2+5.05E+08</a:t>
            </a:r>
            <a:br/>
          </a:p>
          <a:p>
            <a:r>
              <a:t>R-squared: 0.336</a:t>
            </a:r>
            <a:br/>
          </a:p>
        </p:txBody>
      </p:sp>
      <p:pic>
        <p:nvPicPr>
          <p:cNvPr id="4" name="Picture 3" descr="Input_poly2_('X3',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5029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('X3',), Polynomial degree 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29200" y="1600200"/>
            <a:ext cx="3657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Equation:</a:t>
            </a:r>
            <a:br/>
            <a:r>
              <a:t>y = 7.29E+07*X3-3.66E+04*X3^2+6.12E+00*X3^3-4.85E+10</a:t>
            </a:r>
            <a:br/>
          </a:p>
          <a:p>
            <a:r>
              <a:t>R-squared: 0.368</a:t>
            </a:r>
            <a:br/>
          </a:p>
        </p:txBody>
      </p:sp>
      <p:pic>
        <p:nvPicPr>
          <p:cNvPr id="4" name="Picture 3" descr="Input_poly3_('X3',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5029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X3, Logarithm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29200" y="1600200"/>
            <a:ext cx="3657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Equation:</a:t>
            </a:r>
            <a:br/>
            <a:r>
              <a:t>y = 3.75E+06*ln(X3)+-2.85E+07</a:t>
            </a:r>
            <a:br/>
          </a:p>
          <a:p>
            <a:r>
              <a:t>R-squared: 0.235</a:t>
            </a:r>
            <a:br/>
          </a:p>
        </p:txBody>
      </p:sp>
      <p:pic>
        <p:nvPicPr>
          <p:cNvPr id="4" name="Picture 3" descr="Input_ln_X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5029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X3, Exponential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29200" y="1600200"/>
            <a:ext cx="3657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Equation:</a:t>
            </a:r>
            <a:br/>
            <a:r>
              <a:t>y = 1.30E-87*exp(1.04E-01*X3)</a:t>
            </a:r>
            <a:br/>
          </a:p>
          <a:p>
            <a:r>
              <a:t>R-squared: 0.244</a:t>
            </a:r>
            <a:br/>
          </a:p>
        </p:txBody>
      </p:sp>
      <p:pic>
        <p:nvPicPr>
          <p:cNvPr id="4" name="Picture 3" descr="Input_exp_X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5029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X3, Power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29200" y="1600200"/>
            <a:ext cx="3657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Equation:</a:t>
            </a:r>
            <a:br/>
            <a:r>
              <a:t>y = 0.00E+00*X3^(2.09E+02)</a:t>
            </a:r>
            <a:br/>
          </a:p>
          <a:p>
            <a:r>
              <a:t>R-squared: Error</a:t>
            </a:r>
            <a:br/>
          </a:p>
        </p:txBody>
      </p:sp>
      <p:pic>
        <p:nvPicPr>
          <p:cNvPr id="4" name="Picture 3" descr="Input_power_X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5029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('X1', 'X2'), Polynomial degree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29200" y="1600200"/>
            <a:ext cx="3657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Equation:</a:t>
            </a:r>
            <a:br/>
            <a:r>
              <a:t>y = -1.15E+02*X1+1.15E+04*X2+1.00E+04</a:t>
            </a:r>
            <a:br/>
          </a:p>
          <a:p>
            <a:r>
              <a:t>R-squared: 0.411</a:t>
            </a:r>
            <a:br/>
          </a:p>
        </p:txBody>
      </p:sp>
      <p:pic>
        <p:nvPicPr>
          <p:cNvPr id="4" name="Picture 3" descr="Input_poly1_('X1', 'X2'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5029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('X1',), Polynomial degree 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29200" y="1600200"/>
            <a:ext cx="3657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Equation:</a:t>
            </a:r>
            <a:br/>
            <a:r>
              <a:t>y = -2.72E+02*X1+3.85E-01*X1^2+4.97E+04</a:t>
            </a:r>
            <a:br/>
          </a:p>
          <a:p>
            <a:r>
              <a:t>R-squared: 0.308</a:t>
            </a:r>
            <a:br/>
          </a:p>
        </p:txBody>
      </p:sp>
      <p:pic>
        <p:nvPicPr>
          <p:cNvPr id="4" name="Picture 3" descr="Input_poly2_('X1',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5029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('X1', 'X2'), Polynomial degree 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29200" y="1600200"/>
            <a:ext cx="3657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Equation:</a:t>
            </a:r>
            <a:br/>
            <a:r>
              <a:t>y = -5.00E+01*X1+2.87E+04*X2+3.85E-01*X1^2-8.82E+01*X1*X2-8.58E+02*X2^2-1.62E+04</a:t>
            </a:r>
            <a:br/>
          </a:p>
          <a:p>
            <a:r>
              <a:t>R-squared: 0.586</a:t>
            </a:r>
            <a:br/>
          </a:p>
        </p:txBody>
      </p:sp>
      <p:pic>
        <p:nvPicPr>
          <p:cNvPr id="4" name="Picture 3" descr="Input_poly2_('X1', 'X2'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5029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('X1', 'X2'), Polynomial degree 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29200" y="1600200"/>
            <a:ext cx="3657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Equation:</a:t>
            </a:r>
            <a:br/>
            <a:r>
              <a:t>y = 6.78E+01*X1+2.39E+04*X2+1.72E-01*X1^2-1.63E+02*X1*X2+2.06E+03*X2^2-6.79E-04*X1^3+3.06E-01*X1^2*X2-5.72E+00*X1*X2^2-2.14E+02*X2^3-1.61E+04</a:t>
            </a:r>
            <a:br/>
          </a:p>
          <a:p>
            <a:r>
              <a:t>R-squared: 0.639</a:t>
            </a:r>
            <a:br/>
          </a:p>
        </p:txBody>
      </p:sp>
      <p:pic>
        <p:nvPicPr>
          <p:cNvPr id="4" name="Picture 3" descr="Input_poly3_('X1', 'X2'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5029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('X1', 'X3'), Polynomial degree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29200" y="1600200"/>
            <a:ext cx="3657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Equation:</a:t>
            </a:r>
            <a:br/>
            <a:r>
              <a:t>y = -6.73E+01*X1+1.19E+03*X3-2.35E+06</a:t>
            </a:r>
            <a:br/>
          </a:p>
          <a:p>
            <a:r>
              <a:t>R-squared: 0.276</a:t>
            </a:r>
            <a:br/>
          </a:p>
        </p:txBody>
      </p:sp>
      <p:pic>
        <p:nvPicPr>
          <p:cNvPr id="4" name="Picture 3" descr="Input_poly1_('X1', 'X3'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5029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('X1', 'X3'), Polynomial degree 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29200" y="1600200"/>
            <a:ext cx="3657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Equation:</a:t>
            </a:r>
            <a:br/>
            <a:r>
              <a:t>y = 1.18E+04*X1-1.66E+05*X3+2.04E-01*X1^2-5.98E+00*X1*X3+4.19E+01*X3^2+1.64E+08</a:t>
            </a:r>
            <a:br/>
          </a:p>
          <a:p>
            <a:r>
              <a:t>R-squared: 0.395</a:t>
            </a:r>
            <a:br/>
          </a:p>
        </p:txBody>
      </p:sp>
      <p:pic>
        <p:nvPicPr>
          <p:cNvPr id="4" name="Picture 3" descr="Input_poly2_('X1', 'X3'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5029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('X1', 'X3'), Polynomial degree 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29200" y="1600200"/>
            <a:ext cx="3657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Equation:</a:t>
            </a:r>
            <a:br/>
            <a:r>
              <a:t>y = -1.38E+06*X1-6.07E+06*X3-4.54E+01*X1^2+1.40E+03*X1*X3+2.94E+03*X3^2-2.41E-04*X1^3+2.28E-02*X1^2*X3-3.52E-01*X1*X3^2-4.74E-01*X3^3+4.18E+09</a:t>
            </a:r>
            <a:br/>
          </a:p>
          <a:p>
            <a:r>
              <a:t>R-squared: 0.427</a:t>
            </a:r>
            <a:br/>
          </a:p>
        </p:txBody>
      </p:sp>
      <p:pic>
        <p:nvPicPr>
          <p:cNvPr id="4" name="Picture 3" descr="Input_poly3_('X1', 'X3'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5029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('X2', 'X3'), Polynomial degree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29200" y="1600200"/>
            <a:ext cx="3657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Equation:</a:t>
            </a:r>
            <a:br/>
            <a:r>
              <a:t>y = 1.14E+04*X2+1.81E+03*X3-3.64E+06</a:t>
            </a:r>
            <a:br/>
          </a:p>
          <a:p>
            <a:r>
              <a:t>R-squared: 0.421</a:t>
            </a:r>
            <a:br/>
          </a:p>
        </p:txBody>
      </p:sp>
      <p:pic>
        <p:nvPicPr>
          <p:cNvPr id="4" name="Picture 3" descr="Input_poly1_('X2', 'X3'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5029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('X2', 'X3'), Polynomial degree 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29200" y="1600200"/>
            <a:ext cx="3657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Equation:</a:t>
            </a:r>
            <a:br/>
            <a:r>
              <a:t>y = -3.14E+06*X2-4.64E+05*X3-7.41E+02*X2^2+1.57E+03*X2*X3+1.15E+02*X3^2+4.67E+08</a:t>
            </a:r>
            <a:br/>
          </a:p>
          <a:p>
            <a:r>
              <a:t>R-squared: 0.649</a:t>
            </a:r>
            <a:br/>
          </a:p>
        </p:txBody>
      </p:sp>
      <p:pic>
        <p:nvPicPr>
          <p:cNvPr id="4" name="Picture 3" descr="Input_poly2_('X2', 'X3'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5029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('X2', 'X3'), Polynomial degree 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29200" y="1600200"/>
            <a:ext cx="3657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Equation:</a:t>
            </a:r>
            <a:br/>
            <a:r>
              <a:t>y = 4.89E+08*X2+6.69E+07*X3+9.15E+04*X2^2-4.89E+05*X2*X3-3.33E+04*X3^2+1.02E+02*X2^3-4.61E+01*X2^2*X3+1.22E+02*X2*X3^2+5.51E+00*X3^3-4.48E+10</a:t>
            </a:r>
            <a:br/>
          </a:p>
          <a:p>
            <a:r>
              <a:t>R-squared: 0.730</a:t>
            </a:r>
            <a:br/>
          </a:p>
        </p:txBody>
      </p:sp>
      <p:pic>
        <p:nvPicPr>
          <p:cNvPr id="4" name="Picture 3" descr="Input_poly3_('X2', 'X3'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5029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('X1', 'X2', 'X3'), Polynomial degree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29200" y="1600200"/>
            <a:ext cx="3657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Equation:</a:t>
            </a:r>
            <a:br/>
            <a:r>
              <a:t>y = -6.57E+01*X1+1.14E+04*X2+1.14E+03*X3-2.28E+06</a:t>
            </a:r>
            <a:br/>
          </a:p>
          <a:p>
            <a:r>
              <a:t>R-squared: 0.459</a:t>
            </a:r>
            <a:br/>
          </a:p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4572000" cy="43434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anchor="ctr">
            <a:spAutoFit/>
          </a:bodyPr>
          <a:lstStyle/>
          <a:p>
            <a:pPr algn="ctr"/>
            <a:r>
              <a:t>Cannot display graph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('X1', 'X2', 'X3'), Polynomial degree 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29200" y="1600200"/>
            <a:ext cx="3657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Equation:</a:t>
            </a:r>
            <a:br/>
            <a:r>
              <a:t>y = 8.55E+03*X1-2.11E+06*X2-2.39E+05*X3+1.63E-01*X1^2-3.63E+01*X1*X2-4.27E+00*X1*X3-8.56E+02*X2^2+1.06E+03*X2*X3+5.95E+01*X3^2+2.39E+08</a:t>
            </a:r>
            <a:br/>
          </a:p>
          <a:p>
            <a:r>
              <a:t>R-squared: 0.687</a:t>
            </a:r>
            <a:br/>
          </a:p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4572000" cy="43434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anchor="ctr">
            <a:spAutoFit/>
          </a:bodyPr>
          <a:lstStyle/>
          <a:p>
            <a:pPr algn="ctr"/>
            <a:r>
              <a:t>Cannot display graph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('X1',), Polynomial degree 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29200" y="1600200"/>
            <a:ext cx="3657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Equation:</a:t>
            </a:r>
            <a:br/>
            <a:r>
              <a:t>y = -3.85E+02*X1+9.05E-01*X1^2-5.66E-04*X1^3+5.46E+04</a:t>
            </a:r>
            <a:br/>
          </a:p>
          <a:p>
            <a:r>
              <a:t>R-squared: 0.326</a:t>
            </a:r>
            <a:br/>
          </a:p>
        </p:txBody>
      </p:sp>
      <p:pic>
        <p:nvPicPr>
          <p:cNvPr id="4" name="Picture 3" descr="Input_poly3_('X1',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5029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('X1', 'X2', 'X3'), Polynomial degree 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29200" y="1600200"/>
            <a:ext cx="3657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Equation:</a:t>
            </a:r>
            <a:br/>
            <a:r>
              <a:t>y = -7.92E+05*X1+2.37E+08*X2+1.74E+07*X3-2.74E+01*X1^2+6.39E+03*X1*X2+7.93E+02*X1*X3+3.37E+05*X2^2-2.39E+05*X2*X3-8.68E+03*X3^2-2.30E-04*X1^3+1.07E-01*X1^2*X2+1.37E-02*X1^2*X3-8.82E+00*X1*X2^2-3.19E+00*X1*X2*X3-1.98E-01*X1*X3^2+5.82E+01*X2^3-1.67E+02*X2^2*X3+6.02E+01*X2*X3^2+1.44E+00*X3^3-1.17E+10</a:t>
            </a:r>
            <a:br/>
          </a:p>
          <a:p>
            <a:r>
              <a:t>R-squared: 0.757</a:t>
            </a:r>
            <a:br/>
          </a:p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4572000" cy="43434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anchor="ctr">
            <a:spAutoFit/>
          </a:bodyPr>
          <a:lstStyle/>
          <a:p>
            <a:pPr algn="ctr"/>
            <a:r>
              <a:t>Cannot display graph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R-squared Summary</a:t>
            </a:r>
          </a:p>
        </p:txBody>
      </p:sp>
      <p:pic>
        <p:nvPicPr>
          <p:cNvPr id="3" name="Picture 2" descr="mytab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430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R-squared Summary</a:t>
            </a:r>
          </a:p>
        </p:txBody>
      </p:sp>
      <p:pic>
        <p:nvPicPr>
          <p:cNvPr id="3" name="Picture 2" descr="mytab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430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R-squared Summary</a:t>
            </a:r>
          </a:p>
        </p:txBody>
      </p:sp>
      <p:pic>
        <p:nvPicPr>
          <p:cNvPr id="3" name="Picture 2" descr="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1732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X1, Logarithm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29200" y="1600200"/>
            <a:ext cx="3657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Equation:</a:t>
            </a:r>
            <a:br/>
            <a:r>
              <a:t>y = -9.99E+03*ln(X1)6.58E+04</a:t>
            </a:r>
            <a:br/>
          </a:p>
          <a:p>
            <a:r>
              <a:t>R-squared: 0.308</a:t>
            </a:r>
            <a:br/>
          </a:p>
        </p:txBody>
      </p:sp>
      <p:pic>
        <p:nvPicPr>
          <p:cNvPr id="4" name="Picture 3" descr="Input_ln_X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5029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X1, Exponential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29200" y="1600200"/>
            <a:ext cx="3657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Equation:</a:t>
            </a:r>
            <a:br/>
            <a:r>
              <a:t>y = 2.93E+04*exp(-5.33E-03*X1)</a:t>
            </a:r>
            <a:br/>
          </a:p>
          <a:p>
            <a:r>
              <a:t>R-squared: 0.182</a:t>
            </a:r>
            <a:br/>
          </a:p>
        </p:txBody>
      </p:sp>
      <p:pic>
        <p:nvPicPr>
          <p:cNvPr id="4" name="Picture 3" descr="Input_exp_X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5029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X1, Power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29200" y="1600200"/>
            <a:ext cx="3657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Equation:</a:t>
            </a:r>
            <a:br/>
            <a:r>
              <a:t>y = 5.85E+04*X1^(-3.38E-01)</a:t>
            </a:r>
            <a:br/>
          </a:p>
          <a:p>
            <a:r>
              <a:t>R-squared: 0.213</a:t>
            </a:r>
            <a:br/>
          </a:p>
        </p:txBody>
      </p:sp>
      <p:pic>
        <p:nvPicPr>
          <p:cNvPr id="4" name="Picture 3" descr="Input_power_X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5029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('X2',), Polynomial degree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29200" y="1600200"/>
            <a:ext cx="3657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Equation:</a:t>
            </a:r>
            <a:br/>
            <a:r>
              <a:t>y = 1.19E+04*X2-9.73E+03</a:t>
            </a:r>
            <a:br/>
          </a:p>
          <a:p>
            <a:r>
              <a:t>R-squared: 0.201</a:t>
            </a:r>
            <a:br/>
          </a:p>
        </p:txBody>
      </p:sp>
      <p:pic>
        <p:nvPicPr>
          <p:cNvPr id="4" name="Picture 3" descr="Input_poly1_('X2',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5029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('X2',), Polynomial degree 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29200" y="1600200"/>
            <a:ext cx="3657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Equation:</a:t>
            </a:r>
            <a:br/>
            <a:r>
              <a:t>y = 4.68E+03*X2+1.13E+03*X2^2+1.21E+02</a:t>
            </a:r>
            <a:br/>
          </a:p>
          <a:p>
            <a:r>
              <a:t>R-squared: 0.205</a:t>
            </a:r>
            <a:br/>
          </a:p>
        </p:txBody>
      </p:sp>
      <p:pic>
        <p:nvPicPr>
          <p:cNvPr id="4" name="Picture 3" descr="Input_poly2_('X2',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5029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('X2',), Polynomial degree 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29200" y="1600200"/>
            <a:ext cx="3657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Equation:</a:t>
            </a:r>
            <a:br/>
            <a:r>
              <a:t>y = 5.22E+03*X2+9.52E+02*X2^2+1.75E+01*X2^3-3.74E+02</a:t>
            </a:r>
            <a:br/>
          </a:p>
          <a:p>
            <a:r>
              <a:t>R-squared: 0.205</a:t>
            </a:r>
            <a:br/>
          </a:p>
        </p:txBody>
      </p:sp>
      <p:pic>
        <p:nvPicPr>
          <p:cNvPr id="4" name="Picture 3" descr="Input_poly3_('X2',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50292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BBAFBB870F6E459BCE0D96D0EAD13A" ma:contentTypeVersion="0" ma:contentTypeDescription="Create a new document." ma:contentTypeScope="" ma:versionID="ac714776e06572736232123e36f172c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A48DFB4-79E5-4852-98A6-37D2D0885E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F1B5709-AEED-4617-9A0A-DDB4FE531A9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F8C24A-ACE8-43FF-83B1-FADFAE2A5781}">
  <ds:schemaRefs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Cordia New</vt:lpstr>
      <vt:lpstr>Office Theme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Apiporn Kunakorn</dc:creator>
  <cp:lastModifiedBy>Peerapong Ekkawong</cp:lastModifiedBy>
  <cp:revision>236</cp:revision>
  <cp:lastPrinted>2013-07-30T12:08:04Z</cp:lastPrinted>
  <dcterms:created xsi:type="dcterms:W3CDTF">2013-07-23T11:10:38Z</dcterms:created>
  <dcterms:modified xsi:type="dcterms:W3CDTF">2019-01-05T05:15:12Z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0x010100F1BBAFBB870F6E459BCE0D96D0EAD13A</vt:lpwstr>
  </property>
</Properties>
</file>