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511">
          <p15:clr>
            <a:srgbClr val="A4A3A4"/>
          </p15:clr>
        </p15:guide>
        <p15:guide id="3" pos="2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338D"/>
    <a:srgbClr val="D99694"/>
    <a:srgbClr val="464646"/>
    <a:srgbClr val="009FDA"/>
    <a:srgbClr val="4D4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9807" autoAdjust="0"/>
  </p:normalViewPr>
  <p:slideViewPr>
    <p:cSldViewPr snapToObjects="1" showGuides="1">
      <p:cViewPr varScale="1">
        <p:scale>
          <a:sx n="91" d="100"/>
          <a:sy n="91" d="100"/>
        </p:scale>
        <p:origin x="795" y="60"/>
      </p:cViewPr>
      <p:guideLst>
        <p:guide orient="horz" pos="2160"/>
        <p:guide pos="5511"/>
        <p:guide pos="2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38" d="100"/>
          <a:sy n="38" d="100"/>
        </p:scale>
        <p:origin x="-237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43188-19C0-4922-A601-5CD0017F3910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6793-219F-4664-96C6-7B8F37C6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2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AEDE7-4518-46B5-802D-3F3D88736D48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DC95-BD73-4514-B635-D2297F08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542452" y="685800"/>
            <a:ext cx="4190385" cy="91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rgbClr val="464646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379720"/>
            <a:ext cx="4085253" cy="9306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120650" indent="0">
              <a:spcBef>
                <a:spcPts val="0"/>
              </a:spcBef>
              <a:buNone/>
              <a:defRPr sz="1800" b="1" baseline="0">
                <a:solidFill>
                  <a:srgbClr val="4D4F5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E96F8-2FD4-4412-B46E-82168AC8D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87" y="276423"/>
            <a:ext cx="2023857" cy="2036132"/>
          </a:xfrm>
          <a:prstGeom prst="rect">
            <a:avLst/>
          </a:prstGeom>
        </p:spPr>
      </p:pic>
      <p:sp>
        <p:nvSpPr>
          <p:cNvPr id="9" name="Square">
            <a:extLst>
              <a:ext uri="{FF2B5EF4-FFF2-40B4-BE49-F238E27FC236}">
                <a16:creationId xmlns:a16="http://schemas.microsoft.com/office/drawing/2014/main" id="{4766672B-061B-4DA3-8590-61B7DFE23D69}"/>
              </a:ext>
            </a:extLst>
          </p:cNvPr>
          <p:cNvSpPr/>
          <p:nvPr userDrawn="1"/>
        </p:nvSpPr>
        <p:spPr>
          <a:xfrm>
            <a:off x="-1" y="2425263"/>
            <a:ext cx="9163975" cy="106680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2533535"/>
            <a:ext cx="8732838" cy="8458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60325" algn="ctr">
              <a:spcBef>
                <a:spcPts val="0"/>
              </a:spcBef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</p:spTree>
    <p:extLst>
      <p:ext uri="{BB962C8B-B14F-4D97-AF65-F5344CB8AC3E}">
        <p14:creationId xmlns:p14="http://schemas.microsoft.com/office/powerpoint/2010/main" val="227841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371600" y="3635375"/>
            <a:ext cx="6400800" cy="162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rgbClr val="464646"/>
                </a:solidFill>
              </a:defRPr>
            </a:lvl1pPr>
            <a:lvl2pPr algn="ctr">
              <a:defRPr>
                <a:solidFill>
                  <a:srgbClr val="4D4F55"/>
                </a:solidFill>
              </a:defRPr>
            </a:lvl2pPr>
            <a:lvl3pPr algn="ctr">
              <a:defRPr>
                <a:solidFill>
                  <a:srgbClr val="4D4F55"/>
                </a:solidFill>
              </a:defRPr>
            </a:lvl3pPr>
            <a:lvl4pPr algn="ctr">
              <a:defRPr>
                <a:solidFill>
                  <a:srgbClr val="4D4F55"/>
                </a:solidFill>
              </a:defRPr>
            </a:lvl4pPr>
            <a:lvl5pPr algn="ctr">
              <a:defRPr>
                <a:solidFill>
                  <a:srgbClr val="4D4F55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579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64646"/>
                </a:solidFill>
                <a:latin typeface="Cordia New" pitchFamily="34" charset="-34"/>
                <a:cs typeface="Cordia New" pitchFamily="34" charset="-34"/>
              </a:defRPr>
            </a:lvl1pPr>
          </a:lstStyle>
          <a:p>
            <a:fld id="{042C438A-3258-4252-AFD0-7F932F3EB3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38400" y="3429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937658"/>
            <a:ext cx="7772400" cy="15131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5400" b="1">
                <a:solidFill>
                  <a:srgbClr val="00338D"/>
                </a:solidFill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</p:spTree>
    <p:extLst>
      <p:ext uri="{BB962C8B-B14F-4D97-AF65-F5344CB8AC3E}">
        <p14:creationId xmlns:p14="http://schemas.microsoft.com/office/powerpoint/2010/main" val="2771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28600"/>
            <a:ext cx="7315200" cy="1051560"/>
          </a:xfrm>
          <a:prstGeom prst="rect">
            <a:avLst/>
          </a:prstGeom>
        </p:spPr>
        <p:txBody>
          <a:bodyPr wrap="square" lIns="0" rIns="0" anchor="ctr">
            <a:normAutofit/>
          </a:bodyPr>
          <a:lstStyle>
            <a:lvl1pPr marL="53975" indent="0" algn="ctr">
              <a:spcBef>
                <a:spcPts val="0"/>
              </a:spcBef>
              <a:buNone/>
              <a:defRPr sz="4400" b="1" baseline="0">
                <a:solidFill>
                  <a:srgbClr val="00338D"/>
                </a:solidFill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32560"/>
            <a:ext cx="8229600" cy="46936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>
                <a:solidFill>
                  <a:srgbClr val="464646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464646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464646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464646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63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1960" y="2164080"/>
            <a:ext cx="4084320" cy="3977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64646"/>
                </a:solidFill>
              </a:defRPr>
            </a:lvl1pPr>
            <a:lvl2pPr>
              <a:defRPr sz="2400">
                <a:solidFill>
                  <a:srgbClr val="464646"/>
                </a:solidFill>
              </a:defRPr>
            </a:lvl2pPr>
            <a:lvl3pPr>
              <a:defRPr sz="20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" y="1295400"/>
            <a:ext cx="408432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b="1">
                <a:solidFill>
                  <a:srgbClr val="009FD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8600"/>
            <a:ext cx="7315200" cy="1051560"/>
          </a:xfrm>
          <a:prstGeom prst="rect">
            <a:avLst/>
          </a:prstGeom>
        </p:spPr>
        <p:txBody>
          <a:bodyPr wrap="square" lIns="0" rIns="0" anchor="ctr">
            <a:normAutofit/>
          </a:bodyPr>
          <a:lstStyle>
            <a:lvl1pPr marL="53975" indent="0" algn="ctr">
              <a:spcBef>
                <a:spcPts val="0"/>
              </a:spcBef>
              <a:buNone/>
              <a:defRPr sz="4400" b="1" baseline="0">
                <a:solidFill>
                  <a:srgbClr val="00338D"/>
                </a:solidFill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03230" y="2164080"/>
            <a:ext cx="4084320" cy="3977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64646"/>
                </a:solidFill>
              </a:defRPr>
            </a:lvl1pPr>
            <a:lvl2pPr>
              <a:defRPr sz="2400">
                <a:solidFill>
                  <a:srgbClr val="464646"/>
                </a:solidFill>
              </a:defRPr>
            </a:lvl2pPr>
            <a:lvl3pPr>
              <a:defRPr sz="20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03230" y="1295400"/>
            <a:ext cx="408432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b="1">
                <a:solidFill>
                  <a:srgbClr val="009FD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5032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1960" y="2164080"/>
            <a:ext cx="4084320" cy="3977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64646"/>
                </a:solidFill>
              </a:defRPr>
            </a:lvl1pPr>
            <a:lvl2pPr>
              <a:defRPr sz="2400">
                <a:solidFill>
                  <a:srgbClr val="464646"/>
                </a:solidFill>
              </a:defRPr>
            </a:lvl2pPr>
            <a:lvl3pPr>
              <a:defRPr sz="20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" y="1295400"/>
            <a:ext cx="408432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b="1">
                <a:solidFill>
                  <a:srgbClr val="009FD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18220" y="1295400"/>
            <a:ext cx="4084320" cy="4846320"/>
          </a:xfrm>
          <a:prstGeom prst="rect">
            <a:avLst/>
          </a:prstGeom>
        </p:spPr>
        <p:txBody>
          <a:bodyPr tIns="228600">
            <a:normAutofit/>
          </a:bodyPr>
          <a:lstStyle>
            <a:lvl1pPr>
              <a:defRPr sz="2800">
                <a:solidFill>
                  <a:srgbClr val="464646"/>
                </a:solidFill>
              </a:defRPr>
            </a:lvl1pPr>
            <a:lvl2pPr>
              <a:defRPr sz="2400">
                <a:solidFill>
                  <a:srgbClr val="464646"/>
                </a:solidFill>
              </a:defRPr>
            </a:lvl2pPr>
            <a:lvl3pPr>
              <a:defRPr sz="20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8600"/>
            <a:ext cx="7315200" cy="1051560"/>
          </a:xfrm>
          <a:prstGeom prst="rect">
            <a:avLst/>
          </a:prstGeom>
        </p:spPr>
        <p:txBody>
          <a:bodyPr wrap="square" lIns="0" rIns="0" anchor="ctr">
            <a:normAutofit/>
          </a:bodyPr>
          <a:lstStyle>
            <a:lvl1pPr marL="53975" indent="0" algn="ctr">
              <a:spcBef>
                <a:spcPts val="0"/>
              </a:spcBef>
              <a:buNone/>
              <a:defRPr sz="4400" b="1" baseline="0">
                <a:solidFill>
                  <a:srgbClr val="00338D"/>
                </a:solidFill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</p:spTree>
    <p:extLst>
      <p:ext uri="{BB962C8B-B14F-4D97-AF65-F5344CB8AC3E}">
        <p14:creationId xmlns:p14="http://schemas.microsoft.com/office/powerpoint/2010/main" val="385234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219200" y="76200"/>
            <a:ext cx="6553200" cy="609600"/>
          </a:xfrm>
          <a:prstGeom prst="rect">
            <a:avLst/>
          </a:prstGeom>
        </p:spPr>
        <p:txBody>
          <a:bodyPr wrap="square" lIns="0" rIns="0" anchor="ctr">
            <a:normAutofit/>
          </a:bodyPr>
          <a:lstStyle>
            <a:lvl1pPr marL="53975" indent="0" algn="ctr">
              <a:spcBef>
                <a:spcPts val="0"/>
              </a:spcBef>
              <a:buNone/>
              <a:defRPr sz="4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</p:spTree>
    <p:extLst>
      <p:ext uri="{BB962C8B-B14F-4D97-AF65-F5344CB8AC3E}">
        <p14:creationId xmlns:p14="http://schemas.microsoft.com/office/powerpoint/2010/main" val="232878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3505200" y="641579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464646"/>
                </a:solidFill>
                <a:latin typeface="Cordia New" pitchFamily="34" charset="-34"/>
                <a:ea typeface="+mn-ea"/>
                <a:cs typeface="Cordia New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2C438A-3258-4252-AFD0-7F932F3EB3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quare">
            <a:extLst>
              <a:ext uri="{FF2B5EF4-FFF2-40B4-BE49-F238E27FC236}">
                <a16:creationId xmlns:a16="http://schemas.microsoft.com/office/drawing/2014/main" id="{539A5EAC-1313-41C4-A6C9-2FC22BAFEEB8}"/>
              </a:ext>
            </a:extLst>
          </p:cNvPr>
          <p:cNvSpPr/>
          <p:nvPr userDrawn="1"/>
        </p:nvSpPr>
        <p:spPr>
          <a:xfrm>
            <a:off x="0" y="0"/>
            <a:ext cx="8534400" cy="740855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6" name="Logo1">
            <a:extLst>
              <a:ext uri="{FF2B5EF4-FFF2-40B4-BE49-F238E27FC236}">
                <a16:creationId xmlns:a16="http://schemas.microsoft.com/office/drawing/2014/main" id="{385B85B5-3B6B-48EE-B61C-6A5C9CE76F74}"/>
              </a:ext>
            </a:extLst>
          </p:cNvPr>
          <p:cNvGrpSpPr/>
          <p:nvPr userDrawn="1"/>
        </p:nvGrpSpPr>
        <p:grpSpPr>
          <a:xfrm>
            <a:off x="-32609" y="-5109"/>
            <a:ext cx="1003028" cy="847663"/>
            <a:chOff x="1962200" y="170384"/>
            <a:chExt cx="823740" cy="696146"/>
          </a:xfrm>
          <a:solidFill>
            <a:srgbClr val="FFFFFF">
              <a:alpha val="15000"/>
            </a:srgb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34FD0F-342D-434D-9CCC-3DEFEDA8C23A}"/>
                </a:ext>
              </a:extLst>
            </p:cNvPr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373DCC0-75C2-409C-B961-7482C667FF14}"/>
                </a:ext>
              </a:extLst>
            </p:cNvPr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330BCA4-FE7E-4917-840D-9A00005680CD}"/>
                  </a:ext>
                </a:extLst>
              </p:cNvPr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CA7B3C-ECDF-4876-BDA5-69FFEC8EEF15}"/>
                  </a:ext>
                </a:extLst>
              </p:cNvPr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12E24F-DF50-40DF-A34B-3BA449664CAE}"/>
                  </a:ext>
                </a:extLst>
              </p:cNvPr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D8AD39-2A09-4518-A366-6D4576D2101F}"/>
                  </a:ext>
                </a:extLst>
              </p:cNvPr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9A5FFD5-4ABD-42DE-BA08-9A281536F38D}"/>
                  </a:ext>
                </a:extLst>
              </p:cNvPr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7F2607-9A50-4F4E-A248-DE961F39BC81}"/>
                    </a:ext>
                  </a:extLst>
                </p:cNvPr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0DD9666-CDC1-4507-8063-B04F02D3F5E4}"/>
                    </a:ext>
                  </a:extLst>
                </p:cNvPr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E76D07A-52A0-46E5-AAD2-5200847F83B6}"/>
                  </a:ext>
                </a:extLst>
              </p:cNvPr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EFE437-FE55-4277-A932-AD4A786666CC}"/>
                  </a:ext>
                </a:extLst>
              </p:cNvPr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4123D9-3B97-4359-AF0B-EE7FF5A3FF76}"/>
                  </a:ext>
                </a:extLst>
              </p:cNvPr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20" name="Logo2">
            <a:extLst>
              <a:ext uri="{FF2B5EF4-FFF2-40B4-BE49-F238E27FC236}">
                <a16:creationId xmlns:a16="http://schemas.microsoft.com/office/drawing/2014/main" id="{2DF830B1-1559-45AE-BEB6-B553AEE53CE8}"/>
              </a:ext>
            </a:extLst>
          </p:cNvPr>
          <p:cNvGrpSpPr/>
          <p:nvPr userDrawn="1"/>
        </p:nvGrpSpPr>
        <p:grpSpPr>
          <a:xfrm>
            <a:off x="732957" y="-4105"/>
            <a:ext cx="1003028" cy="847663"/>
            <a:chOff x="1962200" y="170384"/>
            <a:chExt cx="823740" cy="696146"/>
          </a:xfrm>
          <a:solidFill>
            <a:srgbClr val="FFFFFF">
              <a:alpha val="20000"/>
            </a:srgb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4B97E3-D55D-45B5-A404-0D8DF7B7C7EB}"/>
                </a:ext>
              </a:extLst>
            </p:cNvPr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77446-0A21-4238-B636-8DA8A1B97A05}"/>
                </a:ext>
              </a:extLst>
            </p:cNvPr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3C1B9CD-0232-4E63-9CB4-DA2703996C2F}"/>
                  </a:ext>
                </a:extLst>
              </p:cNvPr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A240BC7-88E8-44C6-A2AC-0C597F8D00E2}"/>
                  </a:ext>
                </a:extLst>
              </p:cNvPr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BFC07A3-F8DB-40B8-A26C-529815A0F9CF}"/>
                  </a:ext>
                </a:extLst>
              </p:cNvPr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D0DF5A-7EBC-4176-983F-928C7DCA8FD5}"/>
                  </a:ext>
                </a:extLst>
              </p:cNvPr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1B20C79-1920-46C9-93C1-CD54E61E9823}"/>
                  </a:ext>
                </a:extLst>
              </p:cNvPr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21F2E38-59C2-47F5-8E93-7BAE02435F6B}"/>
                    </a:ext>
                  </a:extLst>
                </p:cNvPr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2B9317B-CE7D-4C53-84F9-8ABB754104A5}"/>
                    </a:ext>
                  </a:extLst>
                </p:cNvPr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C7E509B-B49E-4682-BE48-719D1C5DC7DD}"/>
                  </a:ext>
                </a:extLst>
              </p:cNvPr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290DF37-518E-4DB8-9A67-4AE0C0C6E30D}"/>
                  </a:ext>
                </a:extLst>
              </p:cNvPr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48E688-A208-4DE5-9C0E-00A27696663A}"/>
                  </a:ext>
                </a:extLst>
              </p:cNvPr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sp>
        <p:nvSpPr>
          <p:cNvPr id="33" name="End">
            <a:extLst>
              <a:ext uri="{FF2B5EF4-FFF2-40B4-BE49-F238E27FC236}">
                <a16:creationId xmlns:a16="http://schemas.microsoft.com/office/drawing/2014/main" id="{AA576FA6-6A29-4112-ABEE-DE8281566E3E}"/>
              </a:ext>
            </a:extLst>
          </p:cNvPr>
          <p:cNvSpPr/>
          <p:nvPr userDrawn="1"/>
        </p:nvSpPr>
        <p:spPr>
          <a:xfrm>
            <a:off x="8229600" y="0"/>
            <a:ext cx="914400" cy="740664"/>
          </a:xfrm>
          <a:prstGeom prst="parallelogram">
            <a:avLst>
              <a:gd name="adj" fmla="val 61056"/>
            </a:avLst>
          </a:prstGeom>
          <a:solidFill>
            <a:srgbClr val="7A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End">
            <a:extLst>
              <a:ext uri="{FF2B5EF4-FFF2-40B4-BE49-F238E27FC236}">
                <a16:creationId xmlns:a16="http://schemas.microsoft.com/office/drawing/2014/main" id="{8F8656BE-6A12-4B4C-B385-895B5313D92C}"/>
              </a:ext>
            </a:extLst>
          </p:cNvPr>
          <p:cNvSpPr/>
          <p:nvPr userDrawn="1"/>
        </p:nvSpPr>
        <p:spPr>
          <a:xfrm>
            <a:off x="8077200" y="1466"/>
            <a:ext cx="731520" cy="740664"/>
          </a:xfrm>
          <a:prstGeom prst="parallelogram">
            <a:avLst>
              <a:gd name="adj" fmla="val 610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5" name="Picture 2" descr="https://scontent.fbkk7-2.fna.fbcdn.net/v/t35.18174-12/26981504_1749400178427853_1896452451_o.jpg?_nc_cat=0&amp;oh=6bbff8271709995fc6c44b9e0762bcb5&amp;oe=5AE2E181">
            <a:extLst>
              <a:ext uri="{FF2B5EF4-FFF2-40B4-BE49-F238E27FC236}">
                <a16:creationId xmlns:a16="http://schemas.microsoft.com/office/drawing/2014/main" id="{AAFA80E4-F6A8-4E54-BD51-AD3A3FDE0CD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5" b="27914"/>
          <a:stretch/>
        </p:blipFill>
        <p:spPr bwMode="auto">
          <a:xfrm>
            <a:off x="-2554" y="-4996"/>
            <a:ext cx="1166171" cy="74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9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2" r:id="rId4"/>
    <p:sldLayoutId id="2147483665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338D"/>
          </a:solidFill>
          <a:latin typeface="Cordia New" pitchFamily="34" charset="-34"/>
          <a:ea typeface="+mj-ea"/>
          <a:cs typeface="Cordia New" pitchFamily="34" charset="-3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464646"/>
          </a:solidFill>
          <a:latin typeface="Cordia New" pitchFamily="34" charset="-34"/>
          <a:ea typeface="+mn-ea"/>
          <a:cs typeface="Cordia New" pitchFamily="34" charset="-3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464646"/>
          </a:solidFill>
          <a:latin typeface="Cordia New" pitchFamily="34" charset="-34"/>
          <a:ea typeface="+mn-ea"/>
          <a:cs typeface="Cordia New" pitchFamily="34" charset="-3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64646"/>
          </a:solidFill>
          <a:latin typeface="Cordia New" pitchFamily="34" charset="-34"/>
          <a:ea typeface="+mn-ea"/>
          <a:cs typeface="Cordia New" pitchFamily="34" charset="-3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64646"/>
          </a:solidFill>
          <a:latin typeface="Cordia New" pitchFamily="34" charset="-34"/>
          <a:ea typeface="+mn-ea"/>
          <a:cs typeface="Cordia New" pitchFamily="34" charset="-3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64646"/>
          </a:solidFill>
          <a:latin typeface="Cordia New" pitchFamily="34" charset="-34"/>
          <a:ea typeface="+mn-ea"/>
          <a:cs typeface="Cordia New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BBAFBB870F6E459BCE0D96D0EAD13A" ma:contentTypeVersion="0" ma:contentTypeDescription="Create a new document." ma:contentTypeScope="" ma:versionID="ac714776e06572736232123e36f172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48DFB4-79E5-4852-98A6-37D2D0885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1B5709-AEED-4617-9A0A-DDB4FE531A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F8C24A-ACE8-43FF-83B1-FADFAE2A5781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Cordia New</vt:lpstr>
      <vt:lpstr>Office Theme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Apiporn Kunakorn</dc:creator>
  <cp:lastModifiedBy>Peerapong Ekkawong</cp:lastModifiedBy>
  <cp:revision>236</cp:revision>
  <cp:lastPrinted>2013-07-30T12:08:04Z</cp:lastPrinted>
  <dcterms:created xsi:type="dcterms:W3CDTF">2013-07-23T11:10:38Z</dcterms:created>
  <dcterms:modified xsi:type="dcterms:W3CDTF">2019-01-05T05:15:12Z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0x010100F1BBAFBB870F6E459BCE0D96D0EAD13A</vt:lpwstr>
  </property>
</Properties>
</file>