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45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1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8828-0017-4147-98BC-0FBB199B58F8}" type="datetimeFigureOut">
              <a:rPr lang="en-US" smtClean="0"/>
              <a:t>05-Dec-18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6DDB-0AE6-40F7-A554-3B142B2A1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2B30AF-FBBF-4A74-B303-941A1D6D78AF}"/>
                  </a:ext>
                </a:extLst>
              </p:cNvPr>
              <p:cNvSpPr txBox="1"/>
              <p:nvPr/>
            </p:nvSpPr>
            <p:spPr>
              <a:xfrm>
                <a:off x="448887" y="446916"/>
                <a:ext cx="1341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2B30AF-FBBF-4A74-B303-941A1D6D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7" y="446916"/>
                <a:ext cx="1341121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2EFB37-8C12-4B74-BD85-32219D918E88}"/>
                  </a:ext>
                </a:extLst>
              </p:cNvPr>
              <p:cNvSpPr txBox="1"/>
              <p:nvPr/>
            </p:nvSpPr>
            <p:spPr>
              <a:xfrm>
                <a:off x="-213361" y="904116"/>
                <a:ext cx="3122815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2EFB37-8C12-4B74-BD85-32219D918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361" y="904116"/>
                <a:ext cx="3122815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19BC1C-3760-43F5-AB8C-05B7C54FAE4B}"/>
                  </a:ext>
                </a:extLst>
              </p:cNvPr>
              <p:cNvSpPr txBox="1"/>
              <p:nvPr/>
            </p:nvSpPr>
            <p:spPr>
              <a:xfrm>
                <a:off x="-124692" y="1627983"/>
                <a:ext cx="3122815" cy="6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19BC1C-3760-43F5-AB8C-05B7C54F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692" y="1627983"/>
                <a:ext cx="3122815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1FD0D38-E2BB-4009-8A86-4DA55593E767}"/>
              </a:ext>
            </a:extLst>
          </p:cNvPr>
          <p:cNvSpPr txBox="1"/>
          <p:nvPr/>
        </p:nvSpPr>
        <p:spPr>
          <a:xfrm>
            <a:off x="146856" y="2446862"/>
            <a:ext cx="3122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interval [1,10]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2B881-B48D-4A10-BFF2-AB65F301B81F}"/>
                  </a:ext>
                </a:extLst>
              </p:cNvPr>
              <p:cNvSpPr txBox="1"/>
              <p:nvPr/>
            </p:nvSpPr>
            <p:spPr>
              <a:xfrm>
                <a:off x="-72045" y="2925392"/>
                <a:ext cx="3122815" cy="64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2B881-B48D-4A10-BFF2-AB65F301B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45" y="2925392"/>
                <a:ext cx="3122815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4EF9D-6085-4A21-9282-8FD105697FE1}"/>
                  </a:ext>
                </a:extLst>
              </p:cNvPr>
              <p:cNvSpPr txBox="1"/>
              <p:nvPr/>
            </p:nvSpPr>
            <p:spPr>
              <a:xfrm>
                <a:off x="-72046" y="3779299"/>
                <a:ext cx="312281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94EF9D-6085-4A21-9282-8FD105697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46" y="3779299"/>
                <a:ext cx="3122815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E022E2-7D38-426E-B212-84C77E2F6EA8}"/>
                  </a:ext>
                </a:extLst>
              </p:cNvPr>
              <p:cNvSpPr txBox="1"/>
              <p:nvPr/>
            </p:nvSpPr>
            <p:spPr>
              <a:xfrm>
                <a:off x="-343595" y="4597812"/>
                <a:ext cx="3122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E022E2-7D38-426E-B212-84C77E2F6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3595" y="4597812"/>
                <a:ext cx="31228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5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D6F9B-EDC6-4709-A573-3A6E0446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919144"/>
            <a:ext cx="7858182" cy="5019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C4F1C-8C55-4C38-841E-4185D17112A0}"/>
              </a:ext>
            </a:extLst>
          </p:cNvPr>
          <p:cNvSpPr txBox="1"/>
          <p:nvPr/>
        </p:nvSpPr>
        <p:spPr>
          <a:xfrm>
            <a:off x="604056" y="437804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 (F)</a:t>
            </a:r>
          </a:p>
        </p:txBody>
      </p:sp>
    </p:spTree>
    <p:extLst>
      <p:ext uri="{BB962C8B-B14F-4D97-AF65-F5344CB8AC3E}">
        <p14:creationId xmlns:p14="http://schemas.microsoft.com/office/powerpoint/2010/main" val="24199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50F2F-2EE4-45FA-8DBD-BD789DE7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32" y="2004003"/>
            <a:ext cx="5710279" cy="361476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65ABA-0E57-46F3-B560-6FDBEE9F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20919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0E74D-2DF7-4D21-9A59-D79C885AA7A7}"/>
                  </a:ext>
                </a:extLst>
              </p:cNvPr>
              <p:cNvSpPr txBox="1"/>
              <p:nvPr/>
            </p:nvSpPr>
            <p:spPr>
              <a:xfrm>
                <a:off x="3147753" y="2028307"/>
                <a:ext cx="1158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F0E74D-2DF7-4D21-9A59-D79C885A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53" y="2028307"/>
                <a:ext cx="1158238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06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95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3E99-EFD0-4AFB-BC85-C6B75DC9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C81F-8B86-41D4-B7CD-07D3194D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Constraints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Peerapong Ekkawong</dc:creator>
  <cp:lastModifiedBy>Peerapong Ekkawong</cp:lastModifiedBy>
  <cp:revision>6</cp:revision>
  <dcterms:created xsi:type="dcterms:W3CDTF">2018-11-25T09:13:33Z</dcterms:created>
  <dcterms:modified xsi:type="dcterms:W3CDTF">2018-12-05T06:29:39Z</dcterms:modified>
</cp:coreProperties>
</file>