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30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3D31-9EA7-4FA0-B59E-2533D629B4D2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48C7-F4B7-40CD-A374-FF85401340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quare"/>
          <p:cNvSpPr/>
          <p:nvPr/>
        </p:nvSpPr>
        <p:spPr>
          <a:xfrm>
            <a:off x="-1" y="2209800"/>
            <a:ext cx="9163975" cy="106680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5" name="Logo1"/>
          <p:cNvGrpSpPr/>
          <p:nvPr/>
        </p:nvGrpSpPr>
        <p:grpSpPr>
          <a:xfrm>
            <a:off x="-304800" y="2365375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26" name="Rectangle 25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28" name="Rectangle 27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51" name="Logo1"/>
          <p:cNvGrpSpPr/>
          <p:nvPr/>
        </p:nvGrpSpPr>
        <p:grpSpPr>
          <a:xfrm>
            <a:off x="468473" y="2365375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52" name="Rectangle 51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54" name="Rectangle 53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" y="2362200"/>
            <a:ext cx="9139524" cy="749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 dirty="0"/>
          </a:p>
        </p:txBody>
      </p:sp>
      <p:grpSp>
        <p:nvGrpSpPr>
          <p:cNvPr id="64" name="Logo1"/>
          <p:cNvGrpSpPr/>
          <p:nvPr/>
        </p:nvGrpSpPr>
        <p:grpSpPr>
          <a:xfrm>
            <a:off x="1239381" y="2365375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65" name="Rectangle 64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77" name="Logo1"/>
          <p:cNvGrpSpPr/>
          <p:nvPr/>
        </p:nvGrpSpPr>
        <p:grpSpPr>
          <a:xfrm>
            <a:off x="2013809" y="2365375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78" name="Rectangle 77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80" name="Rectangle 79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90" name="Logo1"/>
          <p:cNvGrpSpPr/>
          <p:nvPr/>
        </p:nvGrpSpPr>
        <p:grpSpPr>
          <a:xfrm>
            <a:off x="2787082" y="2365375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91" name="Rectangle 90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93" name="Rectangle 92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103" name="Logo1"/>
          <p:cNvGrpSpPr/>
          <p:nvPr/>
        </p:nvGrpSpPr>
        <p:grpSpPr>
          <a:xfrm>
            <a:off x="3557990" y="2365375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104" name="Rectangle 103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06" name="Rectangle 105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116" name="Logo1"/>
          <p:cNvGrpSpPr/>
          <p:nvPr/>
        </p:nvGrpSpPr>
        <p:grpSpPr>
          <a:xfrm>
            <a:off x="4343400" y="2362327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117" name="Rectangle 116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19" name="Rectangle 118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129" name="Logo1"/>
          <p:cNvGrpSpPr/>
          <p:nvPr/>
        </p:nvGrpSpPr>
        <p:grpSpPr>
          <a:xfrm>
            <a:off x="5116673" y="2362327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130" name="Rectangle 129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32" name="Rectangle 131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37" name="Rectangle 136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142" name="Logo1"/>
          <p:cNvGrpSpPr/>
          <p:nvPr/>
        </p:nvGrpSpPr>
        <p:grpSpPr>
          <a:xfrm>
            <a:off x="5887581" y="2362327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143" name="Rectangle 142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45" name="Rectangle 144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155" name="Logo1"/>
          <p:cNvGrpSpPr/>
          <p:nvPr/>
        </p:nvGrpSpPr>
        <p:grpSpPr>
          <a:xfrm>
            <a:off x="6662009" y="2365375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156" name="Rectangle 155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58" name="Rectangle 157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168" name="Logo1"/>
          <p:cNvGrpSpPr/>
          <p:nvPr/>
        </p:nvGrpSpPr>
        <p:grpSpPr>
          <a:xfrm>
            <a:off x="7435282" y="2365375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169" name="Rectangle 168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71" name="Rectangle 170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76" name="Rectangle 175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181" name="Logo1"/>
          <p:cNvGrpSpPr/>
          <p:nvPr/>
        </p:nvGrpSpPr>
        <p:grpSpPr>
          <a:xfrm>
            <a:off x="8206190" y="2365375"/>
            <a:ext cx="1003028" cy="847663"/>
            <a:chOff x="1962200" y="170384"/>
            <a:chExt cx="823740" cy="696146"/>
          </a:xfrm>
          <a:solidFill>
            <a:srgbClr val="FFFFFF">
              <a:alpha val="5000"/>
            </a:srgbClr>
          </a:solidFill>
        </p:grpSpPr>
        <p:sp>
          <p:nvSpPr>
            <p:cNvPr id="182" name="Rectangle 181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84" name="Rectangle 183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89" name="Rectangle 188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pic>
        <p:nvPicPr>
          <p:cNvPr id="4098" name="Picture 2" descr="https://scontent.fbkk7-2.fna.fbcdn.net/v/t35.18174-12/26981504_1749400178427853_1896452451_o.jpg?_nc_cat=0&amp;oh=6bbff8271709995fc6c44b9e0762bcb5&amp;oe=5AE2E181">
            <a:extLst>
              <a:ext uri="{FF2B5EF4-FFF2-40B4-BE49-F238E27FC236}">
                <a16:creationId xmlns:a16="http://schemas.microsoft.com/office/drawing/2014/main" id="{9F62F769-11C7-4D22-A4C8-D73C57499E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41" y="135747"/>
            <a:ext cx="2031548" cy="203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8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/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8600"/>
            <a:ext cx="7315200" cy="1051560"/>
          </a:xfrm>
          <a:prstGeom prst="rect">
            <a:avLst/>
          </a:prstGeom>
        </p:spPr>
        <p:txBody>
          <a:bodyPr wrap="square" lIns="0" rIns="0" anchor="ctr">
            <a:normAutofit/>
          </a:bodyPr>
          <a:lstStyle>
            <a:lvl1pPr marL="53975" indent="0" algn="l">
              <a:spcBef>
                <a:spcPts val="0"/>
              </a:spcBef>
              <a:buNone/>
              <a:defRPr sz="3200" b="1" baseline="0">
                <a:solidFill>
                  <a:srgbClr val="00338D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</p:spTree>
    <p:extLst>
      <p:ext uri="{BB962C8B-B14F-4D97-AF65-F5344CB8AC3E}">
        <p14:creationId xmlns:p14="http://schemas.microsoft.com/office/powerpoint/2010/main" val="1612328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E7E307-50DD-491A-85B0-B530BBC811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0570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45" y="990600"/>
            <a:ext cx="82296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02E3-237D-47F6-8F52-9A395FC70E5E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48C7-F4B7-40CD-A374-FF85401340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quare"/>
          <p:cNvSpPr/>
          <p:nvPr/>
        </p:nvSpPr>
        <p:spPr>
          <a:xfrm>
            <a:off x="0" y="0"/>
            <a:ext cx="8534400" cy="740855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Square" hidden="1"/>
          <p:cNvSpPr/>
          <p:nvPr/>
        </p:nvSpPr>
        <p:spPr>
          <a:xfrm>
            <a:off x="8534400" y="0"/>
            <a:ext cx="609600" cy="740855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8" name="Logo1"/>
          <p:cNvGrpSpPr/>
          <p:nvPr/>
        </p:nvGrpSpPr>
        <p:grpSpPr>
          <a:xfrm>
            <a:off x="-32609" y="-5109"/>
            <a:ext cx="1003028" cy="847663"/>
            <a:chOff x="1962200" y="170384"/>
            <a:chExt cx="823740" cy="696146"/>
          </a:xfrm>
          <a:solidFill>
            <a:srgbClr val="FFFFFF">
              <a:alpha val="15000"/>
            </a:srgbClr>
          </a:solidFill>
        </p:grpSpPr>
        <p:sp>
          <p:nvSpPr>
            <p:cNvPr id="9" name="Rectangle 8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21" name="Logo2"/>
          <p:cNvGrpSpPr/>
          <p:nvPr/>
        </p:nvGrpSpPr>
        <p:grpSpPr>
          <a:xfrm>
            <a:off x="732957" y="-4105"/>
            <a:ext cx="1003028" cy="847663"/>
            <a:chOff x="1962200" y="170384"/>
            <a:chExt cx="823740" cy="696146"/>
          </a:xfrm>
          <a:solidFill>
            <a:srgbClr val="FFFFFF">
              <a:alpha val="20000"/>
            </a:srgbClr>
          </a:solidFill>
        </p:grpSpPr>
        <p:sp>
          <p:nvSpPr>
            <p:cNvPr id="22" name="Rectangle 21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24" name="Rectangle 23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985" y="785"/>
            <a:ext cx="6950814" cy="745629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 dirty="0"/>
          </a:p>
        </p:txBody>
      </p:sp>
      <p:sp>
        <p:nvSpPr>
          <p:cNvPr id="35" name="End"/>
          <p:cNvSpPr/>
          <p:nvPr/>
        </p:nvSpPr>
        <p:spPr>
          <a:xfrm>
            <a:off x="8229600" y="0"/>
            <a:ext cx="914400" cy="740664"/>
          </a:xfrm>
          <a:prstGeom prst="parallelogram">
            <a:avLst>
              <a:gd name="adj" fmla="val 61056"/>
            </a:avLst>
          </a:pr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End"/>
          <p:cNvSpPr/>
          <p:nvPr/>
        </p:nvSpPr>
        <p:spPr>
          <a:xfrm>
            <a:off x="8077200" y="1466"/>
            <a:ext cx="731520" cy="740664"/>
          </a:xfrm>
          <a:prstGeom prst="parallelogram">
            <a:avLst>
              <a:gd name="adj" fmla="val 610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8" name="Picture 2" descr="https://scontent.fbkk7-2.fna.fbcdn.net/v/t35.18174-12/26981504_1749400178427853_1896452451_o.jpg?_nc_cat=0&amp;oh=6bbff8271709995fc6c44b9e0762bcb5&amp;oe=5AE2E181">
            <a:extLst>
              <a:ext uri="{FF2B5EF4-FFF2-40B4-BE49-F238E27FC236}">
                <a16:creationId xmlns:a16="http://schemas.microsoft.com/office/drawing/2014/main" id="{1B70ECDD-1D77-4E96-8792-1C435176578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5" b="27914"/>
          <a:stretch/>
        </p:blipFill>
        <p:spPr bwMode="auto">
          <a:xfrm>
            <a:off x="-2554" y="-4996"/>
            <a:ext cx="1166171" cy="74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6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CE1-D6EA-4DC2-B483-734452809257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48C7-F4B7-40CD-A374-FF85401340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quare"/>
          <p:cNvSpPr/>
          <p:nvPr/>
        </p:nvSpPr>
        <p:spPr>
          <a:xfrm>
            <a:off x="0" y="0"/>
            <a:ext cx="8534400" cy="740855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9" name="Logo1"/>
          <p:cNvGrpSpPr/>
          <p:nvPr/>
        </p:nvGrpSpPr>
        <p:grpSpPr>
          <a:xfrm>
            <a:off x="-32609" y="-5109"/>
            <a:ext cx="1003028" cy="847663"/>
            <a:chOff x="1962200" y="170384"/>
            <a:chExt cx="823740" cy="696146"/>
          </a:xfrm>
          <a:solidFill>
            <a:srgbClr val="FFFFFF">
              <a:alpha val="15000"/>
            </a:srgbClr>
          </a:solidFill>
        </p:grpSpPr>
        <p:sp>
          <p:nvSpPr>
            <p:cNvPr id="10" name="Rectangle 9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2" name="Rectangle 11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22" name="Logo2"/>
          <p:cNvGrpSpPr/>
          <p:nvPr/>
        </p:nvGrpSpPr>
        <p:grpSpPr>
          <a:xfrm>
            <a:off x="732957" y="-4105"/>
            <a:ext cx="1003028" cy="847663"/>
            <a:chOff x="1962200" y="170384"/>
            <a:chExt cx="823740" cy="696146"/>
          </a:xfrm>
          <a:solidFill>
            <a:srgbClr val="FFFFFF">
              <a:alpha val="20000"/>
            </a:srgbClr>
          </a:solidFill>
        </p:grpSpPr>
        <p:sp>
          <p:nvSpPr>
            <p:cNvPr id="23" name="Rectangle 22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25" name="Rectangle 24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35985" y="785"/>
            <a:ext cx="6950814" cy="745629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 dirty="0"/>
          </a:p>
        </p:txBody>
      </p:sp>
      <p:sp>
        <p:nvSpPr>
          <p:cNvPr id="36" name="End"/>
          <p:cNvSpPr/>
          <p:nvPr/>
        </p:nvSpPr>
        <p:spPr>
          <a:xfrm>
            <a:off x="8229600" y="0"/>
            <a:ext cx="914400" cy="740664"/>
          </a:xfrm>
          <a:prstGeom prst="parallelogram">
            <a:avLst>
              <a:gd name="adj" fmla="val 61056"/>
            </a:avLst>
          </a:pr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End"/>
          <p:cNvSpPr/>
          <p:nvPr/>
        </p:nvSpPr>
        <p:spPr>
          <a:xfrm>
            <a:off x="8077200" y="1466"/>
            <a:ext cx="731520" cy="740664"/>
          </a:xfrm>
          <a:prstGeom prst="parallelogram">
            <a:avLst>
              <a:gd name="adj" fmla="val 610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8" name="Picture 2" descr="https://scontent.fbkk7-2.fna.fbcdn.net/v/t35.18174-12/26981504_1749400178427853_1896452451_o.jpg?_nc_cat=0&amp;oh=6bbff8271709995fc6c44b9e0762bcb5&amp;oe=5AE2E181">
            <a:extLst>
              <a:ext uri="{FF2B5EF4-FFF2-40B4-BE49-F238E27FC236}">
                <a16:creationId xmlns:a16="http://schemas.microsoft.com/office/drawing/2014/main" id="{C18E8375-48F4-4A11-80F4-DBC2F91797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5" b="27914"/>
          <a:stretch/>
        </p:blipFill>
        <p:spPr bwMode="auto">
          <a:xfrm>
            <a:off x="-2554" y="-4996"/>
            <a:ext cx="1166171" cy="74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7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75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875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0DB2-0067-47D9-BD92-8921F5DB5107}" type="datetime1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48C7-F4B7-40CD-A374-FF85401340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quare"/>
          <p:cNvSpPr/>
          <p:nvPr/>
        </p:nvSpPr>
        <p:spPr>
          <a:xfrm>
            <a:off x="0" y="0"/>
            <a:ext cx="8534400" cy="740855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1" name="Logo1"/>
          <p:cNvGrpSpPr/>
          <p:nvPr/>
        </p:nvGrpSpPr>
        <p:grpSpPr>
          <a:xfrm>
            <a:off x="-32609" y="-5109"/>
            <a:ext cx="1003028" cy="847663"/>
            <a:chOff x="1962200" y="170384"/>
            <a:chExt cx="823740" cy="696146"/>
          </a:xfrm>
          <a:solidFill>
            <a:srgbClr val="FFFFFF">
              <a:alpha val="15000"/>
            </a:srgbClr>
          </a:solidFill>
        </p:grpSpPr>
        <p:sp>
          <p:nvSpPr>
            <p:cNvPr id="12" name="Rectangle 11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4" name="Rectangle 13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24" name="Logo2"/>
          <p:cNvGrpSpPr/>
          <p:nvPr/>
        </p:nvGrpSpPr>
        <p:grpSpPr>
          <a:xfrm>
            <a:off x="732957" y="-4105"/>
            <a:ext cx="1003028" cy="847663"/>
            <a:chOff x="1962200" y="170384"/>
            <a:chExt cx="823740" cy="696146"/>
          </a:xfrm>
          <a:solidFill>
            <a:srgbClr val="FFFFFF">
              <a:alpha val="20000"/>
            </a:srgbClr>
          </a:solidFill>
        </p:grpSpPr>
        <p:sp>
          <p:nvSpPr>
            <p:cNvPr id="25" name="Rectangle 24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1735985" y="785"/>
            <a:ext cx="6950814" cy="745629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 dirty="0"/>
          </a:p>
        </p:txBody>
      </p:sp>
      <p:sp>
        <p:nvSpPr>
          <p:cNvPr id="38" name="End"/>
          <p:cNvSpPr/>
          <p:nvPr/>
        </p:nvSpPr>
        <p:spPr>
          <a:xfrm>
            <a:off x="8229600" y="0"/>
            <a:ext cx="914400" cy="740664"/>
          </a:xfrm>
          <a:prstGeom prst="parallelogram">
            <a:avLst>
              <a:gd name="adj" fmla="val 61056"/>
            </a:avLst>
          </a:pr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End"/>
          <p:cNvSpPr/>
          <p:nvPr/>
        </p:nvSpPr>
        <p:spPr>
          <a:xfrm>
            <a:off x="8077200" y="1466"/>
            <a:ext cx="731520" cy="740664"/>
          </a:xfrm>
          <a:prstGeom prst="parallelogram">
            <a:avLst>
              <a:gd name="adj" fmla="val 610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0" name="Picture 2" descr="https://scontent.fbkk7-2.fna.fbcdn.net/v/t35.18174-12/26981504_1749400178427853_1896452451_o.jpg?_nc_cat=0&amp;oh=6bbff8271709995fc6c44b9e0762bcb5&amp;oe=5AE2E181">
            <a:extLst>
              <a:ext uri="{FF2B5EF4-FFF2-40B4-BE49-F238E27FC236}">
                <a16:creationId xmlns:a16="http://schemas.microsoft.com/office/drawing/2014/main" id="{EAA67BB6-890C-4EEC-8A4A-9BDD3B6CE8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5" b="27914"/>
          <a:stretch/>
        </p:blipFill>
        <p:spPr bwMode="auto">
          <a:xfrm>
            <a:off x="-2554" y="-4996"/>
            <a:ext cx="1166171" cy="74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1B5F-1D55-4BC5-8857-5A25DF33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8482-20FC-40BE-8638-9223BBCADEF4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F6F68-2035-475C-B9A6-87DFCED6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9875C-A11D-4363-9A83-2E9EC256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81E-AE1D-4C0A-86F0-CD38A97FD4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quare">
            <a:extLst>
              <a:ext uri="{FF2B5EF4-FFF2-40B4-BE49-F238E27FC236}">
                <a16:creationId xmlns:a16="http://schemas.microsoft.com/office/drawing/2014/main" id="{4E38B647-7DFF-4533-B716-31A623C09DF3}"/>
              </a:ext>
            </a:extLst>
          </p:cNvPr>
          <p:cNvSpPr/>
          <p:nvPr userDrawn="1"/>
        </p:nvSpPr>
        <p:spPr>
          <a:xfrm>
            <a:off x="0" y="0"/>
            <a:ext cx="8534400" cy="740855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7" name="Logo1">
            <a:extLst>
              <a:ext uri="{FF2B5EF4-FFF2-40B4-BE49-F238E27FC236}">
                <a16:creationId xmlns:a16="http://schemas.microsoft.com/office/drawing/2014/main" id="{03FE9059-6E44-432A-9910-C7B407991582}"/>
              </a:ext>
            </a:extLst>
          </p:cNvPr>
          <p:cNvGrpSpPr/>
          <p:nvPr userDrawn="1"/>
        </p:nvGrpSpPr>
        <p:grpSpPr>
          <a:xfrm>
            <a:off x="-32609" y="-5109"/>
            <a:ext cx="1003028" cy="847663"/>
            <a:chOff x="1962200" y="170384"/>
            <a:chExt cx="823740" cy="696146"/>
          </a:xfrm>
          <a:solidFill>
            <a:srgbClr val="FFFFFF">
              <a:alpha val="15000"/>
            </a:srgb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C28EA3-6DA9-401E-ACAF-F0A27A33289F}"/>
                </a:ext>
              </a:extLst>
            </p:cNvPr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D4BFB0-5C1B-46C6-9A41-34689C03967C}"/>
                </a:ext>
              </a:extLst>
            </p:cNvPr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9984E0-3261-450B-87A9-6CCFBDED0541}"/>
                  </a:ext>
                </a:extLst>
              </p:cNvPr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88EF74-6460-44A6-8326-F80ED4982200}"/>
                  </a:ext>
                </a:extLst>
              </p:cNvPr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1FE123-49DC-49A2-9B14-EC35D8359852}"/>
                  </a:ext>
                </a:extLst>
              </p:cNvPr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AB8C7B-0D2B-4D12-8611-0287B9138464}"/>
                  </a:ext>
                </a:extLst>
              </p:cNvPr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F4A2D46-0AD7-41D6-BB24-3A5BACCD9C9B}"/>
                  </a:ext>
                </a:extLst>
              </p:cNvPr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1EDDBA3-7EA7-496C-A0F2-EB72EA920EE0}"/>
                    </a:ext>
                  </a:extLst>
                </p:cNvPr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A815113-69B2-4F1B-9520-CB5D73A48581}"/>
                    </a:ext>
                  </a:extLst>
                </p:cNvPr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323EFB-E765-4BDC-8562-73A1C2B9081D}"/>
                  </a:ext>
                </a:extLst>
              </p:cNvPr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FE04EFD-4843-4FE8-80DC-1BC86E75FD98}"/>
                  </a:ext>
                </a:extLst>
              </p:cNvPr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21E005-35E9-4DD7-AEDE-1C984A2B8307}"/>
                  </a:ext>
                </a:extLst>
              </p:cNvPr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20" name="Logo2">
            <a:extLst>
              <a:ext uri="{FF2B5EF4-FFF2-40B4-BE49-F238E27FC236}">
                <a16:creationId xmlns:a16="http://schemas.microsoft.com/office/drawing/2014/main" id="{880C0E8A-7B27-44BA-AC61-FD08FC6681C8}"/>
              </a:ext>
            </a:extLst>
          </p:cNvPr>
          <p:cNvGrpSpPr/>
          <p:nvPr userDrawn="1"/>
        </p:nvGrpSpPr>
        <p:grpSpPr>
          <a:xfrm>
            <a:off x="732957" y="-4105"/>
            <a:ext cx="1003028" cy="847663"/>
            <a:chOff x="1962200" y="170384"/>
            <a:chExt cx="823740" cy="696146"/>
          </a:xfrm>
          <a:solidFill>
            <a:srgbClr val="FFFFFF">
              <a:alpha val="20000"/>
            </a:srgb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F36916-9846-483B-899E-B477E2FBAA61}"/>
                </a:ext>
              </a:extLst>
            </p:cNvPr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EA8C7C4-2B2E-4ACE-8552-3944063E3B3D}"/>
                </a:ext>
              </a:extLst>
            </p:cNvPr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918CB3-D4BE-4251-B699-50D5092225BD}"/>
                  </a:ext>
                </a:extLst>
              </p:cNvPr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D83637B-5C14-47F1-B59F-815710FFD8A4}"/>
                  </a:ext>
                </a:extLst>
              </p:cNvPr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897F232-472B-4997-8822-67AABEEA23C4}"/>
                  </a:ext>
                </a:extLst>
              </p:cNvPr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BA14EB0-C4A1-467C-9DC3-AF1376953715}"/>
                  </a:ext>
                </a:extLst>
              </p:cNvPr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BDC01F4-17AA-4BB5-A217-30AAC9B90143}"/>
                  </a:ext>
                </a:extLst>
              </p:cNvPr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47C7C3F-A332-49FD-9B7B-4BFDEAD8533F}"/>
                    </a:ext>
                  </a:extLst>
                </p:cNvPr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D61D135-80B7-4AE2-9343-47D89AF18F3D}"/>
                    </a:ext>
                  </a:extLst>
                </p:cNvPr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8162007-0444-4805-836B-B20D33F75BB6}"/>
                  </a:ext>
                </a:extLst>
              </p:cNvPr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3A07BA-428C-4E0C-A668-F7C8B6A1F413}"/>
                  </a:ext>
                </a:extLst>
              </p:cNvPr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85459AA-002A-4063-8234-FDF113D9CE3C}"/>
                  </a:ext>
                </a:extLst>
              </p:cNvPr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E063EB-031B-419F-9EDB-C0EEEAE8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985" y="785"/>
            <a:ext cx="6950814" cy="745629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 dirty="0"/>
          </a:p>
        </p:txBody>
      </p:sp>
      <p:sp>
        <p:nvSpPr>
          <p:cNvPr id="34" name="End">
            <a:extLst>
              <a:ext uri="{FF2B5EF4-FFF2-40B4-BE49-F238E27FC236}">
                <a16:creationId xmlns:a16="http://schemas.microsoft.com/office/drawing/2014/main" id="{1D046E93-A00B-4060-BD0A-EAC06BD97657}"/>
              </a:ext>
            </a:extLst>
          </p:cNvPr>
          <p:cNvSpPr/>
          <p:nvPr userDrawn="1"/>
        </p:nvSpPr>
        <p:spPr>
          <a:xfrm>
            <a:off x="8229600" y="0"/>
            <a:ext cx="914400" cy="740664"/>
          </a:xfrm>
          <a:prstGeom prst="parallelogram">
            <a:avLst>
              <a:gd name="adj" fmla="val 61056"/>
            </a:avLst>
          </a:pr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End">
            <a:extLst>
              <a:ext uri="{FF2B5EF4-FFF2-40B4-BE49-F238E27FC236}">
                <a16:creationId xmlns:a16="http://schemas.microsoft.com/office/drawing/2014/main" id="{353A5664-A115-4A69-B845-EDD48003B49C}"/>
              </a:ext>
            </a:extLst>
          </p:cNvPr>
          <p:cNvSpPr/>
          <p:nvPr userDrawn="1"/>
        </p:nvSpPr>
        <p:spPr>
          <a:xfrm>
            <a:off x="8077200" y="1466"/>
            <a:ext cx="731520" cy="740664"/>
          </a:xfrm>
          <a:prstGeom prst="parallelogram">
            <a:avLst>
              <a:gd name="adj" fmla="val 610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6" name="Picture 2" descr="https://scontent.fbkk7-2.fna.fbcdn.net/v/t35.18174-12/26981504_1749400178427853_1896452451_o.jpg?_nc_cat=0&amp;oh=6bbff8271709995fc6c44b9e0762bcb5&amp;oe=5AE2E181">
            <a:extLst>
              <a:ext uri="{FF2B5EF4-FFF2-40B4-BE49-F238E27FC236}">
                <a16:creationId xmlns:a16="http://schemas.microsoft.com/office/drawing/2014/main" id="{D9A34E86-B81E-40C3-9809-552E243E6A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5" b="27914"/>
          <a:stretch/>
        </p:blipFill>
        <p:spPr bwMode="auto">
          <a:xfrm>
            <a:off x="-2554" y="-4996"/>
            <a:ext cx="1166171" cy="74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9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85E3-780E-4514-96CE-096C852A7DA4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48C7-F4B7-40CD-A374-FF854013402E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Logo1"/>
          <p:cNvGrpSpPr/>
          <p:nvPr/>
        </p:nvGrpSpPr>
        <p:grpSpPr>
          <a:xfrm>
            <a:off x="3962400" y="6225401"/>
            <a:ext cx="658380" cy="556399"/>
            <a:chOff x="1962200" y="170384"/>
            <a:chExt cx="823740" cy="696146"/>
          </a:xfrm>
          <a:solidFill>
            <a:srgbClr val="FFFFFF">
              <a:alpha val="15000"/>
            </a:srgbClr>
          </a:solidFill>
        </p:grpSpPr>
        <p:sp>
          <p:nvSpPr>
            <p:cNvPr id="7" name="Rectangle 6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solidFill>
                <a:srgbClr val="009FDA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solidFill>
                    <a:srgbClr val="009FDA"/>
                  </a:solidFill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solidFill>
                    <a:srgbClr val="009FDA"/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19" name="Title 1"/>
          <p:cNvSpPr txBox="1">
            <a:spLocks/>
          </p:cNvSpPr>
          <p:nvPr/>
        </p:nvSpPr>
        <p:spPr>
          <a:xfrm>
            <a:off x="838200" y="5993977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438013" y="601280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h-TH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2000" y="5791200"/>
            <a:ext cx="7772400" cy="91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8D7D-0F44-4AA0-AFF4-1594DB405E91}" type="datetime1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AFA48C7-F4B7-40CD-A374-FF85401340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End"/>
          <p:cNvSpPr/>
          <p:nvPr/>
        </p:nvSpPr>
        <p:spPr>
          <a:xfrm>
            <a:off x="5943600" y="6117336"/>
            <a:ext cx="1417320" cy="740664"/>
          </a:xfrm>
          <a:prstGeom prst="parallelogram">
            <a:avLst>
              <a:gd name="adj" fmla="val 610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87" name="Logo1"/>
          <p:cNvGrpSpPr/>
          <p:nvPr/>
        </p:nvGrpSpPr>
        <p:grpSpPr>
          <a:xfrm>
            <a:off x="8382000" y="6225401"/>
            <a:ext cx="658380" cy="556399"/>
            <a:chOff x="1962200" y="170384"/>
            <a:chExt cx="823740" cy="696146"/>
          </a:xfrm>
          <a:solidFill>
            <a:srgbClr val="FFFFFF">
              <a:alpha val="15000"/>
            </a:srgbClr>
          </a:solidFill>
        </p:grpSpPr>
        <p:sp>
          <p:nvSpPr>
            <p:cNvPr id="88" name="Rectangle 87"/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solidFill>
                <a:srgbClr val="009FDA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90" name="Rectangle 89"/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solidFill>
                    <a:srgbClr val="009FDA"/>
                  </a:solidFill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solidFill>
                    <a:srgbClr val="009FDA"/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95" name="Rectangle 94"/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solidFill>
                  <a:srgbClr val="009FDA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5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28600"/>
            <a:ext cx="7315200" cy="1051560"/>
          </a:xfrm>
          <a:prstGeom prst="rect">
            <a:avLst/>
          </a:prstGeom>
        </p:spPr>
        <p:txBody>
          <a:bodyPr wrap="square" lIns="0" rIns="0" anchor="ctr">
            <a:normAutofit/>
          </a:bodyPr>
          <a:lstStyle>
            <a:lvl1pPr marL="53975" indent="0" algn="l">
              <a:spcBef>
                <a:spcPts val="0"/>
              </a:spcBef>
              <a:buNone/>
              <a:defRPr sz="3200" b="1" baseline="0">
                <a:solidFill>
                  <a:srgbClr val="00338D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32560"/>
            <a:ext cx="8229600" cy="46936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>
                <a:solidFill>
                  <a:srgbClr val="464646"/>
                </a:solidFill>
                <a:latin typeface="Calibri" panose="020F0502020204030204" pitchFamily="34" charset="0"/>
              </a:defRPr>
            </a:lvl1pPr>
            <a:lvl2pPr>
              <a:spcBef>
                <a:spcPts val="0"/>
              </a:spcBef>
              <a:defRPr sz="2400">
                <a:solidFill>
                  <a:srgbClr val="464646"/>
                </a:solidFill>
                <a:latin typeface="Calibri" panose="020F0502020204030204" pitchFamily="34" charset="0"/>
              </a:defRPr>
            </a:lvl2pPr>
            <a:lvl3pPr>
              <a:spcBef>
                <a:spcPts val="0"/>
              </a:spcBef>
              <a:defRPr sz="2000">
                <a:solidFill>
                  <a:srgbClr val="464646"/>
                </a:solidFill>
                <a:latin typeface="Calibri" panose="020F0502020204030204" pitchFamily="34" charset="0"/>
              </a:defRPr>
            </a:lvl3pPr>
            <a:lvl4pPr>
              <a:spcBef>
                <a:spcPts val="0"/>
              </a:spcBef>
              <a:defRPr sz="1800">
                <a:solidFill>
                  <a:srgbClr val="464646"/>
                </a:solidFill>
                <a:latin typeface="Calibri" panose="020F0502020204030204" pitchFamily="34" charset="0"/>
              </a:defRPr>
            </a:lvl4pPr>
            <a:lvl5pPr>
              <a:spcBef>
                <a:spcPts val="0"/>
              </a:spcBef>
              <a:defRPr sz="1800">
                <a:solidFill>
                  <a:srgbClr val="464646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753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1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BA87-2052-4580-ABF6-B45379531D88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48C7-F4B7-40CD-A374-FF8540134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8152B-01AE-4B6A-A33C-45626160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" y="2079296"/>
            <a:ext cx="9144000" cy="11669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B0B336-A24F-4487-8E23-B4A1ACE792F2}"/>
              </a:ext>
            </a:extLst>
          </p:cNvPr>
          <p:cNvSpPr/>
          <p:nvPr/>
        </p:nvSpPr>
        <p:spPr>
          <a:xfrm>
            <a:off x="127464" y="1147157"/>
            <a:ext cx="1479666" cy="6483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Keyword to set 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7657C-F844-434A-9C67-2FFCBC03C48E}"/>
              </a:ext>
            </a:extLst>
          </p:cNvPr>
          <p:cNvSpPr/>
          <p:nvPr/>
        </p:nvSpPr>
        <p:spPr>
          <a:xfrm>
            <a:off x="6691748" y="1147156"/>
            <a:ext cx="2369128" cy="6483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Location of folder contain the files (.</a:t>
            </a:r>
            <a:r>
              <a:rPr lang="en-US" sz="1600" dirty="0" err="1"/>
              <a:t>py</a:t>
            </a:r>
            <a:r>
              <a:rPr lang="en-US" sz="16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1BC6C-7BBA-4C73-8C20-A51758CD4726}"/>
              </a:ext>
            </a:extLst>
          </p:cNvPr>
          <p:cNvSpPr/>
          <p:nvPr/>
        </p:nvSpPr>
        <p:spPr>
          <a:xfrm>
            <a:off x="1990900" y="1147156"/>
            <a:ext cx="1479666" cy="6483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Must be separated by \\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A7BB7A-4137-4788-B32C-390E6D071747}"/>
              </a:ext>
            </a:extLst>
          </p:cNvPr>
          <p:cNvCxnSpPr>
            <a:stCxn id="7" idx="2"/>
          </p:cNvCxnSpPr>
          <p:nvPr/>
        </p:nvCxnSpPr>
        <p:spPr>
          <a:xfrm>
            <a:off x="2730733" y="1795549"/>
            <a:ext cx="84513" cy="2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A72F2D-A63B-4841-A2FB-A2D16C6520E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20686" y="1795550"/>
            <a:ext cx="246611" cy="28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74635B-F80A-4AC2-BF76-62383A934E0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876312" y="1795549"/>
            <a:ext cx="0" cy="28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10E3C12-7074-4424-B7FB-88D5574A7FD3}"/>
              </a:ext>
            </a:extLst>
          </p:cNvPr>
          <p:cNvSpPr/>
          <p:nvPr/>
        </p:nvSpPr>
        <p:spPr>
          <a:xfrm>
            <a:off x="277751" y="5076497"/>
            <a:ext cx="1632066" cy="1377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Keyword to make the command prompt wait for your keyboard response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82DB37-09E9-461D-B3A2-2610FCDEDE5A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15392" y="3246198"/>
            <a:ext cx="578392" cy="183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8CEBE7-699F-4418-BFAA-1D50AFD4421D}"/>
              </a:ext>
            </a:extLst>
          </p:cNvPr>
          <p:cNvCxnSpPr/>
          <p:nvPr/>
        </p:nvCxnSpPr>
        <p:spPr>
          <a:xfrm>
            <a:off x="278409" y="2277688"/>
            <a:ext cx="4587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4B8EAE-3BF4-4F24-8D5E-251CCCC03B33}"/>
              </a:ext>
            </a:extLst>
          </p:cNvPr>
          <p:cNvCxnSpPr/>
          <p:nvPr/>
        </p:nvCxnSpPr>
        <p:spPr>
          <a:xfrm>
            <a:off x="278409" y="3183776"/>
            <a:ext cx="4587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304DBC-7745-46F2-A478-1A63A6B93111}"/>
              </a:ext>
            </a:extLst>
          </p:cNvPr>
          <p:cNvCxnSpPr>
            <a:cxnSpLocks/>
          </p:cNvCxnSpPr>
          <p:nvPr/>
        </p:nvCxnSpPr>
        <p:spPr>
          <a:xfrm>
            <a:off x="796569" y="2277688"/>
            <a:ext cx="82643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08BB5-944D-444A-9C09-3C5FB7E69981}"/>
              </a:ext>
            </a:extLst>
          </p:cNvPr>
          <p:cNvCxnSpPr>
            <a:cxnSpLocks/>
          </p:cNvCxnSpPr>
          <p:nvPr/>
        </p:nvCxnSpPr>
        <p:spPr>
          <a:xfrm>
            <a:off x="278409" y="2834640"/>
            <a:ext cx="3711703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214749-ADA8-423E-BF2F-D0EEC5A16DB4}"/>
              </a:ext>
            </a:extLst>
          </p:cNvPr>
          <p:cNvCxnSpPr>
            <a:cxnSpLocks/>
          </p:cNvCxnSpPr>
          <p:nvPr/>
        </p:nvCxnSpPr>
        <p:spPr>
          <a:xfrm>
            <a:off x="4082208" y="2834640"/>
            <a:ext cx="14097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3C840F-C350-47D3-BFDD-A0972E5F8CB7}"/>
              </a:ext>
            </a:extLst>
          </p:cNvPr>
          <p:cNvCxnSpPr>
            <a:cxnSpLocks/>
          </p:cNvCxnSpPr>
          <p:nvPr/>
        </p:nvCxnSpPr>
        <p:spPr>
          <a:xfrm>
            <a:off x="5556331" y="2834640"/>
            <a:ext cx="1409737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93F90C-26B2-4457-ACC4-D167688FCC6D}"/>
              </a:ext>
            </a:extLst>
          </p:cNvPr>
          <p:cNvSpPr/>
          <p:nvPr/>
        </p:nvSpPr>
        <p:spPr>
          <a:xfrm>
            <a:off x="2134260" y="3483033"/>
            <a:ext cx="1632066" cy="1593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Location of python executable (python.exe)</a:t>
            </a:r>
          </a:p>
          <a:p>
            <a:pPr algn="ctr"/>
            <a:r>
              <a:rPr lang="en-US" sz="1600" dirty="0"/>
              <a:t>See .</a:t>
            </a:r>
            <a:r>
              <a:rPr lang="en-US" sz="1600" dirty="0" err="1"/>
              <a:t>ipynb</a:t>
            </a:r>
            <a:r>
              <a:rPr lang="en-US" sz="1600" dirty="0"/>
              <a:t> for execution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B3DE2-500C-45EF-8D86-1928C82112E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322025" y="2892831"/>
            <a:ext cx="628268" cy="59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F163BB-6CFC-4CBC-8462-747EBB8A2104}"/>
              </a:ext>
            </a:extLst>
          </p:cNvPr>
          <p:cNvSpPr/>
          <p:nvPr/>
        </p:nvSpPr>
        <p:spPr>
          <a:xfrm>
            <a:off x="4215212" y="3483033"/>
            <a:ext cx="1632066" cy="1377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file to be run (.</a:t>
            </a:r>
            <a:r>
              <a:rPr lang="en-US" sz="1600" dirty="0" err="1"/>
              <a:t>py</a:t>
            </a:r>
            <a:r>
              <a:rPr lang="en-US" sz="1600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60E759-D9BC-40F2-97AD-11F67FA74169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4535187" y="2845149"/>
            <a:ext cx="496058" cy="63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F26BCCD-BC82-4F17-B1BD-334766DDE01A}"/>
              </a:ext>
            </a:extLst>
          </p:cNvPr>
          <p:cNvSpPr/>
          <p:nvPr/>
        </p:nvSpPr>
        <p:spPr>
          <a:xfrm>
            <a:off x="6244246" y="3483033"/>
            <a:ext cx="1632066" cy="1377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Collect run data to log_file.txt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F8C28A-550E-482D-8423-33DB3F63D161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6244246" y="2892830"/>
            <a:ext cx="816033" cy="5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1E858E50-376C-45EB-9F53-6068374E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60" y="785"/>
            <a:ext cx="6950814" cy="74562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Running Python from .bat file</a:t>
            </a:r>
          </a:p>
        </p:txBody>
      </p:sp>
    </p:spTree>
    <p:extLst>
      <p:ext uri="{BB962C8B-B14F-4D97-AF65-F5344CB8AC3E}">
        <p14:creationId xmlns:p14="http://schemas.microsoft.com/office/powerpoint/2010/main" val="1374120254"/>
      </p:ext>
    </p:extLst>
  </p:cSld>
  <p:clrMapOvr>
    <a:masterClrMapping/>
  </p:clrMapOvr>
</p:sld>
</file>

<file path=ppt/theme/theme1.xml><?xml version="1.0" encoding="utf-8"?>
<a:theme xmlns:a="http://schemas.openxmlformats.org/drawingml/2006/main" name="3_RSC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Cordia New</vt:lpstr>
      <vt:lpstr>3_RSCTemplate</vt:lpstr>
      <vt:lpstr>Running Python from .bat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PeerapongE</dc:creator>
  <cp:lastModifiedBy>PeerapongE</cp:lastModifiedBy>
  <cp:revision>4</cp:revision>
  <dcterms:created xsi:type="dcterms:W3CDTF">2018-06-28T00:35:26Z</dcterms:created>
  <dcterms:modified xsi:type="dcterms:W3CDTF">2018-06-28T00:56:16Z</dcterms:modified>
</cp:coreProperties>
</file>