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50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CE6C4-2549-45E6-8F88-E400474E64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2FFC8-4473-47D9-B62A-C1C9E287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coaches in the NFL expressed frustration with the fact that some teams will host fans and some teams wont. The </a:t>
            </a:r>
            <a:r>
              <a:rPr lang="en-US" dirty="0" err="1"/>
              <a:t>NFl</a:t>
            </a:r>
            <a:r>
              <a:rPr lang="en-US" dirty="0"/>
              <a:t> commissioner roger Goodell said they (as the head office of the </a:t>
            </a:r>
            <a:r>
              <a:rPr lang="en-US" dirty="0" err="1"/>
              <a:t>nfl</a:t>
            </a:r>
            <a:r>
              <a:rPr lang="en-US" dirty="0"/>
              <a:t>) don’t see having fans in the crowd as a competitive advantage.</a:t>
            </a:r>
          </a:p>
          <a:p>
            <a:endParaRPr lang="en-US" dirty="0"/>
          </a:p>
          <a:p>
            <a:r>
              <a:rPr lang="en-US" dirty="0"/>
              <a:t>NFL players could be fined for conduct detrimental to the team. “If they are found to have engaged in reckless behavior away from the team facility. Forbidden high-risk activities include: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 Attending an indoor night club with a crowd of more than 10 people and without wearing a mask.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 Attending an indoor bar with more than 10 people (other than to pick up a to-go order) without wearing a mask.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 Attending an indoor music/concert/entrainment event.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 Attending housing gatherings with more than 15 people in attendance and without wearing a mask.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 Attending professional sporting events (other than their own games) without wearing a mask and sitting in a protected area such as a suite or an owner's box.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 Attending any gathering or event that violates local and state restrictions.</a:t>
            </a:r>
          </a:p>
          <a:p>
            <a:endParaRPr lang="en-US" dirty="0"/>
          </a:p>
          <a:p>
            <a:r>
              <a:rPr lang="en-US" dirty="0"/>
              <a:t>With that being said, heavy fines were also introduced, They could be penalized by:</a:t>
            </a:r>
          </a:p>
          <a:p>
            <a:pPr marL="171450" indent="-171450">
              <a:buFontTx/>
              <a:buChar char="-"/>
            </a:pPr>
            <a:r>
              <a:rPr lang="en-US" dirty="0"/>
              <a:t>Up to $5,000 for refusing to take a daily Covid test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Up to $15,000 for refusing to wear a mask as well as refusing to wear contact tracing devices OR not adhering to social distancing guidelines for repeat offenders (meaning, repeats were heavily fined, one-offs most likely were warnings)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Masks were required for all team and league personnel, while traveling to and from games as well as at the facility for every game and practice.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Opt-out,</a:t>
            </a:r>
          </a:p>
          <a:p>
            <a:pPr marL="0" indent="0">
              <a:buFontTx/>
              <a:buNone/>
            </a:pPr>
            <a:r>
              <a:rPr lang="en-US" dirty="0"/>
              <a:t>Players were given the choice to opt out due to the treat of covid and they could still earn part of their salary.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2FFC8-4473-47D9-B62A-C1C9E287A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still can’t find out if it’s covid caused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2FFC8-4473-47D9-B62A-C1C9E287A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23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8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3C3259-D990-4DA8-8820-983062ADF3B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0E271E-11AD-4C50-9CAE-E3EBE527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ingnews.com/us/nfl/news/nfl-covid-rules-coronavirus-football-2020/rovse8r08zbu1quh7y3joydah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C6B6-B1DC-E14A-008B-34BCE8A4D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Covid-19’s effects of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EFDA-0050-2256-2C15-39BEA1B6C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F79B-1DF0-C71A-44EF-FD669432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6C71-6322-8D1E-4ED3-FA152062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DAA-DE31-01B2-B0A4-25C027E7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1F69-A834-E036-501E-4C4F3A9C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https://www.sportingnews.com/us/nfl/news/nfl-covid-rules-coronavirus-football-2020/rovse8r08zbu1quh7y3joydah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36FA-CDAF-C09C-17BA-3612FDC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2A6A-C0CC-1E46-540C-9AB88FB1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Covid-19</a:t>
            </a:r>
          </a:p>
          <a:p>
            <a:r>
              <a:rPr lang="en-US" dirty="0"/>
              <a:t>New season schedule post Covid (less pre-season, more weeks of games)</a:t>
            </a:r>
          </a:p>
          <a:p>
            <a:r>
              <a:rPr lang="en-US" dirty="0"/>
              <a:t>Useful insights for individual teams and their ability to adapt to the covid regulations (less travel, less scoring, less stadium attendance, better performance?)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Most people who looked at this question were using player data</a:t>
            </a:r>
          </a:p>
          <a:p>
            <a:pPr lvl="1"/>
            <a:r>
              <a:rPr lang="en-US" dirty="0"/>
              <a:t>https://coronavirus.jhu.edu/pandemic-data-initiative/data-outlook/moving-goalposts-how-data-show-covid-19-impacted-the-nfl</a:t>
            </a:r>
          </a:p>
        </p:txBody>
      </p:sp>
    </p:spTree>
    <p:extLst>
      <p:ext uri="{BB962C8B-B14F-4D97-AF65-F5344CB8AC3E}">
        <p14:creationId xmlns:p14="http://schemas.microsoft.com/office/powerpoint/2010/main" val="40677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CA9-D6DE-C0A7-A007-3542900A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3FC8-BCE8-A347-7A21-C8F96C08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Crowds</a:t>
            </a:r>
          </a:p>
          <a:p>
            <a:pPr lvl="1"/>
            <a:r>
              <a:rPr lang="en-US" dirty="0"/>
              <a:t>Prior to week 1, just six of the 32 teams were planning on hosting fans</a:t>
            </a:r>
          </a:p>
          <a:p>
            <a:pPr lvl="1"/>
            <a:r>
              <a:rPr lang="en-US" dirty="0"/>
              <a:t>Stadiums used fake crowd noise during games</a:t>
            </a:r>
          </a:p>
          <a:p>
            <a:pPr lvl="1"/>
            <a:r>
              <a:rPr lang="en-US" dirty="0"/>
              <a:t>Roger Goodell (NFL commissioner)</a:t>
            </a:r>
          </a:p>
          <a:p>
            <a:pPr lvl="2"/>
            <a:r>
              <a:rPr lang="en-US" dirty="0"/>
              <a:t>“We do not believe it’s a competitive advantage [to have fans in the crowd]”</a:t>
            </a:r>
          </a:p>
          <a:p>
            <a:r>
              <a:rPr lang="en-US" dirty="0"/>
              <a:t>The players</a:t>
            </a:r>
          </a:p>
          <a:p>
            <a:pPr lvl="1"/>
            <a:r>
              <a:rPr lang="en-US" dirty="0"/>
              <a:t>Heavy covid regulations</a:t>
            </a:r>
          </a:p>
          <a:p>
            <a:pPr lvl="2"/>
            <a:r>
              <a:rPr lang="en-US" dirty="0"/>
              <a:t>Heavy fines if the rules aren’t followed (up to $15,000)</a:t>
            </a:r>
          </a:p>
          <a:p>
            <a:pPr lvl="1"/>
            <a:r>
              <a:rPr lang="en-US" dirty="0"/>
              <a:t>Optional opt-out for salary</a:t>
            </a:r>
          </a:p>
          <a:p>
            <a:pPr lvl="2"/>
            <a:r>
              <a:rPr lang="en-US" dirty="0"/>
              <a:t>“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Those who opted out for medical reasons because they qualified as high risk regarding the virus received a $350,000 stipend (not a salary advance) for the season, and those who opted out voluntarily received a $150,000 salary advance for the season. (Undrafted rookies who opted out voluntarily were not eligible to earn the $150,000 stipend.)”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865-37D9-AE90-A114-8A4AA31E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043F-57A4-1F25-1681-84C150D6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Changes for 2020</a:t>
            </a:r>
          </a:p>
          <a:p>
            <a:pPr lvl="1"/>
            <a:r>
              <a:rPr lang="en-US" dirty="0"/>
              <a:t>All 2020 pre-season games canceled</a:t>
            </a:r>
          </a:p>
          <a:p>
            <a:pPr lvl="1"/>
            <a:r>
              <a:rPr lang="en-US" dirty="0"/>
              <a:t>Relocated all London and Mexico City games</a:t>
            </a:r>
          </a:p>
          <a:p>
            <a:r>
              <a:rPr lang="en-US" dirty="0"/>
              <a:t>Change to the NFL pre-season</a:t>
            </a:r>
          </a:p>
          <a:p>
            <a:pPr lvl="1"/>
            <a:r>
              <a:rPr lang="en-US" dirty="0"/>
              <a:t>2021 was the first year to have a 3-week pre-season with 17 weeks of regular season</a:t>
            </a:r>
          </a:p>
          <a:p>
            <a:pPr lvl="1"/>
            <a:r>
              <a:rPr lang="en-US" dirty="0"/>
              <a:t>Covid caused?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284C-2B34-BB0D-38C8-041BFDA1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6EF4-3509-3794-9A98-32F97574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  <a:p>
            <a:r>
              <a:rPr lang="en-US" dirty="0"/>
              <a:t>Show custom script</a:t>
            </a:r>
          </a:p>
          <a:p>
            <a:r>
              <a:rPr lang="en-US" dirty="0" err="1"/>
              <a:t>Aiohttp</a:t>
            </a:r>
            <a:r>
              <a:rPr lang="en-US" dirty="0"/>
              <a:t> and </a:t>
            </a:r>
            <a:r>
              <a:rPr lang="en-US" dirty="0" err="1"/>
              <a:t>asyncio</a:t>
            </a:r>
            <a:endParaRPr lang="en-US" dirty="0"/>
          </a:p>
          <a:p>
            <a:pPr lvl="1"/>
            <a:r>
              <a:rPr lang="en-US" dirty="0"/>
              <a:t>Concurrent programming, not multiprocessing</a:t>
            </a:r>
          </a:p>
          <a:p>
            <a:r>
              <a:rPr lang="en-US" dirty="0"/>
              <a:t>What I’m looking for</a:t>
            </a:r>
          </a:p>
        </p:txBody>
      </p:sp>
    </p:spTree>
    <p:extLst>
      <p:ext uri="{BB962C8B-B14F-4D97-AF65-F5344CB8AC3E}">
        <p14:creationId xmlns:p14="http://schemas.microsoft.com/office/powerpoint/2010/main" val="9413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A82A-FFA7-8AF0-5FE3-72A40156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 /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B680-C67E-CE89-419E-2E4EF9D6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 types for each column</a:t>
            </a:r>
          </a:p>
          <a:p>
            <a:r>
              <a:rPr lang="en-US" dirty="0"/>
              <a:t>Remove </a:t>
            </a:r>
            <a:r>
              <a:rPr lang="en-US" dirty="0" err="1"/>
              <a:t>afc</a:t>
            </a:r>
            <a:r>
              <a:rPr lang="en-US" dirty="0"/>
              <a:t> and </a:t>
            </a:r>
            <a:r>
              <a:rPr lang="en-US" dirty="0" err="1"/>
              <a:t>nfc</a:t>
            </a:r>
            <a:r>
              <a:rPr lang="en-US" dirty="0"/>
              <a:t> games (or games that were canceled)</a:t>
            </a:r>
          </a:p>
          <a:p>
            <a:r>
              <a:rPr lang="en-US" dirty="0"/>
              <a:t>Calculated</a:t>
            </a:r>
          </a:p>
          <a:p>
            <a:pPr lvl="1"/>
            <a:r>
              <a:rPr lang="en-US" dirty="0"/>
              <a:t>Win percentage for each team at each game</a:t>
            </a:r>
          </a:p>
          <a:p>
            <a:pPr lvl="1"/>
            <a:r>
              <a:rPr lang="en-US" dirty="0"/>
              <a:t>Difference between scores</a:t>
            </a:r>
          </a:p>
          <a:p>
            <a:pPr lvl="2"/>
            <a:r>
              <a:rPr lang="en-US" dirty="0"/>
              <a:t>Quarter 1-4 and final score for each game</a:t>
            </a:r>
          </a:p>
          <a:p>
            <a:pPr lvl="1"/>
            <a:r>
              <a:rPr lang="en-US" dirty="0"/>
              <a:t>Average of all four quarters per game, home and away</a:t>
            </a:r>
          </a:p>
          <a:p>
            <a:pPr lvl="1"/>
            <a:r>
              <a:rPr lang="en-US" dirty="0"/>
              <a:t>Winner of the game, 1:home, 0:away</a:t>
            </a:r>
          </a:p>
          <a:p>
            <a:pPr lvl="1"/>
            <a:r>
              <a:rPr lang="en-US" dirty="0"/>
              <a:t>Coordinates for every team and their home location as well as every stadium</a:t>
            </a:r>
          </a:p>
          <a:p>
            <a:pPr lvl="2"/>
            <a:r>
              <a:rPr lang="en-US" dirty="0"/>
              <a:t>Used to calculate the distance each team traveled for every game</a:t>
            </a:r>
          </a:p>
        </p:txBody>
      </p:sp>
    </p:spTree>
    <p:extLst>
      <p:ext uri="{BB962C8B-B14F-4D97-AF65-F5344CB8AC3E}">
        <p14:creationId xmlns:p14="http://schemas.microsoft.com/office/powerpoint/2010/main" val="12652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73DD-5BD0-FB9B-3139-2C34B2BB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with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8BDA-C331-9362-8BC1-84C90BC8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C713-E080-CDBC-D3C2-8B6A2A54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with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D2A7-E3F0-AA84-902D-386C9213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DD6A-DE98-DD05-4AFD-CE8058C5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9895-9F98-74C6-8F5E-4BEC2083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226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562</TotalTime>
  <Words>734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Tw Cen MT</vt:lpstr>
      <vt:lpstr>Droplet</vt:lpstr>
      <vt:lpstr>Covid-19’s effects of the NFL</vt:lpstr>
      <vt:lpstr>Motivation</vt:lpstr>
      <vt:lpstr>What we know</vt:lpstr>
      <vt:lpstr>What we know #2</vt:lpstr>
      <vt:lpstr>Data collection</vt:lpstr>
      <vt:lpstr>Feature engineering / data cleaning</vt:lpstr>
      <vt:lpstr>Visualizations with analysis</vt:lpstr>
      <vt:lpstr>Visualizations with analysis</vt:lpstr>
      <vt:lpstr>Results/conclusion</vt:lpstr>
      <vt:lpstr>Improvements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Covid-19’s effects of the NFL</dc:title>
  <dc:creator>Peer carnes</dc:creator>
  <cp:lastModifiedBy>Peer Carnes</cp:lastModifiedBy>
  <cp:revision>6</cp:revision>
  <dcterms:created xsi:type="dcterms:W3CDTF">2023-05-24T16:43:10Z</dcterms:created>
  <dcterms:modified xsi:type="dcterms:W3CDTF">2023-05-26T03:26:09Z</dcterms:modified>
</cp:coreProperties>
</file>