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7" r:id="rId6"/>
    <p:sldId id="270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0B46B-57E5-44D7-89F1-65A9172CF51B}" v="257" dt="2022-04-22T13:06:0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ppe Peeters" userId="bef4c4a3-75f3-4c86-815f-8d2f40d55665" providerId="ADAL" clId="{7933B598-EA00-4A15-98DF-3DC84E5C955A}"/>
    <pc:docChg chg="undo custSel addSld delSld modSld sldOrd">
      <pc:chgData name="Joppe Peeters" userId="bef4c4a3-75f3-4c86-815f-8d2f40d55665" providerId="ADAL" clId="{7933B598-EA00-4A15-98DF-3DC84E5C955A}" dt="2022-03-23T15:23:02.740" v="1239" actId="404"/>
      <pc:docMkLst>
        <pc:docMk/>
      </pc:docMkLst>
      <pc:sldChg chg="modSp mod">
        <pc:chgData name="Joppe Peeters" userId="bef4c4a3-75f3-4c86-815f-8d2f40d55665" providerId="ADAL" clId="{7933B598-EA00-4A15-98DF-3DC84E5C955A}" dt="2022-03-04T10:16:06.756" v="0" actId="20577"/>
        <pc:sldMkLst>
          <pc:docMk/>
          <pc:sldMk cId="1478358632" sldId="257"/>
        </pc:sldMkLst>
        <pc:spChg chg="mod">
          <ac:chgData name="Joppe Peeters" userId="bef4c4a3-75f3-4c86-815f-8d2f40d55665" providerId="ADAL" clId="{7933B598-EA00-4A15-98DF-3DC84E5C955A}" dt="2022-03-04T10:16:06.756" v="0" actId="20577"/>
          <ac:spMkLst>
            <pc:docMk/>
            <pc:sldMk cId="1478358632" sldId="257"/>
            <ac:spMk id="3" creationId="{85E730C1-E2EB-480E-B50D-5D44BAEAFE25}"/>
          </ac:spMkLst>
        </pc:spChg>
      </pc:sldChg>
      <pc:sldChg chg="addSp modSp mod ord">
        <pc:chgData name="Joppe Peeters" userId="bef4c4a3-75f3-4c86-815f-8d2f40d55665" providerId="ADAL" clId="{7933B598-EA00-4A15-98DF-3DC84E5C955A}" dt="2022-03-15T09:33:08.348" v="846" actId="1036"/>
        <pc:sldMkLst>
          <pc:docMk/>
          <pc:sldMk cId="1083355803" sldId="258"/>
        </pc:sldMkLst>
        <pc:spChg chg="mod">
          <ac:chgData name="Joppe Peeters" userId="bef4c4a3-75f3-4c86-815f-8d2f40d55665" providerId="ADAL" clId="{7933B598-EA00-4A15-98DF-3DC84E5C955A}" dt="2022-03-15T09:33:03.370" v="834" actId="14100"/>
          <ac:spMkLst>
            <pc:docMk/>
            <pc:sldMk cId="1083355803" sldId="258"/>
            <ac:spMk id="3" creationId="{DCB3B8DB-C27F-4FB7-8411-3949425D4C4E}"/>
          </ac:spMkLst>
        </pc:spChg>
        <pc:picChg chg="add mod">
          <ac:chgData name="Joppe Peeters" userId="bef4c4a3-75f3-4c86-815f-8d2f40d55665" providerId="ADAL" clId="{7933B598-EA00-4A15-98DF-3DC84E5C955A}" dt="2022-03-15T09:33:08.348" v="846" actId="1036"/>
          <ac:picMkLst>
            <pc:docMk/>
            <pc:sldMk cId="1083355803" sldId="258"/>
            <ac:picMk id="5" creationId="{025F10E3-5862-40C0-92F4-53883575268D}"/>
          </ac:picMkLst>
        </pc:picChg>
        <pc:picChg chg="add mod">
          <ac:chgData name="Joppe Peeters" userId="bef4c4a3-75f3-4c86-815f-8d2f40d55665" providerId="ADAL" clId="{7933B598-EA00-4A15-98DF-3DC84E5C955A}" dt="2022-03-15T09:33:08.348" v="846" actId="1036"/>
          <ac:picMkLst>
            <pc:docMk/>
            <pc:sldMk cId="1083355803" sldId="258"/>
            <ac:picMk id="7" creationId="{89D931A8-692D-4D7A-B107-1D54EFA085CD}"/>
          </ac:picMkLst>
        </pc:picChg>
      </pc:sldChg>
      <pc:sldChg chg="modSp">
        <pc:chgData name="Joppe Peeters" userId="bef4c4a3-75f3-4c86-815f-8d2f40d55665" providerId="ADAL" clId="{7933B598-EA00-4A15-98DF-3DC84E5C955A}" dt="2022-03-15T09:38:55.082" v="1104" actId="20577"/>
        <pc:sldMkLst>
          <pc:docMk/>
          <pc:sldMk cId="3953843107" sldId="259"/>
        </pc:sldMkLst>
        <pc:graphicFrameChg chg="mod">
          <ac:chgData name="Joppe Peeters" userId="bef4c4a3-75f3-4c86-815f-8d2f40d55665" providerId="ADAL" clId="{7933B598-EA00-4A15-98DF-3DC84E5C955A}" dt="2022-03-15T09:38:55.082" v="1104" actId="20577"/>
          <ac:graphicFrameMkLst>
            <pc:docMk/>
            <pc:sldMk cId="3953843107" sldId="259"/>
            <ac:graphicFrameMk id="6" creationId="{11BABF48-FEBE-4B44-87A5-908286741FC6}"/>
          </ac:graphicFrameMkLst>
        </pc:graphicFrameChg>
      </pc:sldChg>
      <pc:sldChg chg="modSp del mod">
        <pc:chgData name="Joppe Peeters" userId="bef4c4a3-75f3-4c86-815f-8d2f40d55665" providerId="ADAL" clId="{7933B598-EA00-4A15-98DF-3DC84E5C955A}" dt="2022-03-04T10:35:09.455" v="451" actId="2696"/>
        <pc:sldMkLst>
          <pc:docMk/>
          <pc:sldMk cId="2573987671" sldId="260"/>
        </pc:sldMkLst>
        <pc:spChg chg="mod">
          <ac:chgData name="Joppe Peeters" userId="bef4c4a3-75f3-4c86-815f-8d2f40d55665" providerId="ADAL" clId="{7933B598-EA00-4A15-98DF-3DC84E5C955A}" dt="2022-03-04T10:33:32.066" v="431" actId="20577"/>
          <ac:spMkLst>
            <pc:docMk/>
            <pc:sldMk cId="2573987671" sldId="260"/>
            <ac:spMk id="2" creationId="{98782C17-DF4E-4435-A2DB-72C91F9BEAEF}"/>
          </ac:spMkLst>
        </pc:spChg>
        <pc:spChg chg="mod">
          <ac:chgData name="Joppe Peeters" userId="bef4c4a3-75f3-4c86-815f-8d2f40d55665" providerId="ADAL" clId="{7933B598-EA00-4A15-98DF-3DC84E5C955A}" dt="2022-03-04T10:33:16.116" v="421" actId="20577"/>
          <ac:spMkLst>
            <pc:docMk/>
            <pc:sldMk cId="2573987671" sldId="260"/>
            <ac:spMk id="5" creationId="{4482D3B6-A749-4F3A-ADC1-03BF09F32418}"/>
          </ac:spMkLst>
        </pc:spChg>
      </pc:sldChg>
      <pc:sldChg chg="addSp delSp modSp mod">
        <pc:chgData name="Joppe Peeters" userId="bef4c4a3-75f3-4c86-815f-8d2f40d55665" providerId="ADAL" clId="{7933B598-EA00-4A15-98DF-3DC84E5C955A}" dt="2022-03-22T15:35:20.267" v="1162" actId="14100"/>
        <pc:sldMkLst>
          <pc:docMk/>
          <pc:sldMk cId="1890783874" sldId="261"/>
        </pc:sldMkLst>
        <pc:spChg chg="mod">
          <ac:chgData name="Joppe Peeters" userId="bef4c4a3-75f3-4c86-815f-8d2f40d55665" providerId="ADAL" clId="{7933B598-EA00-4A15-98DF-3DC84E5C955A}" dt="2022-03-22T15:34:02.121" v="1151" actId="1076"/>
          <ac:spMkLst>
            <pc:docMk/>
            <pc:sldMk cId="1890783874" sldId="261"/>
            <ac:spMk id="14" creationId="{FEE5E464-C8DC-4057-80A8-F7C8FCC9D223}"/>
          </ac:spMkLst>
        </pc:spChg>
        <pc:picChg chg="add mod">
          <ac:chgData name="Joppe Peeters" userId="bef4c4a3-75f3-4c86-815f-8d2f40d55665" providerId="ADAL" clId="{7933B598-EA00-4A15-98DF-3DC84E5C955A}" dt="2022-03-22T15:34:04.105" v="1152" actId="1076"/>
          <ac:picMkLst>
            <pc:docMk/>
            <pc:sldMk cId="1890783874" sldId="261"/>
            <ac:picMk id="5" creationId="{7748B0AA-512D-48B8-A861-12A7B72976DE}"/>
          </ac:picMkLst>
        </pc:picChg>
        <pc:picChg chg="add mod">
          <ac:chgData name="Joppe Peeters" userId="bef4c4a3-75f3-4c86-815f-8d2f40d55665" providerId="ADAL" clId="{7933B598-EA00-4A15-98DF-3DC84E5C955A}" dt="2022-03-22T15:34:50.524" v="1157" actId="14100"/>
          <ac:picMkLst>
            <pc:docMk/>
            <pc:sldMk cId="1890783874" sldId="261"/>
            <ac:picMk id="6" creationId="{F26D3179-D6BA-48A4-919D-81473E47CDFA}"/>
          </ac:picMkLst>
        </pc:picChg>
        <pc:picChg chg="add mod">
          <ac:chgData name="Joppe Peeters" userId="bef4c4a3-75f3-4c86-815f-8d2f40d55665" providerId="ADAL" clId="{7933B598-EA00-4A15-98DF-3DC84E5C955A}" dt="2022-03-22T15:35:20.267" v="1162" actId="14100"/>
          <ac:picMkLst>
            <pc:docMk/>
            <pc:sldMk cId="1890783874" sldId="261"/>
            <ac:picMk id="10" creationId="{4AB6B303-BBE4-4179-B762-E4C659FFD999}"/>
          </ac:picMkLst>
        </pc:picChg>
        <pc:picChg chg="mod">
          <ac:chgData name="Joppe Peeters" userId="bef4c4a3-75f3-4c86-815f-8d2f40d55665" providerId="ADAL" clId="{7933B598-EA00-4A15-98DF-3DC84E5C955A}" dt="2022-03-22T15:34:00.001" v="1150" actId="1076"/>
          <ac:picMkLst>
            <pc:docMk/>
            <pc:sldMk cId="1890783874" sldId="261"/>
            <ac:picMk id="11" creationId="{CE22B4EC-4641-4917-828B-5BAFD3FE3D60}"/>
          </ac:picMkLst>
        </pc:picChg>
        <pc:picChg chg="del">
          <ac:chgData name="Joppe Peeters" userId="bef4c4a3-75f3-4c86-815f-8d2f40d55665" providerId="ADAL" clId="{7933B598-EA00-4A15-98DF-3DC84E5C955A}" dt="2022-03-15T09:41:56.559" v="1113" actId="478"/>
          <ac:picMkLst>
            <pc:docMk/>
            <pc:sldMk cId="1890783874" sldId="261"/>
            <ac:picMk id="13" creationId="{575D994E-47E9-48DB-BCC3-6E0109B36F09}"/>
          </ac:picMkLst>
        </pc:picChg>
      </pc:sldChg>
      <pc:sldChg chg="modSp mod">
        <pc:chgData name="Joppe Peeters" userId="bef4c4a3-75f3-4c86-815f-8d2f40d55665" providerId="ADAL" clId="{7933B598-EA00-4A15-98DF-3DC84E5C955A}" dt="2022-03-23T15:23:02.740" v="1239" actId="404"/>
        <pc:sldMkLst>
          <pc:docMk/>
          <pc:sldMk cId="4046998334" sldId="263"/>
        </pc:sldMkLst>
        <pc:graphicFrameChg chg="mod modGraphic">
          <ac:chgData name="Joppe Peeters" userId="bef4c4a3-75f3-4c86-815f-8d2f40d55665" providerId="ADAL" clId="{7933B598-EA00-4A15-98DF-3DC84E5C955A}" dt="2022-03-23T15:23:02.740" v="1239" actId="404"/>
          <ac:graphicFrameMkLst>
            <pc:docMk/>
            <pc:sldMk cId="4046998334" sldId="263"/>
            <ac:graphicFrameMk id="19" creationId="{4FADC603-86E7-45BD-AFB1-5E42E590B8B8}"/>
          </ac:graphicFrameMkLst>
        </pc:graphicFrameChg>
      </pc:sldChg>
      <pc:sldChg chg="modSp mod">
        <pc:chgData name="Joppe Peeters" userId="bef4c4a3-75f3-4c86-815f-8d2f40d55665" providerId="ADAL" clId="{7933B598-EA00-4A15-98DF-3DC84E5C955A}" dt="2022-03-15T09:49:10.587" v="1143" actId="20577"/>
        <pc:sldMkLst>
          <pc:docMk/>
          <pc:sldMk cId="994266976" sldId="264"/>
        </pc:sldMkLst>
        <pc:spChg chg="mod">
          <ac:chgData name="Joppe Peeters" userId="bef4c4a3-75f3-4c86-815f-8d2f40d55665" providerId="ADAL" clId="{7933B598-EA00-4A15-98DF-3DC84E5C955A}" dt="2022-03-04T10:41:28.345" v="515" actId="14100"/>
          <ac:spMkLst>
            <pc:docMk/>
            <pc:sldMk cId="994266976" sldId="264"/>
            <ac:spMk id="2" creationId="{02AEF571-2A6C-44E1-873E-5BBDDC71717A}"/>
          </ac:spMkLst>
        </pc:spChg>
        <pc:spChg chg="mod">
          <ac:chgData name="Joppe Peeters" userId="bef4c4a3-75f3-4c86-815f-8d2f40d55665" providerId="ADAL" clId="{7933B598-EA00-4A15-98DF-3DC84E5C955A}" dt="2022-03-15T09:49:10.587" v="1143" actId="20577"/>
          <ac:spMkLst>
            <pc:docMk/>
            <pc:sldMk cId="994266976" sldId="264"/>
            <ac:spMk id="3" creationId="{DA91EC93-FB42-4CAA-BD0C-092822AC2CA5}"/>
          </ac:spMkLst>
        </pc:spChg>
      </pc:sldChg>
      <pc:sldChg chg="modSp add mod ord">
        <pc:chgData name="Joppe Peeters" userId="bef4c4a3-75f3-4c86-815f-8d2f40d55665" providerId="ADAL" clId="{7933B598-EA00-4A15-98DF-3DC84E5C955A}" dt="2022-03-15T09:34:52.607" v="863" actId="14100"/>
        <pc:sldMkLst>
          <pc:docMk/>
          <pc:sldMk cId="3752833670" sldId="267"/>
        </pc:sldMkLst>
        <pc:spChg chg="mod">
          <ac:chgData name="Joppe Peeters" userId="bef4c4a3-75f3-4c86-815f-8d2f40d55665" providerId="ADAL" clId="{7933B598-EA00-4A15-98DF-3DC84E5C955A}" dt="2022-03-15T09:34:52.607" v="863" actId="14100"/>
          <ac:spMkLst>
            <pc:docMk/>
            <pc:sldMk cId="3752833670" sldId="267"/>
            <ac:spMk id="2" creationId="{98782C17-DF4E-4435-A2DB-72C91F9BEAEF}"/>
          </ac:spMkLst>
        </pc:spChg>
        <pc:spChg chg="mod">
          <ac:chgData name="Joppe Peeters" userId="bef4c4a3-75f3-4c86-815f-8d2f40d55665" providerId="ADAL" clId="{7933B598-EA00-4A15-98DF-3DC84E5C955A}" dt="2022-03-04T10:34:32.737" v="450" actId="14100"/>
          <ac:spMkLst>
            <pc:docMk/>
            <pc:sldMk cId="3752833670" sldId="267"/>
            <ac:spMk id="5" creationId="{4482D3B6-A749-4F3A-ADC1-03BF09F32418}"/>
          </ac:spMkLst>
        </pc:spChg>
      </pc:sldChg>
      <pc:sldChg chg="modSp add mod">
        <pc:chgData name="Joppe Peeters" userId="bef4c4a3-75f3-4c86-815f-8d2f40d55665" providerId="ADAL" clId="{7933B598-EA00-4A15-98DF-3DC84E5C955A}" dt="2022-03-04T10:35:13.736" v="462" actId="20577"/>
        <pc:sldMkLst>
          <pc:docMk/>
          <pc:sldMk cId="3828771106" sldId="268"/>
        </pc:sldMkLst>
        <pc:spChg chg="mod">
          <ac:chgData name="Joppe Peeters" userId="bef4c4a3-75f3-4c86-815f-8d2f40d55665" providerId="ADAL" clId="{7933B598-EA00-4A15-98DF-3DC84E5C955A}" dt="2022-03-04T10:35:13.736" v="462" actId="20577"/>
          <ac:spMkLst>
            <pc:docMk/>
            <pc:sldMk cId="3828771106" sldId="268"/>
            <ac:spMk id="2" creationId="{98782C17-DF4E-4435-A2DB-72C91F9BEAEF}"/>
          </ac:spMkLst>
        </pc:spChg>
        <pc:spChg chg="mod">
          <ac:chgData name="Joppe Peeters" userId="bef4c4a3-75f3-4c86-815f-8d2f40d55665" providerId="ADAL" clId="{7933B598-EA00-4A15-98DF-3DC84E5C955A}" dt="2022-03-04T10:34:06.884" v="443" actId="207"/>
          <ac:spMkLst>
            <pc:docMk/>
            <pc:sldMk cId="3828771106" sldId="268"/>
            <ac:spMk id="5" creationId="{4482D3B6-A749-4F3A-ADC1-03BF09F32418}"/>
          </ac:spMkLst>
        </pc:spChg>
      </pc:sldChg>
      <pc:sldChg chg="add del">
        <pc:chgData name="Joppe Peeters" userId="bef4c4a3-75f3-4c86-815f-8d2f40d55665" providerId="ADAL" clId="{7933B598-EA00-4A15-98DF-3DC84E5C955A}" dt="2022-03-23T15:22:24.581" v="1235" actId="2696"/>
        <pc:sldMkLst>
          <pc:docMk/>
          <pc:sldMk cId="210441314" sldId="269"/>
        </pc:sldMkLst>
      </pc:sldChg>
      <pc:sldChg chg="modSp add mod">
        <pc:chgData name="Joppe Peeters" userId="bef4c4a3-75f3-4c86-815f-8d2f40d55665" providerId="ADAL" clId="{7933B598-EA00-4A15-98DF-3DC84E5C955A}" dt="2022-03-15T09:37:36.373" v="1086" actId="20577"/>
        <pc:sldMkLst>
          <pc:docMk/>
          <pc:sldMk cId="3483828120" sldId="270"/>
        </pc:sldMkLst>
        <pc:spChg chg="mod">
          <ac:chgData name="Joppe Peeters" userId="bef4c4a3-75f3-4c86-815f-8d2f40d55665" providerId="ADAL" clId="{7933B598-EA00-4A15-98DF-3DC84E5C955A}" dt="2022-03-15T09:35:11.874" v="879" actId="14100"/>
          <ac:spMkLst>
            <pc:docMk/>
            <pc:sldMk cId="3483828120" sldId="270"/>
            <ac:spMk id="2" creationId="{98782C17-DF4E-4435-A2DB-72C91F9BEAEF}"/>
          </ac:spMkLst>
        </pc:spChg>
        <pc:spChg chg="mod">
          <ac:chgData name="Joppe Peeters" userId="bef4c4a3-75f3-4c86-815f-8d2f40d55665" providerId="ADAL" clId="{7933B598-EA00-4A15-98DF-3DC84E5C955A}" dt="2022-03-15T09:37:36.373" v="1086" actId="20577"/>
          <ac:spMkLst>
            <pc:docMk/>
            <pc:sldMk cId="3483828120" sldId="270"/>
            <ac:spMk id="5" creationId="{4482D3B6-A749-4F3A-ADC1-03BF09F32418}"/>
          </ac:spMkLst>
        </pc:spChg>
      </pc:sldChg>
    </pc:docChg>
  </pc:docChgLst>
  <pc:docChgLst>
    <pc:chgData name="Joppe Peeters" userId="bef4c4a3-75f3-4c86-815f-8d2f40d55665" providerId="ADAL" clId="{334515F5-C3A9-4C71-9B09-882983C8BCA6}"/>
    <pc:docChg chg="modSld">
      <pc:chgData name="Joppe Peeters" userId="bef4c4a3-75f3-4c86-815f-8d2f40d55665" providerId="ADAL" clId="{334515F5-C3A9-4C71-9B09-882983C8BCA6}" dt="2022-03-22T21:15:17.956" v="148" actId="20577"/>
      <pc:docMkLst>
        <pc:docMk/>
      </pc:docMkLst>
      <pc:sldChg chg="modSp mod">
        <pc:chgData name="Joppe Peeters" userId="bef4c4a3-75f3-4c86-815f-8d2f40d55665" providerId="ADAL" clId="{334515F5-C3A9-4C71-9B09-882983C8BCA6}" dt="2022-03-22T21:15:17.956" v="148" actId="20577"/>
        <pc:sldMkLst>
          <pc:docMk/>
          <pc:sldMk cId="1478358632" sldId="257"/>
        </pc:sldMkLst>
        <pc:spChg chg="mod">
          <ac:chgData name="Joppe Peeters" userId="bef4c4a3-75f3-4c86-815f-8d2f40d55665" providerId="ADAL" clId="{334515F5-C3A9-4C71-9B09-882983C8BCA6}" dt="2022-03-22T21:15:17.956" v="148" actId="20577"/>
          <ac:spMkLst>
            <pc:docMk/>
            <pc:sldMk cId="1478358632" sldId="257"/>
            <ac:spMk id="3" creationId="{85E730C1-E2EB-480E-B50D-5D44BAEAFE25}"/>
          </ac:spMkLst>
        </pc:spChg>
      </pc:sldChg>
      <pc:sldChg chg="modSp mod">
        <pc:chgData name="Joppe Peeters" userId="bef4c4a3-75f3-4c86-815f-8d2f40d55665" providerId="ADAL" clId="{334515F5-C3A9-4C71-9B09-882983C8BCA6}" dt="2022-03-22T21:13:24.603" v="144" actId="403"/>
        <pc:sldMkLst>
          <pc:docMk/>
          <pc:sldMk cId="4046998334" sldId="263"/>
        </pc:sldMkLst>
        <pc:graphicFrameChg chg="mod modGraphic">
          <ac:chgData name="Joppe Peeters" userId="bef4c4a3-75f3-4c86-815f-8d2f40d55665" providerId="ADAL" clId="{334515F5-C3A9-4C71-9B09-882983C8BCA6}" dt="2022-03-22T21:13:24.603" v="144" actId="403"/>
          <ac:graphicFrameMkLst>
            <pc:docMk/>
            <pc:sldMk cId="4046998334" sldId="263"/>
            <ac:graphicFrameMk id="19" creationId="{4FADC603-86E7-45BD-AFB1-5E42E590B8B8}"/>
          </ac:graphicFrameMkLst>
        </pc:graphicFrameChg>
      </pc:sldChg>
      <pc:sldChg chg="modSp mod">
        <pc:chgData name="Joppe Peeters" userId="bef4c4a3-75f3-4c86-815f-8d2f40d55665" providerId="ADAL" clId="{334515F5-C3A9-4C71-9B09-882983C8BCA6}" dt="2022-03-22T21:04:23.787" v="2" actId="20577"/>
        <pc:sldMkLst>
          <pc:docMk/>
          <pc:sldMk cId="994266976" sldId="264"/>
        </pc:sldMkLst>
        <pc:spChg chg="mod">
          <ac:chgData name="Joppe Peeters" userId="bef4c4a3-75f3-4c86-815f-8d2f40d55665" providerId="ADAL" clId="{334515F5-C3A9-4C71-9B09-882983C8BCA6}" dt="2022-03-22T21:04:23.787" v="2" actId="20577"/>
          <ac:spMkLst>
            <pc:docMk/>
            <pc:sldMk cId="994266976" sldId="264"/>
            <ac:spMk id="3" creationId="{DA91EC93-FB42-4CAA-BD0C-092822AC2CA5}"/>
          </ac:spMkLst>
        </pc:spChg>
      </pc:sldChg>
      <pc:sldChg chg="mod modShow">
        <pc:chgData name="Joppe Peeters" userId="bef4c4a3-75f3-4c86-815f-8d2f40d55665" providerId="ADAL" clId="{334515F5-C3A9-4C71-9B09-882983C8BCA6}" dt="2022-03-22T21:15:08.619" v="145" actId="729"/>
        <pc:sldMkLst>
          <pc:docMk/>
          <pc:sldMk cId="210441314" sldId="269"/>
        </pc:sldMkLst>
      </pc:sldChg>
    </pc:docChg>
  </pc:docChgLst>
  <pc:docChgLst>
    <pc:chgData name="Joppe Peeters" userId="bef4c4a3-75f3-4c86-815f-8d2f40d55665" providerId="ADAL" clId="{7CE0B46B-57E5-44D7-89F1-65A9172CF51B}"/>
    <pc:docChg chg="undo custSel modSld">
      <pc:chgData name="Joppe Peeters" userId="bef4c4a3-75f3-4c86-815f-8d2f40d55665" providerId="ADAL" clId="{7CE0B46B-57E5-44D7-89F1-65A9172CF51B}" dt="2022-04-12T07:19:20.110" v="363" actId="1076"/>
      <pc:docMkLst>
        <pc:docMk/>
      </pc:docMkLst>
      <pc:sldChg chg="addSp delSp modSp mod">
        <pc:chgData name="Joppe Peeters" userId="bef4c4a3-75f3-4c86-815f-8d2f40d55665" providerId="ADAL" clId="{7CE0B46B-57E5-44D7-89F1-65A9172CF51B}" dt="2022-04-12T07:19:20.110" v="363" actId="1076"/>
        <pc:sldMkLst>
          <pc:docMk/>
          <pc:sldMk cId="1083355803" sldId="258"/>
        </pc:sldMkLst>
        <pc:spChg chg="add del">
          <ac:chgData name="Joppe Peeters" userId="bef4c4a3-75f3-4c86-815f-8d2f40d55665" providerId="ADAL" clId="{7CE0B46B-57E5-44D7-89F1-65A9172CF51B}" dt="2022-04-12T07:09:39.395" v="288" actId="478"/>
          <ac:spMkLst>
            <pc:docMk/>
            <pc:sldMk cId="1083355803" sldId="258"/>
            <ac:spMk id="2" creationId="{22177FC3-A6CB-4FD6-B1FF-F0448DDB0096}"/>
          </ac:spMkLst>
        </pc:spChg>
        <pc:spChg chg="mod">
          <ac:chgData name="Joppe Peeters" userId="bef4c4a3-75f3-4c86-815f-8d2f40d55665" providerId="ADAL" clId="{7CE0B46B-57E5-44D7-89F1-65A9172CF51B}" dt="2022-04-12T07:18:22.200" v="357" actId="27636"/>
          <ac:spMkLst>
            <pc:docMk/>
            <pc:sldMk cId="1083355803" sldId="258"/>
            <ac:spMk id="3" creationId="{DCB3B8DB-C27F-4FB7-8411-3949425D4C4E}"/>
          </ac:spMkLst>
        </pc:spChg>
        <pc:spChg chg="del mod">
          <ac:chgData name="Joppe Peeters" userId="bef4c4a3-75f3-4c86-815f-8d2f40d55665" providerId="ADAL" clId="{7CE0B46B-57E5-44D7-89F1-65A9172CF51B}" dt="2022-04-12T07:17:56.573" v="350" actId="478"/>
          <ac:spMkLst>
            <pc:docMk/>
            <pc:sldMk cId="1083355803" sldId="258"/>
            <ac:spMk id="8" creationId="{C05A8546-512A-4035-BCB4-EF2A61C2520D}"/>
          </ac:spMkLst>
        </pc:spChg>
        <pc:spChg chg="add del mod">
          <ac:chgData name="Joppe Peeters" userId="bef4c4a3-75f3-4c86-815f-8d2f40d55665" providerId="ADAL" clId="{7CE0B46B-57E5-44D7-89F1-65A9172CF51B}" dt="2022-04-12T07:14:52.926" v="337" actId="478"/>
          <ac:spMkLst>
            <pc:docMk/>
            <pc:sldMk cId="1083355803" sldId="258"/>
            <ac:spMk id="10" creationId="{FF321C52-41ED-4914-8DCE-3BDAA1D6E115}"/>
          </ac:spMkLst>
        </pc:spChg>
        <pc:spChg chg="add mod">
          <ac:chgData name="Joppe Peeters" userId="bef4c4a3-75f3-4c86-815f-8d2f40d55665" providerId="ADAL" clId="{7CE0B46B-57E5-44D7-89F1-65A9172CF51B}" dt="2022-04-12T07:15:47.886" v="343" actId="14100"/>
          <ac:spMkLst>
            <pc:docMk/>
            <pc:sldMk cId="1083355803" sldId="258"/>
            <ac:spMk id="11" creationId="{BE7C91FF-88A8-40CE-BF33-92C612EABDDA}"/>
          </ac:spMkLst>
        </pc:spChg>
        <pc:spChg chg="add del mod">
          <ac:chgData name="Joppe Peeters" userId="bef4c4a3-75f3-4c86-815f-8d2f40d55665" providerId="ADAL" clId="{7CE0B46B-57E5-44D7-89F1-65A9172CF51B}" dt="2022-04-12T07:17:58.769" v="351" actId="478"/>
          <ac:spMkLst>
            <pc:docMk/>
            <pc:sldMk cId="1083355803" sldId="258"/>
            <ac:spMk id="16" creationId="{8571BF6E-706A-4345-9137-6A2FACEC6FAA}"/>
          </ac:spMkLst>
        </pc:spChg>
        <pc:spChg chg="add del">
          <ac:chgData name="Joppe Peeters" userId="bef4c4a3-75f3-4c86-815f-8d2f40d55665" providerId="ADAL" clId="{7CE0B46B-57E5-44D7-89F1-65A9172CF51B}" dt="2022-04-12T07:17:24.056" v="345" actId="478"/>
          <ac:spMkLst>
            <pc:docMk/>
            <pc:sldMk cId="1083355803" sldId="258"/>
            <ac:spMk id="17" creationId="{54347BD1-F3F3-4268-9C00-5FEDF7D37FEA}"/>
          </ac:spMkLst>
        </pc:spChg>
        <pc:picChg chg="mod">
          <ac:chgData name="Joppe Peeters" userId="bef4c4a3-75f3-4c86-815f-8d2f40d55665" providerId="ADAL" clId="{7CE0B46B-57E5-44D7-89F1-65A9172CF51B}" dt="2022-04-12T07:18:25.515" v="358" actId="1076"/>
          <ac:picMkLst>
            <pc:docMk/>
            <pc:sldMk cId="1083355803" sldId="258"/>
            <ac:picMk id="5" creationId="{025F10E3-5862-40C0-92F4-53883575268D}"/>
          </ac:picMkLst>
        </pc:picChg>
        <pc:picChg chg="mod">
          <ac:chgData name="Joppe Peeters" userId="bef4c4a3-75f3-4c86-815f-8d2f40d55665" providerId="ADAL" clId="{7CE0B46B-57E5-44D7-89F1-65A9172CF51B}" dt="2022-04-12T07:18:28.445" v="359" actId="1076"/>
          <ac:picMkLst>
            <pc:docMk/>
            <pc:sldMk cId="1083355803" sldId="258"/>
            <ac:picMk id="7" creationId="{89D931A8-692D-4D7A-B107-1D54EFA085CD}"/>
          </ac:picMkLst>
        </pc:picChg>
        <pc:picChg chg="add mod">
          <ac:chgData name="Joppe Peeters" userId="bef4c4a3-75f3-4c86-815f-8d2f40d55665" providerId="ADAL" clId="{7CE0B46B-57E5-44D7-89F1-65A9172CF51B}" dt="2022-04-12T07:10:26.248" v="303" actId="1037"/>
          <ac:picMkLst>
            <pc:docMk/>
            <pc:sldMk cId="1083355803" sldId="258"/>
            <ac:picMk id="9" creationId="{3D09BDED-C3A4-4863-AA51-85C0352FF0A2}"/>
          </ac:picMkLst>
        </pc:picChg>
        <pc:picChg chg="add del mod">
          <ac:chgData name="Joppe Peeters" userId="bef4c4a3-75f3-4c86-815f-8d2f40d55665" providerId="ADAL" clId="{7CE0B46B-57E5-44D7-89F1-65A9172CF51B}" dt="2022-04-12T07:19:12.346" v="362" actId="478"/>
          <ac:picMkLst>
            <pc:docMk/>
            <pc:sldMk cId="1083355803" sldId="258"/>
            <ac:picMk id="14" creationId="{72871A5D-7F43-48CE-89E0-9986EA1A62DF}"/>
          </ac:picMkLst>
        </pc:picChg>
        <pc:picChg chg="add mod">
          <ac:chgData name="Joppe Peeters" userId="bef4c4a3-75f3-4c86-815f-8d2f40d55665" providerId="ADAL" clId="{7CE0B46B-57E5-44D7-89F1-65A9172CF51B}" dt="2022-04-12T07:19:20.110" v="363" actId="1076"/>
          <ac:picMkLst>
            <pc:docMk/>
            <pc:sldMk cId="1083355803" sldId="258"/>
            <ac:picMk id="19" creationId="{5BF8F7D6-A072-496D-BF19-06F3217B0D47}"/>
          </ac:picMkLst>
        </pc:picChg>
        <pc:picChg chg="del">
          <ac:chgData name="Joppe Peeters" userId="bef4c4a3-75f3-4c86-815f-8d2f40d55665" providerId="ADAL" clId="{7CE0B46B-57E5-44D7-89F1-65A9172CF51B}" dt="2022-04-12T07:18:09.979" v="354" actId="478"/>
          <ac:picMkLst>
            <pc:docMk/>
            <pc:sldMk cId="1083355803" sldId="258"/>
            <ac:picMk id="1026" creationId="{04F9575E-DCE4-47E7-87E5-E4B884F87E5A}"/>
          </ac:picMkLst>
        </pc:picChg>
      </pc:sldChg>
      <pc:sldChg chg="modSp">
        <pc:chgData name="Joppe Peeters" userId="bef4c4a3-75f3-4c86-815f-8d2f40d55665" providerId="ADAL" clId="{7CE0B46B-57E5-44D7-89F1-65A9172CF51B}" dt="2022-04-12T07:02:50.487" v="285" actId="20577"/>
        <pc:sldMkLst>
          <pc:docMk/>
          <pc:sldMk cId="3953843107" sldId="259"/>
        </pc:sldMkLst>
        <pc:graphicFrameChg chg="mod">
          <ac:chgData name="Joppe Peeters" userId="bef4c4a3-75f3-4c86-815f-8d2f40d55665" providerId="ADAL" clId="{7CE0B46B-57E5-44D7-89F1-65A9172CF51B}" dt="2022-04-12T07:02:50.487" v="285" actId="20577"/>
          <ac:graphicFrameMkLst>
            <pc:docMk/>
            <pc:sldMk cId="3953843107" sldId="259"/>
            <ac:graphicFrameMk id="6" creationId="{11BABF48-FEBE-4B44-87A5-908286741FC6}"/>
          </ac:graphicFrameMkLst>
        </pc:graphicFrameChg>
      </pc:sldChg>
      <pc:sldChg chg="addSp delSp modSp mod">
        <pc:chgData name="Joppe Peeters" userId="bef4c4a3-75f3-4c86-815f-8d2f40d55665" providerId="ADAL" clId="{7CE0B46B-57E5-44D7-89F1-65A9172CF51B}" dt="2022-04-12T07:02:02.101" v="200" actId="1076"/>
        <pc:sldMkLst>
          <pc:docMk/>
          <pc:sldMk cId="1890783874" sldId="261"/>
        </pc:sldMkLst>
        <pc:spChg chg="del">
          <ac:chgData name="Joppe Peeters" userId="bef4c4a3-75f3-4c86-815f-8d2f40d55665" providerId="ADAL" clId="{7CE0B46B-57E5-44D7-89F1-65A9172CF51B}" dt="2022-04-12T07:01:14.542" v="194"/>
          <ac:spMkLst>
            <pc:docMk/>
            <pc:sldMk cId="1890783874" sldId="261"/>
            <ac:spMk id="9" creationId="{A9D08FC7-A513-40B6-93B4-5FA255615F56}"/>
          </ac:spMkLst>
        </pc:spChg>
        <pc:picChg chg="del">
          <ac:chgData name="Joppe Peeters" userId="bef4c4a3-75f3-4c86-815f-8d2f40d55665" providerId="ADAL" clId="{7CE0B46B-57E5-44D7-89F1-65A9172CF51B}" dt="2022-04-12T07:01:17.218" v="195" actId="478"/>
          <ac:picMkLst>
            <pc:docMk/>
            <pc:sldMk cId="1890783874" sldId="261"/>
            <ac:picMk id="5" creationId="{7748B0AA-512D-48B8-A861-12A7B72976DE}"/>
          </ac:picMkLst>
        </pc:picChg>
        <pc:picChg chg="add mod">
          <ac:chgData name="Joppe Peeters" userId="bef4c4a3-75f3-4c86-815f-8d2f40d55665" providerId="ADAL" clId="{7CE0B46B-57E5-44D7-89F1-65A9172CF51B}" dt="2022-04-12T07:02:02.101" v="200" actId="1076"/>
          <ac:picMkLst>
            <pc:docMk/>
            <pc:sldMk cId="1890783874" sldId="261"/>
            <ac:picMk id="7" creationId="{6E8615A9-092D-4BFB-A542-F9368E5CBAA5}"/>
          </ac:picMkLst>
        </pc:picChg>
      </pc:sldChg>
      <pc:sldChg chg="addSp delSp modSp mod">
        <pc:chgData name="Joppe Peeters" userId="bef4c4a3-75f3-4c86-815f-8d2f40d55665" providerId="ADAL" clId="{7CE0B46B-57E5-44D7-89F1-65A9172CF51B}" dt="2022-04-12T06:57:51.110" v="193" actId="1076"/>
        <pc:sldMkLst>
          <pc:docMk/>
          <pc:sldMk cId="4046998334" sldId="263"/>
        </pc:sldMkLst>
        <pc:spChg chg="add mod">
          <ac:chgData name="Joppe Peeters" userId="bef4c4a3-75f3-4c86-815f-8d2f40d55665" providerId="ADAL" clId="{7CE0B46B-57E5-44D7-89F1-65A9172CF51B}" dt="2022-04-11T07:24:51.053" v="135" actId="14100"/>
          <ac:spMkLst>
            <pc:docMk/>
            <pc:sldMk cId="4046998334" sldId="263"/>
            <ac:spMk id="3" creationId="{1AA7E4B1-0ED4-4AB9-88CD-EE5E0A4A3180}"/>
          </ac:spMkLst>
        </pc:spChg>
        <pc:spChg chg="add del">
          <ac:chgData name="Joppe Peeters" userId="bef4c4a3-75f3-4c86-815f-8d2f40d55665" providerId="ADAL" clId="{7CE0B46B-57E5-44D7-89F1-65A9172CF51B}" dt="2022-04-11T07:25:05.521" v="137" actId="478"/>
          <ac:spMkLst>
            <pc:docMk/>
            <pc:sldMk cId="4046998334" sldId="263"/>
            <ac:spMk id="5" creationId="{A5C2E1DC-D4D3-48DA-BE03-5E81D127FF5C}"/>
          </ac:spMkLst>
        </pc:spChg>
        <pc:spChg chg="add del mod">
          <ac:chgData name="Joppe Peeters" userId="bef4c4a3-75f3-4c86-815f-8d2f40d55665" providerId="ADAL" clId="{7CE0B46B-57E5-44D7-89F1-65A9172CF51B}" dt="2022-04-11T07:25:36.062" v="144" actId="478"/>
          <ac:spMkLst>
            <pc:docMk/>
            <pc:sldMk cId="4046998334" sldId="263"/>
            <ac:spMk id="6" creationId="{E58087BC-A192-4F54-944D-75491C91D18D}"/>
          </ac:spMkLst>
        </pc:spChg>
        <pc:spChg chg="add mod">
          <ac:chgData name="Joppe Peeters" userId="bef4c4a3-75f3-4c86-815f-8d2f40d55665" providerId="ADAL" clId="{7CE0B46B-57E5-44D7-89F1-65A9172CF51B}" dt="2022-04-12T06:57:51.110" v="193" actId="1076"/>
          <ac:spMkLst>
            <pc:docMk/>
            <pc:sldMk cId="4046998334" sldId="263"/>
            <ac:spMk id="7" creationId="{4AAC0287-68FC-4A74-B017-F90CD6AEB859}"/>
          </ac:spMkLst>
        </pc:spChg>
        <pc:spChg chg="add del mod">
          <ac:chgData name="Joppe Peeters" userId="bef4c4a3-75f3-4c86-815f-8d2f40d55665" providerId="ADAL" clId="{7CE0B46B-57E5-44D7-89F1-65A9172CF51B}" dt="2022-04-12T06:57:35.592" v="187" actId="478"/>
          <ac:spMkLst>
            <pc:docMk/>
            <pc:sldMk cId="4046998334" sldId="263"/>
            <ac:spMk id="11" creationId="{1EF6BC9A-57B2-407F-8834-06D71A8DEB5E}"/>
          </ac:spMkLst>
        </pc:spChg>
        <pc:graphicFrameChg chg="add del mod modGraphic">
          <ac:chgData name="Joppe Peeters" userId="bef4c4a3-75f3-4c86-815f-8d2f40d55665" providerId="ADAL" clId="{7CE0B46B-57E5-44D7-89F1-65A9172CF51B}" dt="2022-04-12T06:57:35.592" v="187" actId="478"/>
          <ac:graphicFrameMkLst>
            <pc:docMk/>
            <pc:sldMk cId="4046998334" sldId="263"/>
            <ac:graphicFrameMk id="19" creationId="{4FADC603-86E7-45BD-AFB1-5E42E590B8B8}"/>
          </ac:graphicFrameMkLst>
        </pc:graphicFrameChg>
        <pc:cxnChg chg="add del mod">
          <ac:chgData name="Joppe Peeters" userId="bef4c4a3-75f3-4c86-815f-8d2f40d55665" providerId="ADAL" clId="{7CE0B46B-57E5-44D7-89F1-65A9172CF51B}" dt="2022-04-12T06:57:38.341" v="188" actId="478"/>
          <ac:cxnSpMkLst>
            <pc:docMk/>
            <pc:sldMk cId="4046998334" sldId="263"/>
            <ac:cxnSpMk id="6" creationId="{296A2129-C353-42D9-9D5F-4B0F46AD9AA6}"/>
          </ac:cxnSpMkLst>
        </pc:cxnChg>
        <pc:cxnChg chg="add mod">
          <ac:chgData name="Joppe Peeters" userId="bef4c4a3-75f3-4c86-815f-8d2f40d55665" providerId="ADAL" clId="{7CE0B46B-57E5-44D7-89F1-65A9172CF51B}" dt="2022-04-12T06:57:40.942" v="189" actId="1076"/>
          <ac:cxnSpMkLst>
            <pc:docMk/>
            <pc:sldMk cId="4046998334" sldId="263"/>
            <ac:cxnSpMk id="9" creationId="{9CB11290-F779-449C-B576-6C925FACCDF2}"/>
          </ac:cxnSpMkLst>
        </pc:cxnChg>
      </pc:sldChg>
    </pc:docChg>
  </pc:docChgLst>
  <pc:docChgLst>
    <pc:chgData name="Joppe Peeters" userId="69474fb5-6393-4086-9c8e-6eb90d6ac67c" providerId="ADAL" clId="{7CE0B46B-57E5-44D7-89F1-65A9172CF51B}"/>
    <pc:docChg chg="undo custSel modSld">
      <pc:chgData name="Joppe Peeters" userId="69474fb5-6393-4086-9c8e-6eb90d6ac67c" providerId="ADAL" clId="{7CE0B46B-57E5-44D7-89F1-65A9172CF51B}" dt="2022-04-22T13:06:05.018" v="38" actId="20577"/>
      <pc:docMkLst>
        <pc:docMk/>
      </pc:docMkLst>
      <pc:sldChg chg="modSp mod">
        <pc:chgData name="Joppe Peeters" userId="69474fb5-6393-4086-9c8e-6eb90d6ac67c" providerId="ADAL" clId="{7CE0B46B-57E5-44D7-89F1-65A9172CF51B}" dt="2022-04-22T13:00:52.525" v="1" actId="20577"/>
        <pc:sldMkLst>
          <pc:docMk/>
          <pc:sldMk cId="1478358632" sldId="257"/>
        </pc:sldMkLst>
        <pc:spChg chg="mod">
          <ac:chgData name="Joppe Peeters" userId="69474fb5-6393-4086-9c8e-6eb90d6ac67c" providerId="ADAL" clId="{7CE0B46B-57E5-44D7-89F1-65A9172CF51B}" dt="2022-04-22T13:00:52.525" v="1" actId="20577"/>
          <ac:spMkLst>
            <pc:docMk/>
            <pc:sldMk cId="1478358632" sldId="257"/>
            <ac:spMk id="3" creationId="{85E730C1-E2EB-480E-B50D-5D44BAEAFE25}"/>
          </ac:spMkLst>
        </pc:spChg>
      </pc:sldChg>
      <pc:sldChg chg="modSp">
        <pc:chgData name="Joppe Peeters" userId="69474fb5-6393-4086-9c8e-6eb90d6ac67c" providerId="ADAL" clId="{7CE0B46B-57E5-44D7-89F1-65A9172CF51B}" dt="2022-04-22T13:05:02.590" v="26" actId="20577"/>
        <pc:sldMkLst>
          <pc:docMk/>
          <pc:sldMk cId="3953843107" sldId="259"/>
        </pc:sldMkLst>
        <pc:graphicFrameChg chg="mod">
          <ac:chgData name="Joppe Peeters" userId="69474fb5-6393-4086-9c8e-6eb90d6ac67c" providerId="ADAL" clId="{7CE0B46B-57E5-44D7-89F1-65A9172CF51B}" dt="2022-04-22T13:05:02.590" v="26" actId="20577"/>
          <ac:graphicFrameMkLst>
            <pc:docMk/>
            <pc:sldMk cId="3953843107" sldId="259"/>
            <ac:graphicFrameMk id="6" creationId="{11BABF48-FEBE-4B44-87A5-908286741FC6}"/>
          </ac:graphicFrameMkLst>
        </pc:graphicFrameChg>
      </pc:sldChg>
      <pc:sldChg chg="modSp mod">
        <pc:chgData name="Joppe Peeters" userId="69474fb5-6393-4086-9c8e-6eb90d6ac67c" providerId="ADAL" clId="{7CE0B46B-57E5-44D7-89F1-65A9172CF51B}" dt="2022-04-22T13:06:05.018" v="38" actId="20577"/>
        <pc:sldMkLst>
          <pc:docMk/>
          <pc:sldMk cId="4046998334" sldId="263"/>
        </pc:sldMkLst>
        <pc:graphicFrameChg chg="mod modGraphic">
          <ac:chgData name="Joppe Peeters" userId="69474fb5-6393-4086-9c8e-6eb90d6ac67c" providerId="ADAL" clId="{7CE0B46B-57E5-44D7-89F1-65A9172CF51B}" dt="2022-04-22T13:06:05.018" v="38" actId="20577"/>
          <ac:graphicFrameMkLst>
            <pc:docMk/>
            <pc:sldMk cId="4046998334" sldId="263"/>
            <ac:graphicFrameMk id="19" creationId="{4FADC603-86E7-45BD-AFB1-5E42E590B8B8}"/>
          </ac:graphicFrameMkLst>
        </pc:graphicFrameChg>
      </pc:sldChg>
      <pc:sldChg chg="modSp mod">
        <pc:chgData name="Joppe Peeters" userId="69474fb5-6393-4086-9c8e-6eb90d6ac67c" providerId="ADAL" clId="{7CE0B46B-57E5-44D7-89F1-65A9172CF51B}" dt="2022-04-22T13:03:44.104" v="17" actId="403"/>
        <pc:sldMkLst>
          <pc:docMk/>
          <pc:sldMk cId="994266976" sldId="264"/>
        </pc:sldMkLst>
        <pc:spChg chg="mod">
          <ac:chgData name="Joppe Peeters" userId="69474fb5-6393-4086-9c8e-6eb90d6ac67c" providerId="ADAL" clId="{7CE0B46B-57E5-44D7-89F1-65A9172CF51B}" dt="2022-04-22T13:03:44.104" v="17" actId="403"/>
          <ac:spMkLst>
            <pc:docMk/>
            <pc:sldMk cId="994266976" sldId="264"/>
            <ac:spMk id="2" creationId="{02AEF571-2A6C-44E1-873E-5BBDDC71717A}"/>
          </ac:spMkLst>
        </pc:spChg>
      </pc:sldChg>
      <pc:sldChg chg="modSp mod">
        <pc:chgData name="Joppe Peeters" userId="69474fb5-6393-4086-9c8e-6eb90d6ac67c" providerId="ADAL" clId="{7CE0B46B-57E5-44D7-89F1-65A9172CF51B}" dt="2022-04-22T13:03:00.136" v="2" actId="20577"/>
        <pc:sldMkLst>
          <pc:docMk/>
          <pc:sldMk cId="3483828120" sldId="270"/>
        </pc:sldMkLst>
        <pc:spChg chg="mod">
          <ac:chgData name="Joppe Peeters" userId="69474fb5-6393-4086-9c8e-6eb90d6ac67c" providerId="ADAL" clId="{7CE0B46B-57E5-44D7-89F1-65A9172CF51B}" dt="2022-04-22T13:03:00.136" v="2" actId="20577"/>
          <ac:spMkLst>
            <pc:docMk/>
            <pc:sldMk cId="3483828120" sldId="270"/>
            <ac:spMk id="5" creationId="{4482D3B6-A749-4F3A-ADC1-03BF09F3241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557E4-01F5-4510-BDCF-BDDFDBAB0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4617B-6188-42C3-BC87-EBBC4C13AE45}">
      <dgm:prSet/>
      <dgm:spPr/>
      <dgm:t>
        <a:bodyPr/>
        <a:lstStyle/>
        <a:p>
          <a:r>
            <a:rPr lang="nl-BE" dirty="0"/>
            <a:t>Flutter applicatie herwerken</a:t>
          </a:r>
          <a:endParaRPr lang="en-US" dirty="0"/>
        </a:p>
      </dgm:t>
    </dgm:pt>
    <dgm:pt modelId="{B77228DE-038E-40C8-A8C8-9FEC074FDE6B}" type="parTrans" cxnId="{CFA85827-B6B5-4150-B6F1-4EA4B5158D0B}">
      <dgm:prSet/>
      <dgm:spPr/>
      <dgm:t>
        <a:bodyPr/>
        <a:lstStyle/>
        <a:p>
          <a:endParaRPr lang="en-US"/>
        </a:p>
      </dgm:t>
    </dgm:pt>
    <dgm:pt modelId="{6CE24613-7C95-4719-BB0E-DAB7C9F9CB51}" type="sibTrans" cxnId="{CFA85827-B6B5-4150-B6F1-4EA4B5158D0B}">
      <dgm:prSet/>
      <dgm:spPr/>
      <dgm:t>
        <a:bodyPr/>
        <a:lstStyle/>
        <a:p>
          <a:endParaRPr lang="en-US"/>
        </a:p>
      </dgm:t>
    </dgm:pt>
    <dgm:pt modelId="{1D03A8E3-B0D5-4091-B7D7-A41D4AFDFFC2}">
      <dgm:prSet custT="1"/>
      <dgm:spPr/>
      <dgm:t>
        <a:bodyPr/>
        <a:lstStyle/>
        <a:p>
          <a:r>
            <a:rPr lang="nl-BE" sz="1800" dirty="0"/>
            <a:t>Schermontwerpen - </a:t>
          </a:r>
          <a:r>
            <a:rPr lang="nl-BE" sz="1800" dirty="0" err="1"/>
            <a:t>Figma</a:t>
          </a:r>
          <a:endParaRPr lang="en-US" sz="1800" dirty="0"/>
        </a:p>
      </dgm:t>
    </dgm:pt>
    <dgm:pt modelId="{A29A8E52-02D6-4E81-A708-082A5E766CF6}" type="parTrans" cxnId="{C101F945-E937-48B4-826D-AEE387BB9AFF}">
      <dgm:prSet/>
      <dgm:spPr/>
      <dgm:t>
        <a:bodyPr/>
        <a:lstStyle/>
        <a:p>
          <a:endParaRPr lang="en-US"/>
        </a:p>
      </dgm:t>
    </dgm:pt>
    <dgm:pt modelId="{F965CCEC-72BB-4F30-8D47-06B49D304AA3}" type="sibTrans" cxnId="{C101F945-E937-48B4-826D-AEE387BB9AFF}">
      <dgm:prSet/>
      <dgm:spPr/>
      <dgm:t>
        <a:bodyPr/>
        <a:lstStyle/>
        <a:p>
          <a:endParaRPr lang="en-US"/>
        </a:p>
      </dgm:t>
    </dgm:pt>
    <dgm:pt modelId="{EF5847A6-41C8-4311-A1DE-13A4A4E50E16}">
      <dgm:prSet custT="1"/>
      <dgm:spPr/>
      <dgm:t>
        <a:bodyPr/>
        <a:lstStyle/>
        <a:p>
          <a:r>
            <a:rPr lang="nl-BE" sz="1800" dirty="0"/>
            <a:t>Testen</a:t>
          </a:r>
          <a:endParaRPr lang="en-US" sz="1800" dirty="0"/>
        </a:p>
      </dgm:t>
    </dgm:pt>
    <dgm:pt modelId="{063AD79D-95CE-49BF-9225-0038A736CB70}" type="parTrans" cxnId="{F91C7179-C763-4627-9C8B-4529BAF65A3B}">
      <dgm:prSet/>
      <dgm:spPr/>
      <dgm:t>
        <a:bodyPr/>
        <a:lstStyle/>
        <a:p>
          <a:endParaRPr lang="en-US"/>
        </a:p>
      </dgm:t>
    </dgm:pt>
    <dgm:pt modelId="{874ED8C5-F549-4502-820D-D6CD5ACC1DD2}" type="sibTrans" cxnId="{F91C7179-C763-4627-9C8B-4529BAF65A3B}">
      <dgm:prSet/>
      <dgm:spPr/>
      <dgm:t>
        <a:bodyPr/>
        <a:lstStyle/>
        <a:p>
          <a:endParaRPr lang="en-US"/>
        </a:p>
      </dgm:t>
    </dgm:pt>
    <dgm:pt modelId="{A517F7A1-247D-4479-B281-337587BC0BC0}">
      <dgm:prSet custT="1"/>
      <dgm:spPr/>
      <dgm:t>
        <a:bodyPr/>
        <a:lstStyle/>
        <a:p>
          <a:r>
            <a:rPr lang="nl-BE" sz="1800" dirty="0"/>
            <a:t>Programmeren - Flutter</a:t>
          </a:r>
          <a:endParaRPr lang="en-US" sz="1800" dirty="0"/>
        </a:p>
      </dgm:t>
    </dgm:pt>
    <dgm:pt modelId="{FA1CD64A-3335-4F57-99E2-8CCB359668A0}" type="parTrans" cxnId="{97556BA1-68A7-4354-94E7-2D6702A54B8B}">
      <dgm:prSet/>
      <dgm:spPr/>
      <dgm:t>
        <a:bodyPr/>
        <a:lstStyle/>
        <a:p>
          <a:endParaRPr lang="en-US"/>
        </a:p>
      </dgm:t>
    </dgm:pt>
    <dgm:pt modelId="{6CB4A2C2-D11A-47F0-AF07-074EDDBAB44E}" type="sibTrans" cxnId="{97556BA1-68A7-4354-94E7-2D6702A54B8B}">
      <dgm:prSet/>
      <dgm:spPr/>
      <dgm:t>
        <a:bodyPr/>
        <a:lstStyle/>
        <a:p>
          <a:endParaRPr lang="en-US"/>
        </a:p>
      </dgm:t>
    </dgm:pt>
    <dgm:pt modelId="{495AA79F-F39E-4CDF-9F42-ED255DE88163}">
      <dgm:prSet/>
      <dgm:spPr/>
      <dgm:t>
        <a:bodyPr/>
        <a:lstStyle/>
        <a:p>
          <a:r>
            <a:rPr lang="nl-BE" dirty="0"/>
            <a:t>Extra functionaliteiten</a:t>
          </a:r>
          <a:endParaRPr lang="en-US" dirty="0"/>
        </a:p>
      </dgm:t>
    </dgm:pt>
    <dgm:pt modelId="{72A02A35-D209-412A-B1D3-73BB86759F47}" type="parTrans" cxnId="{5C30F0D6-3282-4437-9C8D-5478EF6C3205}">
      <dgm:prSet/>
      <dgm:spPr/>
      <dgm:t>
        <a:bodyPr/>
        <a:lstStyle/>
        <a:p>
          <a:endParaRPr lang="en-US"/>
        </a:p>
      </dgm:t>
    </dgm:pt>
    <dgm:pt modelId="{287828A4-CECC-4321-B23D-E6AAFFEBF911}" type="sibTrans" cxnId="{5C30F0D6-3282-4437-9C8D-5478EF6C3205}">
      <dgm:prSet/>
      <dgm:spPr/>
      <dgm:t>
        <a:bodyPr/>
        <a:lstStyle/>
        <a:p>
          <a:endParaRPr lang="en-US"/>
        </a:p>
      </dgm:t>
    </dgm:pt>
    <dgm:pt modelId="{25ADF171-E6B2-4218-AC31-60763EB77DC7}">
      <dgm:prSet/>
      <dgm:spPr/>
      <dgm:t>
        <a:bodyPr/>
        <a:lstStyle/>
        <a:p>
          <a:r>
            <a:rPr lang="nl-BE" dirty="0"/>
            <a:t>Sorteren</a:t>
          </a:r>
          <a:endParaRPr lang="en-US" dirty="0"/>
        </a:p>
      </dgm:t>
    </dgm:pt>
    <dgm:pt modelId="{E422E52A-F2F3-4C8A-B325-5B0442725A42}" type="parTrans" cxnId="{7468ACFD-56E3-4021-8A28-CD199D857629}">
      <dgm:prSet/>
      <dgm:spPr/>
      <dgm:t>
        <a:bodyPr/>
        <a:lstStyle/>
        <a:p>
          <a:endParaRPr lang="en-US"/>
        </a:p>
      </dgm:t>
    </dgm:pt>
    <dgm:pt modelId="{7697F0B8-82B9-4129-A723-38FCF02E839A}" type="sibTrans" cxnId="{7468ACFD-56E3-4021-8A28-CD199D857629}">
      <dgm:prSet/>
      <dgm:spPr/>
      <dgm:t>
        <a:bodyPr/>
        <a:lstStyle/>
        <a:p>
          <a:endParaRPr lang="en-US"/>
        </a:p>
      </dgm:t>
    </dgm:pt>
    <dgm:pt modelId="{24478C83-0E89-479B-92C6-992A7432F136}">
      <dgm:prSet/>
      <dgm:spPr/>
      <dgm:t>
        <a:bodyPr/>
        <a:lstStyle/>
        <a:p>
          <a:r>
            <a:rPr lang="nl-BE" dirty="0"/>
            <a:t>Filteren</a:t>
          </a:r>
          <a:endParaRPr lang="en-US" dirty="0"/>
        </a:p>
      </dgm:t>
    </dgm:pt>
    <dgm:pt modelId="{8CDBE574-1F48-48C4-8E69-F72002272BD7}" type="parTrans" cxnId="{4AC13A03-E18A-49A2-9F4C-4C8D0AB474C2}">
      <dgm:prSet/>
      <dgm:spPr/>
      <dgm:t>
        <a:bodyPr/>
        <a:lstStyle/>
        <a:p>
          <a:endParaRPr lang="en-US"/>
        </a:p>
      </dgm:t>
    </dgm:pt>
    <dgm:pt modelId="{7BC94C53-072A-498F-BC24-00CDF9FAEC0C}" type="sibTrans" cxnId="{4AC13A03-E18A-49A2-9F4C-4C8D0AB474C2}">
      <dgm:prSet/>
      <dgm:spPr/>
      <dgm:t>
        <a:bodyPr/>
        <a:lstStyle/>
        <a:p>
          <a:endParaRPr lang="en-US"/>
        </a:p>
      </dgm:t>
    </dgm:pt>
    <dgm:pt modelId="{B94472D8-3AFD-4AB9-9706-601ADF493EBE}">
      <dgm:prSet/>
      <dgm:spPr/>
      <dgm:t>
        <a:bodyPr/>
        <a:lstStyle/>
        <a:p>
          <a:r>
            <a:rPr lang="nl-BE" dirty="0"/>
            <a:t>Error/No data pagina’s</a:t>
          </a:r>
          <a:endParaRPr lang="en-US" dirty="0"/>
        </a:p>
      </dgm:t>
    </dgm:pt>
    <dgm:pt modelId="{8F413E6A-FD8A-4479-997F-A15A84E22E3B}" type="parTrans" cxnId="{3DD1FEF3-3B98-4D88-AE2D-653175015D09}">
      <dgm:prSet/>
      <dgm:spPr/>
      <dgm:t>
        <a:bodyPr/>
        <a:lstStyle/>
        <a:p>
          <a:endParaRPr lang="en-US"/>
        </a:p>
      </dgm:t>
    </dgm:pt>
    <dgm:pt modelId="{F030041D-5D6D-4DAD-A5BD-166202FAFC70}" type="sibTrans" cxnId="{3DD1FEF3-3B98-4D88-AE2D-653175015D09}">
      <dgm:prSet/>
      <dgm:spPr/>
      <dgm:t>
        <a:bodyPr/>
        <a:lstStyle/>
        <a:p>
          <a:endParaRPr lang="en-US"/>
        </a:p>
      </dgm:t>
    </dgm:pt>
    <dgm:pt modelId="{3DAE2003-0CB1-4919-B7F4-79BC9F3A6DE7}">
      <dgm:prSet/>
      <dgm:spPr/>
      <dgm:t>
        <a:bodyPr/>
        <a:lstStyle/>
        <a:p>
          <a:r>
            <a:rPr lang="nl-BE" dirty="0" err="1"/>
            <a:t>Skeleton</a:t>
          </a:r>
          <a:r>
            <a:rPr lang="nl-BE" dirty="0"/>
            <a:t> screen (visuele indicatie bij het laden v.d. pagina)</a:t>
          </a:r>
          <a:endParaRPr lang="en-US" dirty="0"/>
        </a:p>
      </dgm:t>
    </dgm:pt>
    <dgm:pt modelId="{FFB94F94-A419-49EB-9C54-6A853213E7A7}" type="parTrans" cxnId="{ECCDF11E-737E-4F39-80B1-948574EC88A4}">
      <dgm:prSet/>
      <dgm:spPr/>
      <dgm:t>
        <a:bodyPr/>
        <a:lstStyle/>
        <a:p>
          <a:endParaRPr lang="en-US"/>
        </a:p>
      </dgm:t>
    </dgm:pt>
    <dgm:pt modelId="{37F946D6-710E-42FB-8257-8F9C9075F2A5}" type="sibTrans" cxnId="{ECCDF11E-737E-4F39-80B1-948574EC88A4}">
      <dgm:prSet/>
      <dgm:spPr/>
      <dgm:t>
        <a:bodyPr/>
        <a:lstStyle/>
        <a:p>
          <a:endParaRPr lang="en-US"/>
        </a:p>
      </dgm:t>
    </dgm:pt>
    <dgm:pt modelId="{438179D2-65AA-4540-A9BC-B88734F987EA}">
      <dgm:prSet/>
      <dgm:spPr/>
      <dgm:t>
        <a:bodyPr/>
        <a:lstStyle/>
        <a:p>
          <a:r>
            <a:rPr lang="nl-BE" dirty="0"/>
            <a:t>Intuïtieve UI</a:t>
          </a:r>
          <a:endParaRPr lang="en-US" dirty="0"/>
        </a:p>
      </dgm:t>
    </dgm:pt>
    <dgm:pt modelId="{2EE85792-2EE6-4455-B99C-E8C2AE638A26}" type="parTrans" cxnId="{61BAF3C8-3CF8-4895-BE46-85B57349F542}">
      <dgm:prSet/>
      <dgm:spPr/>
      <dgm:t>
        <a:bodyPr/>
        <a:lstStyle/>
        <a:p>
          <a:endParaRPr lang="en-US"/>
        </a:p>
      </dgm:t>
    </dgm:pt>
    <dgm:pt modelId="{BDD61B30-A47B-436B-A65C-4F50AA892A0C}" type="sibTrans" cxnId="{61BAF3C8-3CF8-4895-BE46-85B57349F542}">
      <dgm:prSet/>
      <dgm:spPr/>
      <dgm:t>
        <a:bodyPr/>
        <a:lstStyle/>
        <a:p>
          <a:endParaRPr lang="en-US"/>
        </a:p>
      </dgm:t>
    </dgm:pt>
    <dgm:pt modelId="{7802806E-CEC6-4691-8B43-CC4D8D5C826A}">
      <dgm:prSet/>
      <dgm:spPr/>
      <dgm:t>
        <a:bodyPr/>
        <a:lstStyle/>
        <a:p>
          <a:r>
            <a:rPr lang="nl-BE"/>
            <a:t>…</a:t>
          </a:r>
          <a:endParaRPr lang="en-US"/>
        </a:p>
      </dgm:t>
    </dgm:pt>
    <dgm:pt modelId="{C75947CD-6C56-4D03-91C7-6059ECC8391F}" type="parTrans" cxnId="{16A11468-47BE-4EFD-909C-5E19AF0F2F69}">
      <dgm:prSet/>
      <dgm:spPr/>
      <dgm:t>
        <a:bodyPr/>
        <a:lstStyle/>
        <a:p>
          <a:endParaRPr lang="en-US"/>
        </a:p>
      </dgm:t>
    </dgm:pt>
    <dgm:pt modelId="{5F18D6E4-63BE-4C64-A976-9A6BBA52348E}" type="sibTrans" cxnId="{16A11468-47BE-4EFD-909C-5E19AF0F2F69}">
      <dgm:prSet/>
      <dgm:spPr/>
      <dgm:t>
        <a:bodyPr/>
        <a:lstStyle/>
        <a:p>
          <a:endParaRPr lang="en-US"/>
        </a:p>
      </dgm:t>
    </dgm:pt>
    <dgm:pt modelId="{1B1CC3CB-F760-46F0-B8DF-83C9E0F97BC4}">
      <dgm:prSet/>
      <dgm:spPr/>
      <dgm:t>
        <a:bodyPr/>
        <a:lstStyle/>
        <a:p>
          <a:endParaRPr lang="en-US" sz="1800" dirty="0"/>
        </a:p>
      </dgm:t>
    </dgm:pt>
    <dgm:pt modelId="{DAAAA23E-D4AA-47AE-B624-692C6E85FC1E}" type="parTrans" cxnId="{9947867E-190D-4336-938D-32CEDBA95B1E}">
      <dgm:prSet/>
      <dgm:spPr/>
      <dgm:t>
        <a:bodyPr/>
        <a:lstStyle/>
        <a:p>
          <a:endParaRPr lang="nl-BE"/>
        </a:p>
      </dgm:t>
    </dgm:pt>
    <dgm:pt modelId="{B17C2929-1090-4E45-8789-C702AFC716A5}" type="sibTrans" cxnId="{9947867E-190D-4336-938D-32CEDBA95B1E}">
      <dgm:prSet/>
      <dgm:spPr/>
      <dgm:t>
        <a:bodyPr/>
        <a:lstStyle/>
        <a:p>
          <a:endParaRPr lang="nl-BE"/>
        </a:p>
      </dgm:t>
    </dgm:pt>
    <dgm:pt modelId="{0CC15860-F4EF-45F1-BE9D-27F32E21CECD}" type="pres">
      <dgm:prSet presAssocID="{EF9557E4-01F5-4510-BDCF-BDDFDBAB0AA1}" presName="linear" presStyleCnt="0">
        <dgm:presLayoutVars>
          <dgm:animLvl val="lvl"/>
          <dgm:resizeHandles val="exact"/>
        </dgm:presLayoutVars>
      </dgm:prSet>
      <dgm:spPr/>
    </dgm:pt>
    <dgm:pt modelId="{E49D8A43-2BEB-4AFF-8922-B7D5045FC2A4}" type="pres">
      <dgm:prSet presAssocID="{B164617B-6188-42C3-BC87-EBBC4C13AE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CDDD90-C9AB-4593-962C-007B5196F7BF}" type="pres">
      <dgm:prSet presAssocID="{B164617B-6188-42C3-BC87-EBBC4C13AE45}" presName="childText" presStyleLbl="revTx" presStyleIdx="0" presStyleCnt="2">
        <dgm:presLayoutVars>
          <dgm:bulletEnabled val="1"/>
        </dgm:presLayoutVars>
      </dgm:prSet>
      <dgm:spPr/>
    </dgm:pt>
    <dgm:pt modelId="{95C5FD1E-FAF5-426A-9E83-9AAD702741D2}" type="pres">
      <dgm:prSet presAssocID="{495AA79F-F39E-4CDF-9F42-ED255DE881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4883D4-0618-4631-98B4-F6EEC0C5C0B1}" type="pres">
      <dgm:prSet presAssocID="{495AA79F-F39E-4CDF-9F42-ED255DE881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C13A03-E18A-49A2-9F4C-4C8D0AB474C2}" srcId="{495AA79F-F39E-4CDF-9F42-ED255DE88163}" destId="{24478C83-0E89-479B-92C6-992A7432F136}" srcOrd="1" destOrd="0" parTransId="{8CDBE574-1F48-48C4-8E69-F72002272BD7}" sibTransId="{7BC94C53-072A-498F-BC24-00CDF9FAEC0C}"/>
    <dgm:cxn modelId="{41E6490B-5162-45C1-BDE1-3BF924BF59C1}" type="presOf" srcId="{7802806E-CEC6-4691-8B43-CC4D8D5C826A}" destId="{044883D4-0618-4631-98B4-F6EEC0C5C0B1}" srcOrd="0" destOrd="5" presId="urn:microsoft.com/office/officeart/2005/8/layout/vList2"/>
    <dgm:cxn modelId="{A72A0F14-2E70-43D5-8BFD-9B85280C7E95}" type="presOf" srcId="{EF9557E4-01F5-4510-BDCF-BDDFDBAB0AA1}" destId="{0CC15860-F4EF-45F1-BE9D-27F32E21CECD}" srcOrd="0" destOrd="0" presId="urn:microsoft.com/office/officeart/2005/8/layout/vList2"/>
    <dgm:cxn modelId="{D6B8C71E-A0DC-485C-A623-129D98CA4E5A}" type="presOf" srcId="{A517F7A1-247D-4479-B281-337587BC0BC0}" destId="{D2CDDD90-C9AB-4593-962C-007B5196F7BF}" srcOrd="0" destOrd="2" presId="urn:microsoft.com/office/officeart/2005/8/layout/vList2"/>
    <dgm:cxn modelId="{ECCDF11E-737E-4F39-80B1-948574EC88A4}" srcId="{495AA79F-F39E-4CDF-9F42-ED255DE88163}" destId="{3DAE2003-0CB1-4919-B7F4-79BC9F3A6DE7}" srcOrd="3" destOrd="0" parTransId="{FFB94F94-A419-49EB-9C54-6A853213E7A7}" sibTransId="{37F946D6-710E-42FB-8257-8F9C9075F2A5}"/>
    <dgm:cxn modelId="{CFA85827-B6B5-4150-B6F1-4EA4B5158D0B}" srcId="{EF9557E4-01F5-4510-BDCF-BDDFDBAB0AA1}" destId="{B164617B-6188-42C3-BC87-EBBC4C13AE45}" srcOrd="0" destOrd="0" parTransId="{B77228DE-038E-40C8-A8C8-9FEC074FDE6B}" sibTransId="{6CE24613-7C95-4719-BB0E-DAB7C9F9CB51}"/>
    <dgm:cxn modelId="{8B940D37-27CE-4E10-9E0B-87B8B4AF8055}" type="presOf" srcId="{25ADF171-E6B2-4218-AC31-60763EB77DC7}" destId="{044883D4-0618-4631-98B4-F6EEC0C5C0B1}" srcOrd="0" destOrd="0" presId="urn:microsoft.com/office/officeart/2005/8/layout/vList2"/>
    <dgm:cxn modelId="{C101F945-E937-48B4-826D-AEE387BB9AFF}" srcId="{B164617B-6188-42C3-BC87-EBBC4C13AE45}" destId="{1D03A8E3-B0D5-4091-B7D7-A41D4AFDFFC2}" srcOrd="0" destOrd="0" parTransId="{A29A8E52-02D6-4E81-A708-082A5E766CF6}" sibTransId="{F965CCEC-72BB-4F30-8D47-06B49D304AA3}"/>
    <dgm:cxn modelId="{16A11468-47BE-4EFD-909C-5E19AF0F2F69}" srcId="{495AA79F-F39E-4CDF-9F42-ED255DE88163}" destId="{7802806E-CEC6-4691-8B43-CC4D8D5C826A}" srcOrd="5" destOrd="0" parTransId="{C75947CD-6C56-4D03-91C7-6059ECC8391F}" sibTransId="{5F18D6E4-63BE-4C64-A976-9A6BBA52348E}"/>
    <dgm:cxn modelId="{0FCC9A53-5D87-4C1E-87F1-1A7D7102B053}" type="presOf" srcId="{495AA79F-F39E-4CDF-9F42-ED255DE88163}" destId="{95C5FD1E-FAF5-426A-9E83-9AAD702741D2}" srcOrd="0" destOrd="0" presId="urn:microsoft.com/office/officeart/2005/8/layout/vList2"/>
    <dgm:cxn modelId="{A13DC173-C794-46F0-A198-9C85AE5AB785}" type="presOf" srcId="{B164617B-6188-42C3-BC87-EBBC4C13AE45}" destId="{E49D8A43-2BEB-4AFF-8922-B7D5045FC2A4}" srcOrd="0" destOrd="0" presId="urn:microsoft.com/office/officeart/2005/8/layout/vList2"/>
    <dgm:cxn modelId="{B0AB5C76-7F09-4CA5-B79D-90A5BF95706E}" type="presOf" srcId="{1D03A8E3-B0D5-4091-B7D7-A41D4AFDFFC2}" destId="{D2CDDD90-C9AB-4593-962C-007B5196F7BF}" srcOrd="0" destOrd="0" presId="urn:microsoft.com/office/officeart/2005/8/layout/vList2"/>
    <dgm:cxn modelId="{F91C7179-C763-4627-9C8B-4529BAF65A3B}" srcId="{B164617B-6188-42C3-BC87-EBBC4C13AE45}" destId="{EF5847A6-41C8-4311-A1DE-13A4A4E50E16}" srcOrd="1" destOrd="0" parTransId="{063AD79D-95CE-49BF-9225-0038A736CB70}" sibTransId="{874ED8C5-F549-4502-820D-D6CD5ACC1DD2}"/>
    <dgm:cxn modelId="{9947867E-190D-4336-938D-32CEDBA95B1E}" srcId="{B164617B-6188-42C3-BC87-EBBC4C13AE45}" destId="{1B1CC3CB-F760-46F0-B8DF-83C9E0F97BC4}" srcOrd="3" destOrd="0" parTransId="{DAAAA23E-D4AA-47AE-B624-692C6E85FC1E}" sibTransId="{B17C2929-1090-4E45-8789-C702AFC716A5}"/>
    <dgm:cxn modelId="{2B5B188D-083D-4617-AC50-288530DC9E3E}" type="presOf" srcId="{24478C83-0E89-479B-92C6-992A7432F136}" destId="{044883D4-0618-4631-98B4-F6EEC0C5C0B1}" srcOrd="0" destOrd="1" presId="urn:microsoft.com/office/officeart/2005/8/layout/vList2"/>
    <dgm:cxn modelId="{5382DA91-172D-4DD7-8454-52E5FAC4F057}" type="presOf" srcId="{438179D2-65AA-4540-A9BC-B88734F987EA}" destId="{044883D4-0618-4631-98B4-F6EEC0C5C0B1}" srcOrd="0" destOrd="4" presId="urn:microsoft.com/office/officeart/2005/8/layout/vList2"/>
    <dgm:cxn modelId="{C3FBD692-88B0-4A08-8DF4-3B9850B949E8}" type="presOf" srcId="{B94472D8-3AFD-4AB9-9706-601ADF493EBE}" destId="{044883D4-0618-4631-98B4-F6EEC0C5C0B1}" srcOrd="0" destOrd="2" presId="urn:microsoft.com/office/officeart/2005/8/layout/vList2"/>
    <dgm:cxn modelId="{49A68398-6021-4647-BBCC-ECAD444D10AA}" type="presOf" srcId="{3DAE2003-0CB1-4919-B7F4-79BC9F3A6DE7}" destId="{044883D4-0618-4631-98B4-F6EEC0C5C0B1}" srcOrd="0" destOrd="3" presId="urn:microsoft.com/office/officeart/2005/8/layout/vList2"/>
    <dgm:cxn modelId="{97556BA1-68A7-4354-94E7-2D6702A54B8B}" srcId="{B164617B-6188-42C3-BC87-EBBC4C13AE45}" destId="{A517F7A1-247D-4479-B281-337587BC0BC0}" srcOrd="2" destOrd="0" parTransId="{FA1CD64A-3335-4F57-99E2-8CCB359668A0}" sibTransId="{6CB4A2C2-D11A-47F0-AF07-074EDDBAB44E}"/>
    <dgm:cxn modelId="{689A16A6-6318-4B64-95F3-7CE529019CE2}" type="presOf" srcId="{1B1CC3CB-F760-46F0-B8DF-83C9E0F97BC4}" destId="{D2CDDD90-C9AB-4593-962C-007B5196F7BF}" srcOrd="0" destOrd="3" presId="urn:microsoft.com/office/officeart/2005/8/layout/vList2"/>
    <dgm:cxn modelId="{61BAF3C8-3CF8-4895-BE46-85B57349F542}" srcId="{495AA79F-F39E-4CDF-9F42-ED255DE88163}" destId="{438179D2-65AA-4540-A9BC-B88734F987EA}" srcOrd="4" destOrd="0" parTransId="{2EE85792-2EE6-4455-B99C-E8C2AE638A26}" sibTransId="{BDD61B30-A47B-436B-A65C-4F50AA892A0C}"/>
    <dgm:cxn modelId="{5C30F0D6-3282-4437-9C8D-5478EF6C3205}" srcId="{EF9557E4-01F5-4510-BDCF-BDDFDBAB0AA1}" destId="{495AA79F-F39E-4CDF-9F42-ED255DE88163}" srcOrd="1" destOrd="0" parTransId="{72A02A35-D209-412A-B1D3-73BB86759F47}" sibTransId="{287828A4-CECC-4321-B23D-E6AAFFEBF911}"/>
    <dgm:cxn modelId="{52F62CD9-78BE-4C9A-B9DD-51D14DDFC4B6}" type="presOf" srcId="{EF5847A6-41C8-4311-A1DE-13A4A4E50E16}" destId="{D2CDDD90-C9AB-4593-962C-007B5196F7BF}" srcOrd="0" destOrd="1" presId="urn:microsoft.com/office/officeart/2005/8/layout/vList2"/>
    <dgm:cxn modelId="{3DD1FEF3-3B98-4D88-AE2D-653175015D09}" srcId="{495AA79F-F39E-4CDF-9F42-ED255DE88163}" destId="{B94472D8-3AFD-4AB9-9706-601ADF493EBE}" srcOrd="2" destOrd="0" parTransId="{8F413E6A-FD8A-4479-997F-A15A84E22E3B}" sibTransId="{F030041D-5D6D-4DAD-A5BD-166202FAFC70}"/>
    <dgm:cxn modelId="{7468ACFD-56E3-4021-8A28-CD199D857629}" srcId="{495AA79F-F39E-4CDF-9F42-ED255DE88163}" destId="{25ADF171-E6B2-4218-AC31-60763EB77DC7}" srcOrd="0" destOrd="0" parTransId="{E422E52A-F2F3-4C8A-B325-5B0442725A42}" sibTransId="{7697F0B8-82B9-4129-A723-38FCF02E839A}"/>
    <dgm:cxn modelId="{4E4C85DF-4AB4-4165-9337-564920242CFD}" type="presParOf" srcId="{0CC15860-F4EF-45F1-BE9D-27F32E21CECD}" destId="{E49D8A43-2BEB-4AFF-8922-B7D5045FC2A4}" srcOrd="0" destOrd="0" presId="urn:microsoft.com/office/officeart/2005/8/layout/vList2"/>
    <dgm:cxn modelId="{6DCA8E5A-FF13-4DD6-97DD-8B2E5EF47E14}" type="presParOf" srcId="{0CC15860-F4EF-45F1-BE9D-27F32E21CECD}" destId="{D2CDDD90-C9AB-4593-962C-007B5196F7BF}" srcOrd="1" destOrd="0" presId="urn:microsoft.com/office/officeart/2005/8/layout/vList2"/>
    <dgm:cxn modelId="{2D16FB25-99EA-40CD-BAF4-7EBE434C755F}" type="presParOf" srcId="{0CC15860-F4EF-45F1-BE9D-27F32E21CECD}" destId="{95C5FD1E-FAF5-426A-9E83-9AAD702741D2}" srcOrd="2" destOrd="0" presId="urn:microsoft.com/office/officeart/2005/8/layout/vList2"/>
    <dgm:cxn modelId="{E456CCA5-B3A5-4C66-8EB8-9704AA84FCE5}" type="presParOf" srcId="{0CC15860-F4EF-45F1-BE9D-27F32E21CECD}" destId="{044883D4-0618-4631-98B4-F6EEC0C5C0B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0C5DF-37C5-4102-81CD-7AC42BB9FA6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733DB-D0D8-4C94-B38D-290A65DBDB01}">
      <dgm:prSet custT="1"/>
      <dgm:spPr/>
      <dgm:t>
        <a:bodyPr/>
        <a:lstStyle/>
        <a:p>
          <a:r>
            <a:rPr lang="nl-BE" sz="2000"/>
            <a:t>Week 1</a:t>
          </a:r>
          <a:endParaRPr lang="en-US" sz="2000" dirty="0"/>
        </a:p>
      </dgm:t>
    </dgm:pt>
    <dgm:pt modelId="{3E1ED695-750B-46CE-9E20-84B244E1B5B8}" type="parTrans" cxnId="{F49B5B06-D132-4EED-B0C3-D3175CE7C53A}">
      <dgm:prSet/>
      <dgm:spPr/>
      <dgm:t>
        <a:bodyPr/>
        <a:lstStyle/>
        <a:p>
          <a:endParaRPr lang="en-US"/>
        </a:p>
      </dgm:t>
    </dgm:pt>
    <dgm:pt modelId="{F07B2874-80A3-4433-BD8C-114177EE51F3}" type="sibTrans" cxnId="{F49B5B06-D132-4EED-B0C3-D3175CE7C53A}">
      <dgm:prSet/>
      <dgm:spPr/>
      <dgm:t>
        <a:bodyPr/>
        <a:lstStyle/>
        <a:p>
          <a:endParaRPr lang="en-US"/>
        </a:p>
      </dgm:t>
    </dgm:pt>
    <dgm:pt modelId="{5AB9186F-9B34-4CAA-9826-228FC6240F88}">
      <dgm:prSet custT="1"/>
      <dgm:spPr/>
      <dgm:t>
        <a:bodyPr/>
        <a:lstStyle/>
        <a:p>
          <a:r>
            <a:rPr lang="nl-BE" sz="1400" dirty="0"/>
            <a:t>Kennismaking met bedrijf en codebase</a:t>
          </a:r>
          <a:endParaRPr lang="en-US" sz="1400" dirty="0"/>
        </a:p>
      </dgm:t>
    </dgm:pt>
    <dgm:pt modelId="{46A66CBC-0E01-4308-8298-E26FE12F2877}" type="parTrans" cxnId="{3995D0BC-3DCD-4AB3-8C41-2C0142976A8C}">
      <dgm:prSet/>
      <dgm:spPr/>
      <dgm:t>
        <a:bodyPr/>
        <a:lstStyle/>
        <a:p>
          <a:endParaRPr lang="en-US"/>
        </a:p>
      </dgm:t>
    </dgm:pt>
    <dgm:pt modelId="{23F9D6D5-ED5E-4EA5-B65B-98AEC582DFBB}" type="sibTrans" cxnId="{3995D0BC-3DCD-4AB3-8C41-2C0142976A8C}">
      <dgm:prSet/>
      <dgm:spPr/>
      <dgm:t>
        <a:bodyPr/>
        <a:lstStyle/>
        <a:p>
          <a:endParaRPr lang="en-US"/>
        </a:p>
      </dgm:t>
    </dgm:pt>
    <dgm:pt modelId="{78CC0408-CBF3-4D81-A2F2-3403377C9753}">
      <dgm:prSet custT="1"/>
      <dgm:spPr/>
      <dgm:t>
        <a:bodyPr/>
        <a:lstStyle/>
        <a:p>
          <a:r>
            <a:rPr lang="nl-BE" sz="2000"/>
            <a:t>Week 2</a:t>
          </a:r>
          <a:endParaRPr lang="en-US" sz="2000" dirty="0"/>
        </a:p>
      </dgm:t>
    </dgm:pt>
    <dgm:pt modelId="{B402CEDD-F3E1-406A-BA0C-D063FF696183}" type="parTrans" cxnId="{5D188BD8-C027-48B9-ACA1-E1B1A693D4B2}">
      <dgm:prSet/>
      <dgm:spPr/>
      <dgm:t>
        <a:bodyPr/>
        <a:lstStyle/>
        <a:p>
          <a:endParaRPr lang="en-US"/>
        </a:p>
      </dgm:t>
    </dgm:pt>
    <dgm:pt modelId="{7CA7608F-37F0-4086-B98A-8D2818A24162}" type="sibTrans" cxnId="{5D188BD8-C027-48B9-ACA1-E1B1A693D4B2}">
      <dgm:prSet/>
      <dgm:spPr/>
      <dgm:t>
        <a:bodyPr/>
        <a:lstStyle/>
        <a:p>
          <a:endParaRPr lang="en-US"/>
        </a:p>
      </dgm:t>
    </dgm:pt>
    <dgm:pt modelId="{3AAC137C-9F26-4627-BA28-D11614EB6C81}">
      <dgm:prSet custT="1"/>
      <dgm:spPr/>
      <dgm:t>
        <a:bodyPr/>
        <a:lstStyle/>
        <a:p>
          <a:r>
            <a:rPr lang="nl-BE" sz="1200" dirty="0"/>
            <a:t>Extra functionaliteiten toevoegen</a:t>
          </a:r>
          <a:endParaRPr lang="en-US" sz="1200" dirty="0"/>
        </a:p>
      </dgm:t>
    </dgm:pt>
    <dgm:pt modelId="{3020A0C2-0072-4FE8-9658-97E07567785A}" type="parTrans" cxnId="{9F10DD5C-3325-43F7-ADF1-4BA2BFD53DEF}">
      <dgm:prSet/>
      <dgm:spPr/>
      <dgm:t>
        <a:bodyPr/>
        <a:lstStyle/>
        <a:p>
          <a:endParaRPr lang="en-US"/>
        </a:p>
      </dgm:t>
    </dgm:pt>
    <dgm:pt modelId="{8042F40A-60F9-42C6-A33B-24A3DF676998}" type="sibTrans" cxnId="{9F10DD5C-3325-43F7-ADF1-4BA2BFD53DEF}">
      <dgm:prSet/>
      <dgm:spPr/>
      <dgm:t>
        <a:bodyPr/>
        <a:lstStyle/>
        <a:p>
          <a:endParaRPr lang="en-US"/>
        </a:p>
      </dgm:t>
    </dgm:pt>
    <dgm:pt modelId="{F0D3173D-5111-46B2-AA4B-0B048BEC5827}">
      <dgm:prSet custT="1"/>
      <dgm:spPr/>
      <dgm:t>
        <a:bodyPr/>
        <a:lstStyle/>
        <a:p>
          <a:r>
            <a:rPr lang="nl-BE" sz="2000"/>
            <a:t>Week</a:t>
          </a:r>
          <a:r>
            <a:rPr lang="nl-BE" sz="1800"/>
            <a:t> </a:t>
          </a:r>
          <a:r>
            <a:rPr lang="nl-BE" sz="2000"/>
            <a:t>3 - 4</a:t>
          </a:r>
          <a:endParaRPr lang="en-US" sz="1800" dirty="0"/>
        </a:p>
      </dgm:t>
    </dgm:pt>
    <dgm:pt modelId="{D7442E26-E50B-478A-8790-93E457D814C6}" type="parTrans" cxnId="{E0318158-B186-4689-A09C-AE6774F8DCA3}">
      <dgm:prSet/>
      <dgm:spPr/>
      <dgm:t>
        <a:bodyPr/>
        <a:lstStyle/>
        <a:p>
          <a:endParaRPr lang="en-US"/>
        </a:p>
      </dgm:t>
    </dgm:pt>
    <dgm:pt modelId="{59F49803-CAA8-4D3E-B198-F0F85129CE52}" type="sibTrans" cxnId="{E0318158-B186-4689-A09C-AE6774F8DCA3}">
      <dgm:prSet/>
      <dgm:spPr/>
      <dgm:t>
        <a:bodyPr/>
        <a:lstStyle/>
        <a:p>
          <a:endParaRPr lang="en-US"/>
        </a:p>
      </dgm:t>
    </dgm:pt>
    <dgm:pt modelId="{EC4EDAC3-8C3F-45AF-AF87-5627B5019CC7}">
      <dgm:prSet custT="1"/>
      <dgm:spPr/>
      <dgm:t>
        <a:bodyPr/>
        <a:lstStyle/>
        <a:p>
          <a:r>
            <a:rPr lang="nl-BE" sz="1600"/>
            <a:t>Toepassen over heel de applicatie</a:t>
          </a:r>
          <a:endParaRPr lang="en-US" sz="1600" dirty="0"/>
        </a:p>
      </dgm:t>
    </dgm:pt>
    <dgm:pt modelId="{EBDEC37E-EB11-4175-8504-ECD12121C37F}" type="parTrans" cxnId="{83D76E15-1A94-49F8-AB71-B4DF463734DE}">
      <dgm:prSet/>
      <dgm:spPr/>
      <dgm:t>
        <a:bodyPr/>
        <a:lstStyle/>
        <a:p>
          <a:endParaRPr lang="en-US"/>
        </a:p>
      </dgm:t>
    </dgm:pt>
    <dgm:pt modelId="{D6EE6864-7708-4D99-A14F-9B875B358A46}" type="sibTrans" cxnId="{83D76E15-1A94-49F8-AB71-B4DF463734DE}">
      <dgm:prSet/>
      <dgm:spPr/>
      <dgm:t>
        <a:bodyPr/>
        <a:lstStyle/>
        <a:p>
          <a:endParaRPr lang="en-US"/>
        </a:p>
      </dgm:t>
    </dgm:pt>
    <dgm:pt modelId="{5DCC3F4B-3187-4FA9-BF01-6489386F2324}">
      <dgm:prSet custT="1"/>
      <dgm:spPr/>
      <dgm:t>
        <a:bodyPr/>
        <a:lstStyle/>
        <a:p>
          <a:r>
            <a:rPr lang="nl-NL" sz="2000" dirty="0"/>
            <a:t>Week 5 – 12</a:t>
          </a:r>
          <a:endParaRPr lang="nl-BE" sz="2000" dirty="0"/>
        </a:p>
      </dgm:t>
    </dgm:pt>
    <dgm:pt modelId="{86B29A2D-0AA1-4216-B9DE-6E101A22D132}" type="parTrans" cxnId="{AF32FECE-8572-4BCC-A7D7-7FE0B7113D18}">
      <dgm:prSet/>
      <dgm:spPr/>
      <dgm:t>
        <a:bodyPr/>
        <a:lstStyle/>
        <a:p>
          <a:endParaRPr lang="nl-BE"/>
        </a:p>
      </dgm:t>
    </dgm:pt>
    <dgm:pt modelId="{C3C13AF7-3C84-458E-A401-9BBF71C4BE19}" type="sibTrans" cxnId="{AF32FECE-8572-4BCC-A7D7-7FE0B7113D18}">
      <dgm:prSet/>
      <dgm:spPr/>
      <dgm:t>
        <a:bodyPr/>
        <a:lstStyle/>
        <a:p>
          <a:endParaRPr lang="nl-BE"/>
        </a:p>
      </dgm:t>
    </dgm:pt>
    <dgm:pt modelId="{669767D5-D72B-45DB-92A5-84CAB1F05142}">
      <dgm:prSet custT="1"/>
      <dgm:spPr/>
      <dgm:t>
        <a:bodyPr/>
        <a:lstStyle/>
        <a:p>
          <a:r>
            <a:rPr lang="nl-NL" sz="1200" dirty="0"/>
            <a:t>Bestaand scherm analyseren</a:t>
          </a:r>
          <a:endParaRPr lang="nl-BE" sz="1200" dirty="0"/>
        </a:p>
      </dgm:t>
    </dgm:pt>
    <dgm:pt modelId="{C174A2DD-34D0-41D1-BB03-BA9D9554EC05}" type="parTrans" cxnId="{674C8936-F8A7-4A1D-B602-4A09C84E8BE6}">
      <dgm:prSet/>
      <dgm:spPr/>
      <dgm:t>
        <a:bodyPr/>
        <a:lstStyle/>
        <a:p>
          <a:endParaRPr lang="nl-BE"/>
        </a:p>
      </dgm:t>
    </dgm:pt>
    <dgm:pt modelId="{EEE1E7FC-CC45-4137-9F54-0EB5EFBA37E7}" type="sibTrans" cxnId="{674C8936-F8A7-4A1D-B602-4A09C84E8BE6}">
      <dgm:prSet/>
      <dgm:spPr/>
      <dgm:t>
        <a:bodyPr/>
        <a:lstStyle/>
        <a:p>
          <a:endParaRPr lang="nl-BE"/>
        </a:p>
      </dgm:t>
    </dgm:pt>
    <dgm:pt modelId="{98A564B7-6146-489B-986A-C280E7D46706}">
      <dgm:prSet custT="1"/>
      <dgm:spPr/>
      <dgm:t>
        <a:bodyPr/>
        <a:lstStyle/>
        <a:p>
          <a:r>
            <a:rPr lang="nl-BE" sz="1100" dirty="0"/>
            <a:t>Schermontwerpen maken</a:t>
          </a:r>
          <a:endParaRPr lang="en-US" sz="1100" dirty="0"/>
        </a:p>
      </dgm:t>
    </dgm:pt>
    <dgm:pt modelId="{01B65F67-7B5A-42D0-A6C5-771724D1E93E}" type="parTrans" cxnId="{35E959C8-4372-4E3D-9596-09ED80D7DD2E}">
      <dgm:prSet/>
      <dgm:spPr/>
      <dgm:t>
        <a:bodyPr/>
        <a:lstStyle/>
        <a:p>
          <a:endParaRPr lang="nl-BE"/>
        </a:p>
      </dgm:t>
    </dgm:pt>
    <dgm:pt modelId="{0745BC88-4434-4E0F-9469-801EF71DAD3F}" type="sibTrans" cxnId="{35E959C8-4372-4E3D-9596-09ED80D7DD2E}">
      <dgm:prSet/>
      <dgm:spPr/>
      <dgm:t>
        <a:bodyPr/>
        <a:lstStyle/>
        <a:p>
          <a:endParaRPr lang="nl-BE"/>
        </a:p>
      </dgm:t>
    </dgm:pt>
    <dgm:pt modelId="{E2F27C2F-E8ED-4617-97B7-908F96322B7A}">
      <dgm:prSet custT="1"/>
      <dgm:spPr/>
      <dgm:t>
        <a:bodyPr/>
        <a:lstStyle/>
        <a:p>
          <a:r>
            <a:rPr lang="nl-BE" sz="1200" dirty="0"/>
            <a:t>Lay-out v.d. schermen programmeren</a:t>
          </a:r>
          <a:endParaRPr lang="en-US" sz="1200" dirty="0"/>
        </a:p>
      </dgm:t>
    </dgm:pt>
    <dgm:pt modelId="{E9208A04-0C79-4799-B561-BABEF95CC7B5}" type="parTrans" cxnId="{247C5B90-F5E5-4C3B-998C-55BDE49D642B}">
      <dgm:prSet/>
      <dgm:spPr/>
      <dgm:t>
        <a:bodyPr/>
        <a:lstStyle/>
        <a:p>
          <a:endParaRPr lang="nl-BE"/>
        </a:p>
      </dgm:t>
    </dgm:pt>
    <dgm:pt modelId="{511A729B-93CE-45C2-832A-89E0A298283E}" type="sibTrans" cxnId="{247C5B90-F5E5-4C3B-998C-55BDE49D642B}">
      <dgm:prSet/>
      <dgm:spPr/>
      <dgm:t>
        <a:bodyPr/>
        <a:lstStyle/>
        <a:p>
          <a:endParaRPr lang="nl-BE"/>
        </a:p>
      </dgm:t>
    </dgm:pt>
    <dgm:pt modelId="{8CC35F20-5815-4342-A00C-171904202933}">
      <dgm:prSet custT="1"/>
      <dgm:spPr/>
      <dgm:t>
        <a:bodyPr/>
        <a:lstStyle/>
        <a:p>
          <a:r>
            <a:rPr lang="nl-NL" sz="1800" dirty="0"/>
            <a:t>Week 12 – 13</a:t>
          </a:r>
          <a:endParaRPr lang="nl-BE" sz="1800" dirty="0"/>
        </a:p>
      </dgm:t>
    </dgm:pt>
    <dgm:pt modelId="{1D73F852-4A7C-4879-BF8D-926C744B4097}" type="parTrans" cxnId="{FE980F4F-6273-4375-9B29-23079406BB0F}">
      <dgm:prSet/>
      <dgm:spPr/>
      <dgm:t>
        <a:bodyPr/>
        <a:lstStyle/>
        <a:p>
          <a:endParaRPr lang="nl-BE"/>
        </a:p>
      </dgm:t>
    </dgm:pt>
    <dgm:pt modelId="{F4E11CF4-1BF7-4485-ACF5-DB20186A0254}" type="sibTrans" cxnId="{FE980F4F-6273-4375-9B29-23079406BB0F}">
      <dgm:prSet/>
      <dgm:spPr/>
      <dgm:t>
        <a:bodyPr/>
        <a:lstStyle/>
        <a:p>
          <a:endParaRPr lang="nl-BE"/>
        </a:p>
      </dgm:t>
    </dgm:pt>
    <dgm:pt modelId="{A6CD92E3-7E7A-4493-B408-405CBF7D518E}">
      <dgm:prSet/>
      <dgm:spPr/>
      <dgm:t>
        <a:bodyPr/>
        <a:lstStyle/>
        <a:p>
          <a:r>
            <a:rPr lang="nl-NL" dirty="0"/>
            <a:t>Stage afronden /  bewijsstukken in orde brengen</a:t>
          </a:r>
          <a:endParaRPr lang="nl-BE" dirty="0"/>
        </a:p>
      </dgm:t>
    </dgm:pt>
    <dgm:pt modelId="{68E37ED6-D282-4B28-A201-9556ECFF4298}" type="parTrans" cxnId="{3ED1AB14-BD20-4975-A0BC-5F06048BC67C}">
      <dgm:prSet/>
      <dgm:spPr/>
      <dgm:t>
        <a:bodyPr/>
        <a:lstStyle/>
        <a:p>
          <a:endParaRPr lang="nl-BE"/>
        </a:p>
      </dgm:t>
    </dgm:pt>
    <dgm:pt modelId="{14DB2711-56C7-4ACA-A852-428345349ED0}" type="sibTrans" cxnId="{3ED1AB14-BD20-4975-A0BC-5F06048BC67C}">
      <dgm:prSet/>
      <dgm:spPr/>
      <dgm:t>
        <a:bodyPr/>
        <a:lstStyle/>
        <a:p>
          <a:endParaRPr lang="nl-BE"/>
        </a:p>
      </dgm:t>
    </dgm:pt>
    <dgm:pt modelId="{E1E3A846-FD94-420B-AF21-9170589E7531}">
      <dgm:prSet/>
      <dgm:spPr/>
      <dgm:t>
        <a:bodyPr/>
        <a:lstStyle/>
        <a:p>
          <a:r>
            <a:rPr lang="nl-NL" dirty="0"/>
            <a:t>Schermontwerp maken</a:t>
          </a:r>
          <a:endParaRPr lang="nl-BE" dirty="0"/>
        </a:p>
      </dgm:t>
    </dgm:pt>
    <dgm:pt modelId="{0CB71251-DA4D-402C-A677-BEFB912BDF7A}" type="parTrans" cxnId="{1B1A7F8B-2DD0-466A-BEE5-229703B1668A}">
      <dgm:prSet/>
      <dgm:spPr/>
      <dgm:t>
        <a:bodyPr/>
        <a:lstStyle/>
        <a:p>
          <a:endParaRPr lang="nl-BE"/>
        </a:p>
      </dgm:t>
    </dgm:pt>
    <dgm:pt modelId="{78CB21D9-4B80-4604-9FA0-80F734C5C5E9}" type="sibTrans" cxnId="{1B1A7F8B-2DD0-466A-BEE5-229703B1668A}">
      <dgm:prSet/>
      <dgm:spPr/>
      <dgm:t>
        <a:bodyPr/>
        <a:lstStyle/>
        <a:p>
          <a:endParaRPr lang="nl-BE"/>
        </a:p>
      </dgm:t>
    </dgm:pt>
    <dgm:pt modelId="{B58072D0-ED41-4ABB-8A86-E9A05D3E8A5A}">
      <dgm:prSet/>
      <dgm:spPr/>
      <dgm:t>
        <a:bodyPr/>
        <a:lstStyle/>
        <a:p>
          <a:r>
            <a:rPr lang="nl-NL" dirty="0"/>
            <a:t>Lay-out programmeren</a:t>
          </a:r>
          <a:endParaRPr lang="nl-BE" dirty="0"/>
        </a:p>
      </dgm:t>
    </dgm:pt>
    <dgm:pt modelId="{552462EE-DEF1-486D-91BE-561700ED3373}" type="parTrans" cxnId="{AFF4FC64-79B4-4493-AE80-08C916C87283}">
      <dgm:prSet/>
      <dgm:spPr/>
      <dgm:t>
        <a:bodyPr/>
        <a:lstStyle/>
        <a:p>
          <a:endParaRPr lang="nl-BE"/>
        </a:p>
      </dgm:t>
    </dgm:pt>
    <dgm:pt modelId="{3B9B1D1B-0F86-48D1-9129-941BD6F02047}" type="sibTrans" cxnId="{AFF4FC64-79B4-4493-AE80-08C916C87283}">
      <dgm:prSet/>
      <dgm:spPr/>
      <dgm:t>
        <a:bodyPr/>
        <a:lstStyle/>
        <a:p>
          <a:endParaRPr lang="nl-BE"/>
        </a:p>
      </dgm:t>
    </dgm:pt>
    <dgm:pt modelId="{7DF5979F-376E-4E91-8B5C-C06153BFF28E}">
      <dgm:prSet/>
      <dgm:spPr/>
      <dgm:t>
        <a:bodyPr/>
        <a:lstStyle/>
        <a:p>
          <a:r>
            <a:rPr lang="nl-NL" dirty="0"/>
            <a:t>Herhalen …</a:t>
          </a:r>
          <a:endParaRPr lang="nl-BE" dirty="0"/>
        </a:p>
      </dgm:t>
    </dgm:pt>
    <dgm:pt modelId="{4BE03499-EEEB-48D1-A848-E6897C348947}" type="parTrans" cxnId="{8FB7573C-5AE7-43C2-9B01-0BDFED46014C}">
      <dgm:prSet/>
      <dgm:spPr/>
      <dgm:t>
        <a:bodyPr/>
        <a:lstStyle/>
        <a:p>
          <a:endParaRPr lang="nl-BE"/>
        </a:p>
      </dgm:t>
    </dgm:pt>
    <dgm:pt modelId="{71C25C85-8F1D-4472-9C89-1091572C534F}" type="sibTrans" cxnId="{8FB7573C-5AE7-43C2-9B01-0BDFED46014C}">
      <dgm:prSet/>
      <dgm:spPr/>
      <dgm:t>
        <a:bodyPr/>
        <a:lstStyle/>
        <a:p>
          <a:endParaRPr lang="nl-BE"/>
        </a:p>
      </dgm:t>
    </dgm:pt>
    <dgm:pt modelId="{94D0D4AA-C2CE-4903-9D92-5C979AA13600}" type="pres">
      <dgm:prSet presAssocID="{A490C5DF-37C5-4102-81CD-7AC42BB9FA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EC4102-7F05-4188-B29A-205F24BB6C7F}" type="pres">
      <dgm:prSet presAssocID="{143733DB-D0D8-4C94-B38D-290A65DBDB01}" presName="root" presStyleCnt="0"/>
      <dgm:spPr/>
    </dgm:pt>
    <dgm:pt modelId="{CFBFAEBA-1C8F-49DC-8064-60A2054B8354}" type="pres">
      <dgm:prSet presAssocID="{143733DB-D0D8-4C94-B38D-290A65DBDB01}" presName="rootComposite" presStyleCnt="0"/>
      <dgm:spPr/>
    </dgm:pt>
    <dgm:pt modelId="{BA546C62-5F6A-4C87-975D-0E76C40A01C5}" type="pres">
      <dgm:prSet presAssocID="{143733DB-D0D8-4C94-B38D-290A65DBDB01}" presName="rootText" presStyleLbl="node1" presStyleIdx="0" presStyleCnt="5"/>
      <dgm:spPr/>
    </dgm:pt>
    <dgm:pt modelId="{90AF0D16-4DB2-4731-A86E-D2AAFD4009CE}" type="pres">
      <dgm:prSet presAssocID="{143733DB-D0D8-4C94-B38D-290A65DBDB01}" presName="rootConnector" presStyleLbl="node1" presStyleIdx="0" presStyleCnt="5"/>
      <dgm:spPr/>
    </dgm:pt>
    <dgm:pt modelId="{40411828-8F8F-4045-902F-141052D8C856}" type="pres">
      <dgm:prSet presAssocID="{143733DB-D0D8-4C94-B38D-290A65DBDB01}" presName="childShape" presStyleCnt="0"/>
      <dgm:spPr/>
    </dgm:pt>
    <dgm:pt modelId="{852DCC15-9A17-4045-BD35-E2EAAF7BE077}" type="pres">
      <dgm:prSet presAssocID="{46A66CBC-0E01-4308-8298-E26FE12F2877}" presName="Name13" presStyleLbl="parChTrans1D2" presStyleIdx="0" presStyleCnt="10"/>
      <dgm:spPr/>
    </dgm:pt>
    <dgm:pt modelId="{859F0AF1-2FBA-4FBB-A6EA-5E410665078B}" type="pres">
      <dgm:prSet presAssocID="{5AB9186F-9B34-4CAA-9826-228FC6240F88}" presName="childText" presStyleLbl="bgAcc1" presStyleIdx="0" presStyleCnt="10">
        <dgm:presLayoutVars>
          <dgm:bulletEnabled val="1"/>
        </dgm:presLayoutVars>
      </dgm:prSet>
      <dgm:spPr/>
    </dgm:pt>
    <dgm:pt modelId="{EF214280-E32B-45AD-8AF6-A2403418DA61}" type="pres">
      <dgm:prSet presAssocID="{01B65F67-7B5A-42D0-A6C5-771724D1E93E}" presName="Name13" presStyleLbl="parChTrans1D2" presStyleIdx="1" presStyleCnt="10"/>
      <dgm:spPr/>
    </dgm:pt>
    <dgm:pt modelId="{65507640-6F20-401C-A47D-64E85E66B415}" type="pres">
      <dgm:prSet presAssocID="{98A564B7-6146-489B-986A-C280E7D46706}" presName="childText" presStyleLbl="bgAcc1" presStyleIdx="1" presStyleCnt="10">
        <dgm:presLayoutVars>
          <dgm:bulletEnabled val="1"/>
        </dgm:presLayoutVars>
      </dgm:prSet>
      <dgm:spPr/>
    </dgm:pt>
    <dgm:pt modelId="{D3B4D7BC-C8AA-4F23-81E2-5F8E6EA331CD}" type="pres">
      <dgm:prSet presAssocID="{E9208A04-0C79-4799-B561-BABEF95CC7B5}" presName="Name13" presStyleLbl="parChTrans1D2" presStyleIdx="2" presStyleCnt="10"/>
      <dgm:spPr/>
    </dgm:pt>
    <dgm:pt modelId="{9D8F767F-6FFA-4ECF-9E39-8B11E0B5B80E}" type="pres">
      <dgm:prSet presAssocID="{E2F27C2F-E8ED-4617-97B7-908F96322B7A}" presName="childText" presStyleLbl="bgAcc1" presStyleIdx="2" presStyleCnt="10">
        <dgm:presLayoutVars>
          <dgm:bulletEnabled val="1"/>
        </dgm:presLayoutVars>
      </dgm:prSet>
      <dgm:spPr/>
    </dgm:pt>
    <dgm:pt modelId="{AE4D7918-7595-4FD0-88FD-02BC26BC20F0}" type="pres">
      <dgm:prSet presAssocID="{78CC0408-CBF3-4D81-A2F2-3403377C9753}" presName="root" presStyleCnt="0"/>
      <dgm:spPr/>
    </dgm:pt>
    <dgm:pt modelId="{F158C7C6-A8EE-4DC5-9322-5E1920767412}" type="pres">
      <dgm:prSet presAssocID="{78CC0408-CBF3-4D81-A2F2-3403377C9753}" presName="rootComposite" presStyleCnt="0"/>
      <dgm:spPr/>
    </dgm:pt>
    <dgm:pt modelId="{43E50234-68A2-4CDF-911A-8187007844A7}" type="pres">
      <dgm:prSet presAssocID="{78CC0408-CBF3-4D81-A2F2-3403377C9753}" presName="rootText" presStyleLbl="node1" presStyleIdx="1" presStyleCnt="5"/>
      <dgm:spPr/>
    </dgm:pt>
    <dgm:pt modelId="{47AC6859-C1BF-470D-803C-46BD773F851A}" type="pres">
      <dgm:prSet presAssocID="{78CC0408-CBF3-4D81-A2F2-3403377C9753}" presName="rootConnector" presStyleLbl="node1" presStyleIdx="1" presStyleCnt="5"/>
      <dgm:spPr/>
    </dgm:pt>
    <dgm:pt modelId="{35C5A520-CF32-4897-B986-9968D06E2C9D}" type="pres">
      <dgm:prSet presAssocID="{78CC0408-CBF3-4D81-A2F2-3403377C9753}" presName="childShape" presStyleCnt="0"/>
      <dgm:spPr/>
    </dgm:pt>
    <dgm:pt modelId="{0A006A24-489F-4486-A154-DAAA1B59D411}" type="pres">
      <dgm:prSet presAssocID="{3020A0C2-0072-4FE8-9658-97E07567785A}" presName="Name13" presStyleLbl="parChTrans1D2" presStyleIdx="3" presStyleCnt="10"/>
      <dgm:spPr/>
    </dgm:pt>
    <dgm:pt modelId="{66EAD697-23C4-4D3D-82B5-100100933D0B}" type="pres">
      <dgm:prSet presAssocID="{3AAC137C-9F26-4627-BA28-D11614EB6C81}" presName="childText" presStyleLbl="bgAcc1" presStyleIdx="3" presStyleCnt="10">
        <dgm:presLayoutVars>
          <dgm:bulletEnabled val="1"/>
        </dgm:presLayoutVars>
      </dgm:prSet>
      <dgm:spPr/>
    </dgm:pt>
    <dgm:pt modelId="{87F17DBC-5FEF-4112-B3A5-56F640C00AA8}" type="pres">
      <dgm:prSet presAssocID="{F0D3173D-5111-46B2-AA4B-0B048BEC5827}" presName="root" presStyleCnt="0"/>
      <dgm:spPr/>
    </dgm:pt>
    <dgm:pt modelId="{FB97CF9F-EE1B-46A8-A2AE-8884FACF9462}" type="pres">
      <dgm:prSet presAssocID="{F0D3173D-5111-46B2-AA4B-0B048BEC5827}" presName="rootComposite" presStyleCnt="0"/>
      <dgm:spPr/>
    </dgm:pt>
    <dgm:pt modelId="{C1A6BC5D-B086-4686-A63E-AC71F42A6628}" type="pres">
      <dgm:prSet presAssocID="{F0D3173D-5111-46B2-AA4B-0B048BEC5827}" presName="rootText" presStyleLbl="node1" presStyleIdx="2" presStyleCnt="5"/>
      <dgm:spPr/>
    </dgm:pt>
    <dgm:pt modelId="{AD7DE68A-EC48-4C19-BDFD-632EBE912C64}" type="pres">
      <dgm:prSet presAssocID="{F0D3173D-5111-46B2-AA4B-0B048BEC5827}" presName="rootConnector" presStyleLbl="node1" presStyleIdx="2" presStyleCnt="5"/>
      <dgm:spPr/>
    </dgm:pt>
    <dgm:pt modelId="{BE4501FB-8989-45E1-AD73-91F8A54892F1}" type="pres">
      <dgm:prSet presAssocID="{F0D3173D-5111-46B2-AA4B-0B048BEC5827}" presName="childShape" presStyleCnt="0"/>
      <dgm:spPr/>
    </dgm:pt>
    <dgm:pt modelId="{3BE126C9-3D1E-4E12-8101-35517E83A6CC}" type="pres">
      <dgm:prSet presAssocID="{EBDEC37E-EB11-4175-8504-ECD12121C37F}" presName="Name13" presStyleLbl="parChTrans1D2" presStyleIdx="4" presStyleCnt="10"/>
      <dgm:spPr/>
    </dgm:pt>
    <dgm:pt modelId="{17C0D75B-0110-45D5-89C9-D9CD5B504EDC}" type="pres">
      <dgm:prSet presAssocID="{EC4EDAC3-8C3F-45AF-AF87-5627B5019CC7}" presName="childText" presStyleLbl="bgAcc1" presStyleIdx="4" presStyleCnt="10">
        <dgm:presLayoutVars>
          <dgm:bulletEnabled val="1"/>
        </dgm:presLayoutVars>
      </dgm:prSet>
      <dgm:spPr/>
    </dgm:pt>
    <dgm:pt modelId="{19FEA0B0-8631-4212-9765-E22E4A96771F}" type="pres">
      <dgm:prSet presAssocID="{5DCC3F4B-3187-4FA9-BF01-6489386F2324}" presName="root" presStyleCnt="0"/>
      <dgm:spPr/>
    </dgm:pt>
    <dgm:pt modelId="{6A235B23-0271-43EA-ADD9-12824532E2F6}" type="pres">
      <dgm:prSet presAssocID="{5DCC3F4B-3187-4FA9-BF01-6489386F2324}" presName="rootComposite" presStyleCnt="0"/>
      <dgm:spPr/>
    </dgm:pt>
    <dgm:pt modelId="{63AB5A15-D547-4F02-A107-CDD209E78E3F}" type="pres">
      <dgm:prSet presAssocID="{5DCC3F4B-3187-4FA9-BF01-6489386F2324}" presName="rootText" presStyleLbl="node1" presStyleIdx="3" presStyleCnt="5"/>
      <dgm:spPr/>
    </dgm:pt>
    <dgm:pt modelId="{EF405586-607D-406D-A802-ED515782F514}" type="pres">
      <dgm:prSet presAssocID="{5DCC3F4B-3187-4FA9-BF01-6489386F2324}" presName="rootConnector" presStyleLbl="node1" presStyleIdx="3" presStyleCnt="5"/>
      <dgm:spPr/>
    </dgm:pt>
    <dgm:pt modelId="{A2001739-FD35-4379-9A01-ADE0F6843332}" type="pres">
      <dgm:prSet presAssocID="{5DCC3F4B-3187-4FA9-BF01-6489386F2324}" presName="childShape" presStyleCnt="0"/>
      <dgm:spPr/>
    </dgm:pt>
    <dgm:pt modelId="{13361EC4-4FEF-4A82-ABCB-274C300FF5B9}" type="pres">
      <dgm:prSet presAssocID="{C174A2DD-34D0-41D1-BB03-BA9D9554EC05}" presName="Name13" presStyleLbl="parChTrans1D2" presStyleIdx="5" presStyleCnt="10"/>
      <dgm:spPr/>
    </dgm:pt>
    <dgm:pt modelId="{96CA9455-E48E-4161-9423-084500ECAD95}" type="pres">
      <dgm:prSet presAssocID="{669767D5-D72B-45DB-92A5-84CAB1F05142}" presName="childText" presStyleLbl="bgAcc1" presStyleIdx="5" presStyleCnt="10">
        <dgm:presLayoutVars>
          <dgm:bulletEnabled val="1"/>
        </dgm:presLayoutVars>
      </dgm:prSet>
      <dgm:spPr/>
    </dgm:pt>
    <dgm:pt modelId="{74A70DE5-A635-4454-9505-6F020247F4A5}" type="pres">
      <dgm:prSet presAssocID="{0CB71251-DA4D-402C-A677-BEFB912BDF7A}" presName="Name13" presStyleLbl="parChTrans1D2" presStyleIdx="6" presStyleCnt="10"/>
      <dgm:spPr/>
    </dgm:pt>
    <dgm:pt modelId="{1B4DA611-8CE1-4A24-8654-F75CA76B9A21}" type="pres">
      <dgm:prSet presAssocID="{E1E3A846-FD94-420B-AF21-9170589E7531}" presName="childText" presStyleLbl="bgAcc1" presStyleIdx="6" presStyleCnt="10">
        <dgm:presLayoutVars>
          <dgm:bulletEnabled val="1"/>
        </dgm:presLayoutVars>
      </dgm:prSet>
      <dgm:spPr/>
    </dgm:pt>
    <dgm:pt modelId="{F60510FA-9EB6-439E-9A90-97232030F2A1}" type="pres">
      <dgm:prSet presAssocID="{552462EE-DEF1-486D-91BE-561700ED3373}" presName="Name13" presStyleLbl="parChTrans1D2" presStyleIdx="7" presStyleCnt="10"/>
      <dgm:spPr/>
    </dgm:pt>
    <dgm:pt modelId="{B6CA1BAB-063E-4116-B707-36E7E723F966}" type="pres">
      <dgm:prSet presAssocID="{B58072D0-ED41-4ABB-8A86-E9A05D3E8A5A}" presName="childText" presStyleLbl="bgAcc1" presStyleIdx="7" presStyleCnt="10">
        <dgm:presLayoutVars>
          <dgm:bulletEnabled val="1"/>
        </dgm:presLayoutVars>
      </dgm:prSet>
      <dgm:spPr/>
    </dgm:pt>
    <dgm:pt modelId="{2DB33BD6-550C-4588-BA31-8F20CFC8E9CB}" type="pres">
      <dgm:prSet presAssocID="{4BE03499-EEEB-48D1-A848-E6897C348947}" presName="Name13" presStyleLbl="parChTrans1D2" presStyleIdx="8" presStyleCnt="10"/>
      <dgm:spPr/>
    </dgm:pt>
    <dgm:pt modelId="{EE2018C4-3FAF-4D75-B3E4-99D0C42A5FAE}" type="pres">
      <dgm:prSet presAssocID="{7DF5979F-376E-4E91-8B5C-C06153BFF28E}" presName="childText" presStyleLbl="bgAcc1" presStyleIdx="8" presStyleCnt="10">
        <dgm:presLayoutVars>
          <dgm:bulletEnabled val="1"/>
        </dgm:presLayoutVars>
      </dgm:prSet>
      <dgm:spPr/>
    </dgm:pt>
    <dgm:pt modelId="{F8728F3F-08DA-47F8-9C59-3D0710939059}" type="pres">
      <dgm:prSet presAssocID="{8CC35F20-5815-4342-A00C-171904202933}" presName="root" presStyleCnt="0"/>
      <dgm:spPr/>
    </dgm:pt>
    <dgm:pt modelId="{E77C0C71-723B-445D-8C54-3F6196131014}" type="pres">
      <dgm:prSet presAssocID="{8CC35F20-5815-4342-A00C-171904202933}" presName="rootComposite" presStyleCnt="0"/>
      <dgm:spPr/>
    </dgm:pt>
    <dgm:pt modelId="{C4FD5A59-220C-42CD-82E5-27329B53A072}" type="pres">
      <dgm:prSet presAssocID="{8CC35F20-5815-4342-A00C-171904202933}" presName="rootText" presStyleLbl="node1" presStyleIdx="4" presStyleCnt="5"/>
      <dgm:spPr/>
    </dgm:pt>
    <dgm:pt modelId="{5704C8ED-B271-40CF-A762-D99935350064}" type="pres">
      <dgm:prSet presAssocID="{8CC35F20-5815-4342-A00C-171904202933}" presName="rootConnector" presStyleLbl="node1" presStyleIdx="4" presStyleCnt="5"/>
      <dgm:spPr/>
    </dgm:pt>
    <dgm:pt modelId="{18FC5E01-6B05-42C1-B443-AD8E37CAFE90}" type="pres">
      <dgm:prSet presAssocID="{8CC35F20-5815-4342-A00C-171904202933}" presName="childShape" presStyleCnt="0"/>
      <dgm:spPr/>
    </dgm:pt>
    <dgm:pt modelId="{7C1874E9-E556-4877-80EC-1A97C81D5D3A}" type="pres">
      <dgm:prSet presAssocID="{68E37ED6-D282-4B28-A201-9556ECFF4298}" presName="Name13" presStyleLbl="parChTrans1D2" presStyleIdx="9" presStyleCnt="10"/>
      <dgm:spPr/>
    </dgm:pt>
    <dgm:pt modelId="{CC5FBF89-890D-4392-B01C-0446D69E6A40}" type="pres">
      <dgm:prSet presAssocID="{A6CD92E3-7E7A-4493-B408-405CBF7D518E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F49B5B06-D132-4EED-B0C3-D3175CE7C53A}" srcId="{A490C5DF-37C5-4102-81CD-7AC42BB9FA6D}" destId="{143733DB-D0D8-4C94-B38D-290A65DBDB01}" srcOrd="0" destOrd="0" parTransId="{3E1ED695-750B-46CE-9E20-84B244E1B5B8}" sibTransId="{F07B2874-80A3-4433-BD8C-114177EE51F3}"/>
    <dgm:cxn modelId="{3ED1AB14-BD20-4975-A0BC-5F06048BC67C}" srcId="{8CC35F20-5815-4342-A00C-171904202933}" destId="{A6CD92E3-7E7A-4493-B408-405CBF7D518E}" srcOrd="0" destOrd="0" parTransId="{68E37ED6-D282-4B28-A201-9556ECFF4298}" sibTransId="{14DB2711-56C7-4ACA-A852-428345349ED0}"/>
    <dgm:cxn modelId="{D5D8EF14-4632-4C1F-A3AD-DD1D201DD207}" type="presOf" srcId="{01B65F67-7B5A-42D0-A6C5-771724D1E93E}" destId="{EF214280-E32B-45AD-8AF6-A2403418DA61}" srcOrd="0" destOrd="0" presId="urn:microsoft.com/office/officeart/2005/8/layout/hierarchy3"/>
    <dgm:cxn modelId="{83D76E15-1A94-49F8-AB71-B4DF463734DE}" srcId="{F0D3173D-5111-46B2-AA4B-0B048BEC5827}" destId="{EC4EDAC3-8C3F-45AF-AF87-5627B5019CC7}" srcOrd="0" destOrd="0" parTransId="{EBDEC37E-EB11-4175-8504-ECD12121C37F}" sibTransId="{D6EE6864-7708-4D99-A14F-9B875B358A46}"/>
    <dgm:cxn modelId="{A29FA81A-B76A-4B9A-80F6-CE03C9052059}" type="presOf" srcId="{552462EE-DEF1-486D-91BE-561700ED3373}" destId="{F60510FA-9EB6-439E-9A90-97232030F2A1}" srcOrd="0" destOrd="0" presId="urn:microsoft.com/office/officeart/2005/8/layout/hierarchy3"/>
    <dgm:cxn modelId="{AC8E261D-26C8-460B-9BF6-DF469B9F46F6}" type="presOf" srcId="{B58072D0-ED41-4ABB-8A86-E9A05D3E8A5A}" destId="{B6CA1BAB-063E-4116-B707-36E7E723F966}" srcOrd="0" destOrd="0" presId="urn:microsoft.com/office/officeart/2005/8/layout/hierarchy3"/>
    <dgm:cxn modelId="{9A1C8C2A-838A-4705-9A2C-52E0C3297BA1}" type="presOf" srcId="{68E37ED6-D282-4B28-A201-9556ECFF4298}" destId="{7C1874E9-E556-4877-80EC-1A97C81D5D3A}" srcOrd="0" destOrd="0" presId="urn:microsoft.com/office/officeart/2005/8/layout/hierarchy3"/>
    <dgm:cxn modelId="{1013EA2D-7014-4D8D-BB3D-82E92535064B}" type="presOf" srcId="{98A564B7-6146-489B-986A-C280E7D46706}" destId="{65507640-6F20-401C-A47D-64E85E66B415}" srcOrd="0" destOrd="0" presId="urn:microsoft.com/office/officeart/2005/8/layout/hierarchy3"/>
    <dgm:cxn modelId="{22CC4A2E-8DED-4B91-890F-F09DD238215F}" type="presOf" srcId="{EC4EDAC3-8C3F-45AF-AF87-5627B5019CC7}" destId="{17C0D75B-0110-45D5-89C9-D9CD5B504EDC}" srcOrd="0" destOrd="0" presId="urn:microsoft.com/office/officeart/2005/8/layout/hierarchy3"/>
    <dgm:cxn modelId="{674C8936-F8A7-4A1D-B602-4A09C84E8BE6}" srcId="{5DCC3F4B-3187-4FA9-BF01-6489386F2324}" destId="{669767D5-D72B-45DB-92A5-84CAB1F05142}" srcOrd="0" destOrd="0" parTransId="{C174A2DD-34D0-41D1-BB03-BA9D9554EC05}" sibTransId="{EEE1E7FC-CC45-4137-9F54-0EB5EFBA37E7}"/>
    <dgm:cxn modelId="{8FB7573C-5AE7-43C2-9B01-0BDFED46014C}" srcId="{5DCC3F4B-3187-4FA9-BF01-6489386F2324}" destId="{7DF5979F-376E-4E91-8B5C-C06153BFF28E}" srcOrd="3" destOrd="0" parTransId="{4BE03499-EEEB-48D1-A848-E6897C348947}" sibTransId="{71C25C85-8F1D-4472-9C89-1091572C534F}"/>
    <dgm:cxn modelId="{C985F33C-8A1C-43BE-9B4A-148CBDFCC764}" type="presOf" srcId="{EBDEC37E-EB11-4175-8504-ECD12121C37F}" destId="{3BE126C9-3D1E-4E12-8101-35517E83A6CC}" srcOrd="0" destOrd="0" presId="urn:microsoft.com/office/officeart/2005/8/layout/hierarchy3"/>
    <dgm:cxn modelId="{9F10DD5C-3325-43F7-ADF1-4BA2BFD53DEF}" srcId="{78CC0408-CBF3-4D81-A2F2-3403377C9753}" destId="{3AAC137C-9F26-4627-BA28-D11614EB6C81}" srcOrd="0" destOrd="0" parTransId="{3020A0C2-0072-4FE8-9658-97E07567785A}" sibTransId="{8042F40A-60F9-42C6-A33B-24A3DF676998}"/>
    <dgm:cxn modelId="{7345E15C-8DBA-4CAC-BFA0-C6ACE920EE47}" type="presOf" srcId="{78CC0408-CBF3-4D81-A2F2-3403377C9753}" destId="{47AC6859-C1BF-470D-803C-46BD773F851A}" srcOrd="1" destOrd="0" presId="urn:microsoft.com/office/officeart/2005/8/layout/hierarchy3"/>
    <dgm:cxn modelId="{5FA1C45F-819E-455B-B4A2-0A132275EF94}" type="presOf" srcId="{143733DB-D0D8-4C94-B38D-290A65DBDB01}" destId="{BA546C62-5F6A-4C87-975D-0E76C40A01C5}" srcOrd="0" destOrd="0" presId="urn:microsoft.com/office/officeart/2005/8/layout/hierarchy3"/>
    <dgm:cxn modelId="{D92B1D43-0F34-4ABD-925A-F185792F2C4E}" type="presOf" srcId="{5DCC3F4B-3187-4FA9-BF01-6489386F2324}" destId="{63AB5A15-D547-4F02-A107-CDD209E78E3F}" srcOrd="0" destOrd="0" presId="urn:microsoft.com/office/officeart/2005/8/layout/hierarchy3"/>
    <dgm:cxn modelId="{68BE2564-A699-4484-83D8-412C93854A0A}" type="presOf" srcId="{F0D3173D-5111-46B2-AA4B-0B048BEC5827}" destId="{C1A6BC5D-B086-4686-A63E-AC71F42A6628}" srcOrd="0" destOrd="0" presId="urn:microsoft.com/office/officeart/2005/8/layout/hierarchy3"/>
    <dgm:cxn modelId="{AFF4FC64-79B4-4493-AE80-08C916C87283}" srcId="{5DCC3F4B-3187-4FA9-BF01-6489386F2324}" destId="{B58072D0-ED41-4ABB-8A86-E9A05D3E8A5A}" srcOrd="2" destOrd="0" parTransId="{552462EE-DEF1-486D-91BE-561700ED3373}" sibTransId="{3B9B1D1B-0F86-48D1-9129-941BD6F02047}"/>
    <dgm:cxn modelId="{78AF314D-E930-4929-BA34-EF8458F44C04}" type="presOf" srcId="{E9208A04-0C79-4799-B561-BABEF95CC7B5}" destId="{D3B4D7BC-C8AA-4F23-81E2-5F8E6EA331CD}" srcOrd="0" destOrd="0" presId="urn:microsoft.com/office/officeart/2005/8/layout/hierarchy3"/>
    <dgm:cxn modelId="{FE980F4F-6273-4375-9B29-23079406BB0F}" srcId="{A490C5DF-37C5-4102-81CD-7AC42BB9FA6D}" destId="{8CC35F20-5815-4342-A00C-171904202933}" srcOrd="4" destOrd="0" parTransId="{1D73F852-4A7C-4879-BF8D-926C744B4097}" sibTransId="{F4E11CF4-1BF7-4485-ACF5-DB20186A0254}"/>
    <dgm:cxn modelId="{1B667F6F-3126-41E9-9AC3-8D5C51696E26}" type="presOf" srcId="{3020A0C2-0072-4FE8-9658-97E07567785A}" destId="{0A006A24-489F-4486-A154-DAAA1B59D411}" srcOrd="0" destOrd="0" presId="urn:microsoft.com/office/officeart/2005/8/layout/hierarchy3"/>
    <dgm:cxn modelId="{E0318158-B186-4689-A09C-AE6774F8DCA3}" srcId="{A490C5DF-37C5-4102-81CD-7AC42BB9FA6D}" destId="{F0D3173D-5111-46B2-AA4B-0B048BEC5827}" srcOrd="2" destOrd="0" parTransId="{D7442E26-E50B-478A-8790-93E457D814C6}" sibTransId="{59F49803-CAA8-4D3E-B198-F0F85129CE52}"/>
    <dgm:cxn modelId="{D6A5897B-72AD-4B98-8025-5BD08799D658}" type="presOf" srcId="{4BE03499-EEEB-48D1-A848-E6897C348947}" destId="{2DB33BD6-550C-4588-BA31-8F20CFC8E9CB}" srcOrd="0" destOrd="0" presId="urn:microsoft.com/office/officeart/2005/8/layout/hierarchy3"/>
    <dgm:cxn modelId="{1B1A7F8B-2DD0-466A-BEE5-229703B1668A}" srcId="{5DCC3F4B-3187-4FA9-BF01-6489386F2324}" destId="{E1E3A846-FD94-420B-AF21-9170589E7531}" srcOrd="1" destOrd="0" parTransId="{0CB71251-DA4D-402C-A677-BEFB912BDF7A}" sibTransId="{78CB21D9-4B80-4604-9FA0-80F734C5C5E9}"/>
    <dgm:cxn modelId="{49B43A8D-34A8-4697-A639-12912E331AED}" type="presOf" srcId="{E1E3A846-FD94-420B-AF21-9170589E7531}" destId="{1B4DA611-8CE1-4A24-8654-F75CA76B9A21}" srcOrd="0" destOrd="0" presId="urn:microsoft.com/office/officeart/2005/8/layout/hierarchy3"/>
    <dgm:cxn modelId="{881C2D8F-53D3-4190-9792-A0F72564CEFD}" type="presOf" srcId="{7DF5979F-376E-4E91-8B5C-C06153BFF28E}" destId="{EE2018C4-3FAF-4D75-B3E4-99D0C42A5FAE}" srcOrd="0" destOrd="0" presId="urn:microsoft.com/office/officeart/2005/8/layout/hierarchy3"/>
    <dgm:cxn modelId="{C5F4F18F-CA4F-4111-ABDF-F5334B11F352}" type="presOf" srcId="{F0D3173D-5111-46B2-AA4B-0B048BEC5827}" destId="{AD7DE68A-EC48-4C19-BDFD-632EBE912C64}" srcOrd="1" destOrd="0" presId="urn:microsoft.com/office/officeart/2005/8/layout/hierarchy3"/>
    <dgm:cxn modelId="{247C5B90-F5E5-4C3B-998C-55BDE49D642B}" srcId="{143733DB-D0D8-4C94-B38D-290A65DBDB01}" destId="{E2F27C2F-E8ED-4617-97B7-908F96322B7A}" srcOrd="2" destOrd="0" parTransId="{E9208A04-0C79-4799-B561-BABEF95CC7B5}" sibTransId="{511A729B-93CE-45C2-832A-89E0A298283E}"/>
    <dgm:cxn modelId="{76AE7E91-4937-41AD-A9A9-9D6D50A9CCFC}" type="presOf" srcId="{E2F27C2F-E8ED-4617-97B7-908F96322B7A}" destId="{9D8F767F-6FFA-4ECF-9E39-8B11E0B5B80E}" srcOrd="0" destOrd="0" presId="urn:microsoft.com/office/officeart/2005/8/layout/hierarchy3"/>
    <dgm:cxn modelId="{D57F169C-00B7-4BC5-9758-D55BF066393A}" type="presOf" srcId="{143733DB-D0D8-4C94-B38D-290A65DBDB01}" destId="{90AF0D16-4DB2-4731-A86E-D2AAFD4009CE}" srcOrd="1" destOrd="0" presId="urn:microsoft.com/office/officeart/2005/8/layout/hierarchy3"/>
    <dgm:cxn modelId="{F4C1FF9D-47D9-4E00-BA47-3FBC99948B04}" type="presOf" srcId="{669767D5-D72B-45DB-92A5-84CAB1F05142}" destId="{96CA9455-E48E-4161-9423-084500ECAD95}" srcOrd="0" destOrd="0" presId="urn:microsoft.com/office/officeart/2005/8/layout/hierarchy3"/>
    <dgm:cxn modelId="{FD2552B6-A221-4766-A895-89F86B67B2AC}" type="presOf" srcId="{3AAC137C-9F26-4627-BA28-D11614EB6C81}" destId="{66EAD697-23C4-4D3D-82B5-100100933D0B}" srcOrd="0" destOrd="0" presId="urn:microsoft.com/office/officeart/2005/8/layout/hierarchy3"/>
    <dgm:cxn modelId="{533EEDBA-5461-42D5-A106-E59A671944CC}" type="presOf" srcId="{5AB9186F-9B34-4CAA-9826-228FC6240F88}" destId="{859F0AF1-2FBA-4FBB-A6EA-5E410665078B}" srcOrd="0" destOrd="0" presId="urn:microsoft.com/office/officeart/2005/8/layout/hierarchy3"/>
    <dgm:cxn modelId="{3995D0BC-3DCD-4AB3-8C41-2C0142976A8C}" srcId="{143733DB-D0D8-4C94-B38D-290A65DBDB01}" destId="{5AB9186F-9B34-4CAA-9826-228FC6240F88}" srcOrd="0" destOrd="0" parTransId="{46A66CBC-0E01-4308-8298-E26FE12F2877}" sibTransId="{23F9D6D5-ED5E-4EA5-B65B-98AEC582DFBB}"/>
    <dgm:cxn modelId="{35E959C8-4372-4E3D-9596-09ED80D7DD2E}" srcId="{143733DB-D0D8-4C94-B38D-290A65DBDB01}" destId="{98A564B7-6146-489B-986A-C280E7D46706}" srcOrd="1" destOrd="0" parTransId="{01B65F67-7B5A-42D0-A6C5-771724D1E93E}" sibTransId="{0745BC88-4434-4E0F-9469-801EF71DAD3F}"/>
    <dgm:cxn modelId="{4F9410C9-4F32-4F0A-8971-48DF6FB0331E}" type="presOf" srcId="{0CB71251-DA4D-402C-A677-BEFB912BDF7A}" destId="{74A70DE5-A635-4454-9505-6F020247F4A5}" srcOrd="0" destOrd="0" presId="urn:microsoft.com/office/officeart/2005/8/layout/hierarchy3"/>
    <dgm:cxn modelId="{2B3D2EC9-1258-4F56-9C4D-B935E02C050A}" type="presOf" srcId="{A490C5DF-37C5-4102-81CD-7AC42BB9FA6D}" destId="{94D0D4AA-C2CE-4903-9D92-5C979AA13600}" srcOrd="0" destOrd="0" presId="urn:microsoft.com/office/officeart/2005/8/layout/hierarchy3"/>
    <dgm:cxn modelId="{091110CE-7B57-4859-868F-8F3C0EDAA3EC}" type="presOf" srcId="{A6CD92E3-7E7A-4493-B408-405CBF7D518E}" destId="{CC5FBF89-890D-4392-B01C-0446D69E6A40}" srcOrd="0" destOrd="0" presId="urn:microsoft.com/office/officeart/2005/8/layout/hierarchy3"/>
    <dgm:cxn modelId="{AF32FECE-8572-4BCC-A7D7-7FE0B7113D18}" srcId="{A490C5DF-37C5-4102-81CD-7AC42BB9FA6D}" destId="{5DCC3F4B-3187-4FA9-BF01-6489386F2324}" srcOrd="3" destOrd="0" parTransId="{86B29A2D-0AA1-4216-B9DE-6E101A22D132}" sibTransId="{C3C13AF7-3C84-458E-A401-9BBF71C4BE19}"/>
    <dgm:cxn modelId="{E978DDD2-B0DA-4900-9980-6B91015E895E}" type="presOf" srcId="{46A66CBC-0E01-4308-8298-E26FE12F2877}" destId="{852DCC15-9A17-4045-BD35-E2EAAF7BE077}" srcOrd="0" destOrd="0" presId="urn:microsoft.com/office/officeart/2005/8/layout/hierarchy3"/>
    <dgm:cxn modelId="{5D188BD8-C027-48B9-ACA1-E1B1A693D4B2}" srcId="{A490C5DF-37C5-4102-81CD-7AC42BB9FA6D}" destId="{78CC0408-CBF3-4D81-A2F2-3403377C9753}" srcOrd="1" destOrd="0" parTransId="{B402CEDD-F3E1-406A-BA0C-D063FF696183}" sibTransId="{7CA7608F-37F0-4086-B98A-8D2818A24162}"/>
    <dgm:cxn modelId="{36AEEDDA-5B43-46E0-AD1B-E8A4F94D6A5A}" type="presOf" srcId="{5DCC3F4B-3187-4FA9-BF01-6489386F2324}" destId="{EF405586-607D-406D-A802-ED515782F514}" srcOrd="1" destOrd="0" presId="urn:microsoft.com/office/officeart/2005/8/layout/hierarchy3"/>
    <dgm:cxn modelId="{60A29AE3-AFE2-4D5F-B569-E696A5B2516A}" type="presOf" srcId="{8CC35F20-5815-4342-A00C-171904202933}" destId="{5704C8ED-B271-40CF-A762-D99935350064}" srcOrd="1" destOrd="0" presId="urn:microsoft.com/office/officeart/2005/8/layout/hierarchy3"/>
    <dgm:cxn modelId="{A0FD10E6-354D-4849-AA2C-7BF18FDEC991}" type="presOf" srcId="{8CC35F20-5815-4342-A00C-171904202933}" destId="{C4FD5A59-220C-42CD-82E5-27329B53A072}" srcOrd="0" destOrd="0" presId="urn:microsoft.com/office/officeart/2005/8/layout/hierarchy3"/>
    <dgm:cxn modelId="{E5DB11F0-4BED-4692-BAAD-3C949D4AAA46}" type="presOf" srcId="{78CC0408-CBF3-4D81-A2F2-3403377C9753}" destId="{43E50234-68A2-4CDF-911A-8187007844A7}" srcOrd="0" destOrd="0" presId="urn:microsoft.com/office/officeart/2005/8/layout/hierarchy3"/>
    <dgm:cxn modelId="{428667FB-D8BD-4485-AC95-878D31F20D0F}" type="presOf" srcId="{C174A2DD-34D0-41D1-BB03-BA9D9554EC05}" destId="{13361EC4-4FEF-4A82-ABCB-274C300FF5B9}" srcOrd="0" destOrd="0" presId="urn:microsoft.com/office/officeart/2005/8/layout/hierarchy3"/>
    <dgm:cxn modelId="{448051C7-B4E3-40C1-9656-D7C4402791F8}" type="presParOf" srcId="{94D0D4AA-C2CE-4903-9D92-5C979AA13600}" destId="{72EC4102-7F05-4188-B29A-205F24BB6C7F}" srcOrd="0" destOrd="0" presId="urn:microsoft.com/office/officeart/2005/8/layout/hierarchy3"/>
    <dgm:cxn modelId="{1EEA9342-192E-4F21-91B5-07031D391941}" type="presParOf" srcId="{72EC4102-7F05-4188-B29A-205F24BB6C7F}" destId="{CFBFAEBA-1C8F-49DC-8064-60A2054B8354}" srcOrd="0" destOrd="0" presId="urn:microsoft.com/office/officeart/2005/8/layout/hierarchy3"/>
    <dgm:cxn modelId="{DC76A718-9DC3-442A-B9B2-8A0AAC81B2C7}" type="presParOf" srcId="{CFBFAEBA-1C8F-49DC-8064-60A2054B8354}" destId="{BA546C62-5F6A-4C87-975D-0E76C40A01C5}" srcOrd="0" destOrd="0" presId="urn:microsoft.com/office/officeart/2005/8/layout/hierarchy3"/>
    <dgm:cxn modelId="{622EB43E-3E01-4A65-80E2-5BC2308207DD}" type="presParOf" srcId="{CFBFAEBA-1C8F-49DC-8064-60A2054B8354}" destId="{90AF0D16-4DB2-4731-A86E-D2AAFD4009CE}" srcOrd="1" destOrd="0" presId="urn:microsoft.com/office/officeart/2005/8/layout/hierarchy3"/>
    <dgm:cxn modelId="{B59BF110-DE90-4C90-802D-66662AB31E42}" type="presParOf" srcId="{72EC4102-7F05-4188-B29A-205F24BB6C7F}" destId="{40411828-8F8F-4045-902F-141052D8C856}" srcOrd="1" destOrd="0" presId="urn:microsoft.com/office/officeart/2005/8/layout/hierarchy3"/>
    <dgm:cxn modelId="{1D4778C1-3A67-40F8-9EBD-5A6A69238766}" type="presParOf" srcId="{40411828-8F8F-4045-902F-141052D8C856}" destId="{852DCC15-9A17-4045-BD35-E2EAAF7BE077}" srcOrd="0" destOrd="0" presId="urn:microsoft.com/office/officeart/2005/8/layout/hierarchy3"/>
    <dgm:cxn modelId="{547CCCBC-B099-4631-9F61-B58DA960DD40}" type="presParOf" srcId="{40411828-8F8F-4045-902F-141052D8C856}" destId="{859F0AF1-2FBA-4FBB-A6EA-5E410665078B}" srcOrd="1" destOrd="0" presId="urn:microsoft.com/office/officeart/2005/8/layout/hierarchy3"/>
    <dgm:cxn modelId="{8747A19D-DAF5-4FF8-B234-5DBDAD5CFF20}" type="presParOf" srcId="{40411828-8F8F-4045-902F-141052D8C856}" destId="{EF214280-E32B-45AD-8AF6-A2403418DA61}" srcOrd="2" destOrd="0" presId="urn:microsoft.com/office/officeart/2005/8/layout/hierarchy3"/>
    <dgm:cxn modelId="{37417C7B-4C18-4354-BD17-25FEBC4D46B9}" type="presParOf" srcId="{40411828-8F8F-4045-902F-141052D8C856}" destId="{65507640-6F20-401C-A47D-64E85E66B415}" srcOrd="3" destOrd="0" presId="urn:microsoft.com/office/officeart/2005/8/layout/hierarchy3"/>
    <dgm:cxn modelId="{5853169E-2EFE-4A97-8AB2-79B5CE41F28C}" type="presParOf" srcId="{40411828-8F8F-4045-902F-141052D8C856}" destId="{D3B4D7BC-C8AA-4F23-81E2-5F8E6EA331CD}" srcOrd="4" destOrd="0" presId="urn:microsoft.com/office/officeart/2005/8/layout/hierarchy3"/>
    <dgm:cxn modelId="{CEEA1E01-1ADD-4E2A-BAE9-9997E60097C9}" type="presParOf" srcId="{40411828-8F8F-4045-902F-141052D8C856}" destId="{9D8F767F-6FFA-4ECF-9E39-8B11E0B5B80E}" srcOrd="5" destOrd="0" presId="urn:microsoft.com/office/officeart/2005/8/layout/hierarchy3"/>
    <dgm:cxn modelId="{FB79241A-C217-4548-85FD-4AF0A41649F3}" type="presParOf" srcId="{94D0D4AA-C2CE-4903-9D92-5C979AA13600}" destId="{AE4D7918-7595-4FD0-88FD-02BC26BC20F0}" srcOrd="1" destOrd="0" presId="urn:microsoft.com/office/officeart/2005/8/layout/hierarchy3"/>
    <dgm:cxn modelId="{773AFDBA-A900-4884-9211-9268715902D7}" type="presParOf" srcId="{AE4D7918-7595-4FD0-88FD-02BC26BC20F0}" destId="{F158C7C6-A8EE-4DC5-9322-5E1920767412}" srcOrd="0" destOrd="0" presId="urn:microsoft.com/office/officeart/2005/8/layout/hierarchy3"/>
    <dgm:cxn modelId="{ED7BEE03-76D5-4FA9-A3D8-E6474ED39A3B}" type="presParOf" srcId="{F158C7C6-A8EE-4DC5-9322-5E1920767412}" destId="{43E50234-68A2-4CDF-911A-8187007844A7}" srcOrd="0" destOrd="0" presId="urn:microsoft.com/office/officeart/2005/8/layout/hierarchy3"/>
    <dgm:cxn modelId="{DE7A3ACD-46DC-4EB6-B734-7E906D4A2573}" type="presParOf" srcId="{F158C7C6-A8EE-4DC5-9322-5E1920767412}" destId="{47AC6859-C1BF-470D-803C-46BD773F851A}" srcOrd="1" destOrd="0" presId="urn:microsoft.com/office/officeart/2005/8/layout/hierarchy3"/>
    <dgm:cxn modelId="{2BA935FE-E9BB-47EF-B83E-47CDBE4E661E}" type="presParOf" srcId="{AE4D7918-7595-4FD0-88FD-02BC26BC20F0}" destId="{35C5A520-CF32-4897-B986-9968D06E2C9D}" srcOrd="1" destOrd="0" presId="urn:microsoft.com/office/officeart/2005/8/layout/hierarchy3"/>
    <dgm:cxn modelId="{CF73AD05-0276-44C2-86B9-6525D892CB2C}" type="presParOf" srcId="{35C5A520-CF32-4897-B986-9968D06E2C9D}" destId="{0A006A24-489F-4486-A154-DAAA1B59D411}" srcOrd="0" destOrd="0" presId="urn:microsoft.com/office/officeart/2005/8/layout/hierarchy3"/>
    <dgm:cxn modelId="{90435AFF-8C4A-4B52-906C-6BDDCA953A85}" type="presParOf" srcId="{35C5A520-CF32-4897-B986-9968D06E2C9D}" destId="{66EAD697-23C4-4D3D-82B5-100100933D0B}" srcOrd="1" destOrd="0" presId="urn:microsoft.com/office/officeart/2005/8/layout/hierarchy3"/>
    <dgm:cxn modelId="{76B6D7D1-833B-472E-B696-2D9BD037A22C}" type="presParOf" srcId="{94D0D4AA-C2CE-4903-9D92-5C979AA13600}" destId="{87F17DBC-5FEF-4112-B3A5-56F640C00AA8}" srcOrd="2" destOrd="0" presId="urn:microsoft.com/office/officeart/2005/8/layout/hierarchy3"/>
    <dgm:cxn modelId="{567AAC36-3549-4D4F-8AC4-063BA6008123}" type="presParOf" srcId="{87F17DBC-5FEF-4112-B3A5-56F640C00AA8}" destId="{FB97CF9F-EE1B-46A8-A2AE-8884FACF9462}" srcOrd="0" destOrd="0" presId="urn:microsoft.com/office/officeart/2005/8/layout/hierarchy3"/>
    <dgm:cxn modelId="{D8E3CADA-3AFA-42A8-8ECB-FACFBFF393CC}" type="presParOf" srcId="{FB97CF9F-EE1B-46A8-A2AE-8884FACF9462}" destId="{C1A6BC5D-B086-4686-A63E-AC71F42A6628}" srcOrd="0" destOrd="0" presId="urn:microsoft.com/office/officeart/2005/8/layout/hierarchy3"/>
    <dgm:cxn modelId="{642873CE-F83D-4E0A-A0FC-99A837B8D740}" type="presParOf" srcId="{FB97CF9F-EE1B-46A8-A2AE-8884FACF9462}" destId="{AD7DE68A-EC48-4C19-BDFD-632EBE912C64}" srcOrd="1" destOrd="0" presId="urn:microsoft.com/office/officeart/2005/8/layout/hierarchy3"/>
    <dgm:cxn modelId="{F6BAD8D5-2E9B-411E-851D-054624F2F2D5}" type="presParOf" srcId="{87F17DBC-5FEF-4112-B3A5-56F640C00AA8}" destId="{BE4501FB-8989-45E1-AD73-91F8A54892F1}" srcOrd="1" destOrd="0" presId="urn:microsoft.com/office/officeart/2005/8/layout/hierarchy3"/>
    <dgm:cxn modelId="{D9463A62-B45A-4493-B53C-9CC1E396839D}" type="presParOf" srcId="{BE4501FB-8989-45E1-AD73-91F8A54892F1}" destId="{3BE126C9-3D1E-4E12-8101-35517E83A6CC}" srcOrd="0" destOrd="0" presId="urn:microsoft.com/office/officeart/2005/8/layout/hierarchy3"/>
    <dgm:cxn modelId="{84CDF93C-D80D-48C2-8573-010C2E6BBD8D}" type="presParOf" srcId="{BE4501FB-8989-45E1-AD73-91F8A54892F1}" destId="{17C0D75B-0110-45D5-89C9-D9CD5B504EDC}" srcOrd="1" destOrd="0" presId="urn:microsoft.com/office/officeart/2005/8/layout/hierarchy3"/>
    <dgm:cxn modelId="{B21EBD90-05C4-4BDE-B1F5-A4BA96BFA266}" type="presParOf" srcId="{94D0D4AA-C2CE-4903-9D92-5C979AA13600}" destId="{19FEA0B0-8631-4212-9765-E22E4A96771F}" srcOrd="3" destOrd="0" presId="urn:microsoft.com/office/officeart/2005/8/layout/hierarchy3"/>
    <dgm:cxn modelId="{940CE9DE-08C0-43E5-94C6-D3CE03DCC85D}" type="presParOf" srcId="{19FEA0B0-8631-4212-9765-E22E4A96771F}" destId="{6A235B23-0271-43EA-ADD9-12824532E2F6}" srcOrd="0" destOrd="0" presId="urn:microsoft.com/office/officeart/2005/8/layout/hierarchy3"/>
    <dgm:cxn modelId="{3BC1B0ED-A70D-43AB-8FAF-9BB9A030FCD7}" type="presParOf" srcId="{6A235B23-0271-43EA-ADD9-12824532E2F6}" destId="{63AB5A15-D547-4F02-A107-CDD209E78E3F}" srcOrd="0" destOrd="0" presId="urn:microsoft.com/office/officeart/2005/8/layout/hierarchy3"/>
    <dgm:cxn modelId="{7ACAA9B4-E799-4E5E-8F3B-8DF20D1A6803}" type="presParOf" srcId="{6A235B23-0271-43EA-ADD9-12824532E2F6}" destId="{EF405586-607D-406D-A802-ED515782F514}" srcOrd="1" destOrd="0" presId="urn:microsoft.com/office/officeart/2005/8/layout/hierarchy3"/>
    <dgm:cxn modelId="{A83DF856-F39E-4551-98F2-975B64B6162C}" type="presParOf" srcId="{19FEA0B0-8631-4212-9765-E22E4A96771F}" destId="{A2001739-FD35-4379-9A01-ADE0F6843332}" srcOrd="1" destOrd="0" presId="urn:microsoft.com/office/officeart/2005/8/layout/hierarchy3"/>
    <dgm:cxn modelId="{8014143F-48A4-4E32-BE11-BAA24EE0604C}" type="presParOf" srcId="{A2001739-FD35-4379-9A01-ADE0F6843332}" destId="{13361EC4-4FEF-4A82-ABCB-274C300FF5B9}" srcOrd="0" destOrd="0" presId="urn:microsoft.com/office/officeart/2005/8/layout/hierarchy3"/>
    <dgm:cxn modelId="{638B205D-DBE9-4F23-8BAB-C1CA5C04005C}" type="presParOf" srcId="{A2001739-FD35-4379-9A01-ADE0F6843332}" destId="{96CA9455-E48E-4161-9423-084500ECAD95}" srcOrd="1" destOrd="0" presId="urn:microsoft.com/office/officeart/2005/8/layout/hierarchy3"/>
    <dgm:cxn modelId="{D1055F0A-F9A7-42CB-A83B-1FF7E2D941A8}" type="presParOf" srcId="{A2001739-FD35-4379-9A01-ADE0F6843332}" destId="{74A70DE5-A635-4454-9505-6F020247F4A5}" srcOrd="2" destOrd="0" presId="urn:microsoft.com/office/officeart/2005/8/layout/hierarchy3"/>
    <dgm:cxn modelId="{CAFF1E33-92B8-4CF3-BD87-205331C641EA}" type="presParOf" srcId="{A2001739-FD35-4379-9A01-ADE0F6843332}" destId="{1B4DA611-8CE1-4A24-8654-F75CA76B9A21}" srcOrd="3" destOrd="0" presId="urn:microsoft.com/office/officeart/2005/8/layout/hierarchy3"/>
    <dgm:cxn modelId="{E89F829D-8FDC-4CF8-93B4-B0C4D973CEBE}" type="presParOf" srcId="{A2001739-FD35-4379-9A01-ADE0F6843332}" destId="{F60510FA-9EB6-439E-9A90-97232030F2A1}" srcOrd="4" destOrd="0" presId="urn:microsoft.com/office/officeart/2005/8/layout/hierarchy3"/>
    <dgm:cxn modelId="{40415074-7441-49AE-A80E-F71DE21EB1DC}" type="presParOf" srcId="{A2001739-FD35-4379-9A01-ADE0F6843332}" destId="{B6CA1BAB-063E-4116-B707-36E7E723F966}" srcOrd="5" destOrd="0" presId="urn:microsoft.com/office/officeart/2005/8/layout/hierarchy3"/>
    <dgm:cxn modelId="{2377A5D7-8C9E-46D0-85A9-91E12D45BBAD}" type="presParOf" srcId="{A2001739-FD35-4379-9A01-ADE0F6843332}" destId="{2DB33BD6-550C-4588-BA31-8F20CFC8E9CB}" srcOrd="6" destOrd="0" presId="urn:microsoft.com/office/officeart/2005/8/layout/hierarchy3"/>
    <dgm:cxn modelId="{B6EE690D-44C7-42AF-92D9-F62B7F99700E}" type="presParOf" srcId="{A2001739-FD35-4379-9A01-ADE0F6843332}" destId="{EE2018C4-3FAF-4D75-B3E4-99D0C42A5FAE}" srcOrd="7" destOrd="0" presId="urn:microsoft.com/office/officeart/2005/8/layout/hierarchy3"/>
    <dgm:cxn modelId="{25864E81-253F-4F57-A06A-E2E8A73E9A44}" type="presParOf" srcId="{94D0D4AA-C2CE-4903-9D92-5C979AA13600}" destId="{F8728F3F-08DA-47F8-9C59-3D0710939059}" srcOrd="4" destOrd="0" presId="urn:microsoft.com/office/officeart/2005/8/layout/hierarchy3"/>
    <dgm:cxn modelId="{DD94DDBD-E3CC-454C-A990-F8DCCC2C6BB8}" type="presParOf" srcId="{F8728F3F-08DA-47F8-9C59-3D0710939059}" destId="{E77C0C71-723B-445D-8C54-3F6196131014}" srcOrd="0" destOrd="0" presId="urn:microsoft.com/office/officeart/2005/8/layout/hierarchy3"/>
    <dgm:cxn modelId="{78144F8D-8B7B-4BAA-BEFC-4D9D6A12E02B}" type="presParOf" srcId="{E77C0C71-723B-445D-8C54-3F6196131014}" destId="{C4FD5A59-220C-42CD-82E5-27329B53A072}" srcOrd="0" destOrd="0" presId="urn:microsoft.com/office/officeart/2005/8/layout/hierarchy3"/>
    <dgm:cxn modelId="{5EC0450E-33F6-4C05-B167-78EE14847289}" type="presParOf" srcId="{E77C0C71-723B-445D-8C54-3F6196131014}" destId="{5704C8ED-B271-40CF-A762-D99935350064}" srcOrd="1" destOrd="0" presId="urn:microsoft.com/office/officeart/2005/8/layout/hierarchy3"/>
    <dgm:cxn modelId="{73A299D6-87BC-4F4B-93C4-A592D7B70421}" type="presParOf" srcId="{F8728F3F-08DA-47F8-9C59-3D0710939059}" destId="{18FC5E01-6B05-42C1-B443-AD8E37CAFE90}" srcOrd="1" destOrd="0" presId="urn:microsoft.com/office/officeart/2005/8/layout/hierarchy3"/>
    <dgm:cxn modelId="{7BEB441E-477D-454E-9B09-457A53D1A5C3}" type="presParOf" srcId="{18FC5E01-6B05-42C1-B443-AD8E37CAFE90}" destId="{7C1874E9-E556-4877-80EC-1A97C81D5D3A}" srcOrd="0" destOrd="0" presId="urn:microsoft.com/office/officeart/2005/8/layout/hierarchy3"/>
    <dgm:cxn modelId="{F0488975-25B2-4316-A5A3-2E5E1E00E9F1}" type="presParOf" srcId="{18FC5E01-6B05-42C1-B443-AD8E37CAFE90}" destId="{CC5FBF89-890D-4392-B01C-0446D69E6A4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D8A43-2BEB-4AFF-8922-B7D5045FC2A4}">
      <dsp:nvSpPr>
        <dsp:cNvPr id="0" name=""/>
        <dsp:cNvSpPr/>
      </dsp:nvSpPr>
      <dsp:spPr>
        <a:xfrm>
          <a:off x="0" y="39429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Flutter applicatie herwerken</a:t>
          </a:r>
          <a:endParaRPr lang="en-US" sz="2300" kern="1200" dirty="0"/>
        </a:p>
      </dsp:txBody>
      <dsp:txXfrm>
        <a:off x="27586" y="67015"/>
        <a:ext cx="10460428" cy="509938"/>
      </dsp:txXfrm>
    </dsp:sp>
    <dsp:sp modelId="{D2CDDD90-C9AB-4593-962C-007B5196F7BF}">
      <dsp:nvSpPr>
        <dsp:cNvPr id="0" name=""/>
        <dsp:cNvSpPr/>
      </dsp:nvSpPr>
      <dsp:spPr>
        <a:xfrm>
          <a:off x="0" y="604538"/>
          <a:ext cx="10515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/>
            <a:t>Schermontwerpen - </a:t>
          </a:r>
          <a:r>
            <a:rPr lang="nl-BE" sz="1800" kern="1200" dirty="0" err="1"/>
            <a:t>Figma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/>
            <a:t>Testen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/>
            <a:t>Programmeren - Flutter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604538"/>
        <a:ext cx="10515600" cy="1237860"/>
      </dsp:txXfrm>
    </dsp:sp>
    <dsp:sp modelId="{95C5FD1E-FAF5-426A-9E83-9AAD702741D2}">
      <dsp:nvSpPr>
        <dsp:cNvPr id="0" name=""/>
        <dsp:cNvSpPr/>
      </dsp:nvSpPr>
      <dsp:spPr>
        <a:xfrm>
          <a:off x="0" y="1842399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Extra functionaliteiten</a:t>
          </a:r>
          <a:endParaRPr lang="en-US" sz="2300" kern="1200" dirty="0"/>
        </a:p>
      </dsp:txBody>
      <dsp:txXfrm>
        <a:off x="27586" y="1869985"/>
        <a:ext cx="10460428" cy="509938"/>
      </dsp:txXfrm>
    </dsp:sp>
    <dsp:sp modelId="{044883D4-0618-4631-98B4-F6EEC0C5C0B1}">
      <dsp:nvSpPr>
        <dsp:cNvPr id="0" name=""/>
        <dsp:cNvSpPr/>
      </dsp:nvSpPr>
      <dsp:spPr>
        <a:xfrm>
          <a:off x="0" y="2407508"/>
          <a:ext cx="10515600" cy="190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/>
            <a:t>Sorteren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/>
            <a:t>Filteren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/>
            <a:t>Error/No data pagina’s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 err="1"/>
            <a:t>Skeleton</a:t>
          </a:r>
          <a:r>
            <a:rPr lang="nl-BE" sz="1800" kern="1200" dirty="0"/>
            <a:t> screen (visuele indicatie bij het laden v.d. pagina)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 dirty="0"/>
            <a:t>Intuïtieve UI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800" kern="1200"/>
            <a:t>…</a:t>
          </a:r>
          <a:endParaRPr lang="en-US" sz="1800" kern="1200"/>
        </a:p>
      </dsp:txBody>
      <dsp:txXfrm>
        <a:off x="0" y="2407508"/>
        <a:ext cx="10515600" cy="1904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46C62-5F6A-4C87-975D-0E76C40A01C5}">
      <dsp:nvSpPr>
        <dsp:cNvPr id="0" name=""/>
        <dsp:cNvSpPr/>
      </dsp:nvSpPr>
      <dsp:spPr>
        <a:xfrm>
          <a:off x="189979" y="3401"/>
          <a:ext cx="1689273" cy="844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Week 1</a:t>
          </a:r>
          <a:endParaRPr lang="en-US" sz="2000" kern="1200" dirty="0"/>
        </a:p>
      </dsp:txBody>
      <dsp:txXfrm>
        <a:off x="214718" y="28140"/>
        <a:ext cx="1639795" cy="795158"/>
      </dsp:txXfrm>
    </dsp:sp>
    <dsp:sp modelId="{852DCC15-9A17-4045-BD35-E2EAAF7BE077}">
      <dsp:nvSpPr>
        <dsp:cNvPr id="0" name=""/>
        <dsp:cNvSpPr/>
      </dsp:nvSpPr>
      <dsp:spPr>
        <a:xfrm>
          <a:off x="358906" y="848038"/>
          <a:ext cx="168927" cy="6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477"/>
              </a:lnTo>
              <a:lnTo>
                <a:pt x="168927" y="633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F0AF1-2FBA-4FBB-A6EA-5E410665078B}">
      <dsp:nvSpPr>
        <dsp:cNvPr id="0" name=""/>
        <dsp:cNvSpPr/>
      </dsp:nvSpPr>
      <dsp:spPr>
        <a:xfrm>
          <a:off x="527833" y="1059197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 dirty="0"/>
            <a:t>Kennismaking met bedrijf en codebase</a:t>
          </a:r>
          <a:endParaRPr lang="en-US" sz="1400" kern="1200" dirty="0"/>
        </a:p>
      </dsp:txBody>
      <dsp:txXfrm>
        <a:off x="552572" y="1083936"/>
        <a:ext cx="1301940" cy="795158"/>
      </dsp:txXfrm>
    </dsp:sp>
    <dsp:sp modelId="{EF214280-E32B-45AD-8AF6-A2403418DA61}">
      <dsp:nvSpPr>
        <dsp:cNvPr id="0" name=""/>
        <dsp:cNvSpPr/>
      </dsp:nvSpPr>
      <dsp:spPr>
        <a:xfrm>
          <a:off x="358906" y="848038"/>
          <a:ext cx="168927" cy="1689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273"/>
              </a:lnTo>
              <a:lnTo>
                <a:pt x="168927" y="1689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07640-6F20-401C-A47D-64E85E66B415}">
      <dsp:nvSpPr>
        <dsp:cNvPr id="0" name=""/>
        <dsp:cNvSpPr/>
      </dsp:nvSpPr>
      <dsp:spPr>
        <a:xfrm>
          <a:off x="527833" y="2114993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kern="1200" dirty="0"/>
            <a:t>Schermontwerpen maken</a:t>
          </a:r>
          <a:endParaRPr lang="en-US" sz="1100" kern="1200" dirty="0"/>
        </a:p>
      </dsp:txBody>
      <dsp:txXfrm>
        <a:off x="552572" y="2139732"/>
        <a:ext cx="1301940" cy="795158"/>
      </dsp:txXfrm>
    </dsp:sp>
    <dsp:sp modelId="{D3B4D7BC-C8AA-4F23-81E2-5F8E6EA331CD}">
      <dsp:nvSpPr>
        <dsp:cNvPr id="0" name=""/>
        <dsp:cNvSpPr/>
      </dsp:nvSpPr>
      <dsp:spPr>
        <a:xfrm>
          <a:off x="358906" y="848038"/>
          <a:ext cx="168927" cy="2745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069"/>
              </a:lnTo>
              <a:lnTo>
                <a:pt x="168927" y="2745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F767F-6FFA-4ECF-9E39-8B11E0B5B80E}">
      <dsp:nvSpPr>
        <dsp:cNvPr id="0" name=""/>
        <dsp:cNvSpPr/>
      </dsp:nvSpPr>
      <dsp:spPr>
        <a:xfrm>
          <a:off x="527833" y="3170789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/>
            <a:t>Lay-out v.d. schermen programmeren</a:t>
          </a:r>
          <a:endParaRPr lang="en-US" sz="1200" kern="1200" dirty="0"/>
        </a:p>
      </dsp:txBody>
      <dsp:txXfrm>
        <a:off x="552572" y="3195528"/>
        <a:ext cx="1301940" cy="795158"/>
      </dsp:txXfrm>
    </dsp:sp>
    <dsp:sp modelId="{43E50234-68A2-4CDF-911A-8187007844A7}">
      <dsp:nvSpPr>
        <dsp:cNvPr id="0" name=""/>
        <dsp:cNvSpPr/>
      </dsp:nvSpPr>
      <dsp:spPr>
        <a:xfrm>
          <a:off x="2301571" y="3401"/>
          <a:ext cx="1689273" cy="844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Week 2</a:t>
          </a:r>
          <a:endParaRPr lang="en-US" sz="2000" kern="1200" dirty="0"/>
        </a:p>
      </dsp:txBody>
      <dsp:txXfrm>
        <a:off x="2326310" y="28140"/>
        <a:ext cx="1639795" cy="795158"/>
      </dsp:txXfrm>
    </dsp:sp>
    <dsp:sp modelId="{0A006A24-489F-4486-A154-DAAA1B59D411}">
      <dsp:nvSpPr>
        <dsp:cNvPr id="0" name=""/>
        <dsp:cNvSpPr/>
      </dsp:nvSpPr>
      <dsp:spPr>
        <a:xfrm>
          <a:off x="2470498" y="848038"/>
          <a:ext cx="168927" cy="6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477"/>
              </a:lnTo>
              <a:lnTo>
                <a:pt x="168927" y="633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AD697-23C4-4D3D-82B5-100100933D0B}">
      <dsp:nvSpPr>
        <dsp:cNvPr id="0" name=""/>
        <dsp:cNvSpPr/>
      </dsp:nvSpPr>
      <dsp:spPr>
        <a:xfrm>
          <a:off x="2639425" y="1059197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/>
            <a:t>Extra functionaliteiten toevoegen</a:t>
          </a:r>
          <a:endParaRPr lang="en-US" sz="1200" kern="1200" dirty="0"/>
        </a:p>
      </dsp:txBody>
      <dsp:txXfrm>
        <a:off x="2664164" y="1083936"/>
        <a:ext cx="1301940" cy="795158"/>
      </dsp:txXfrm>
    </dsp:sp>
    <dsp:sp modelId="{C1A6BC5D-B086-4686-A63E-AC71F42A6628}">
      <dsp:nvSpPr>
        <dsp:cNvPr id="0" name=""/>
        <dsp:cNvSpPr/>
      </dsp:nvSpPr>
      <dsp:spPr>
        <a:xfrm>
          <a:off x="4413163" y="3401"/>
          <a:ext cx="1689273" cy="844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Week</a:t>
          </a:r>
          <a:r>
            <a:rPr lang="nl-BE" sz="1800" kern="1200"/>
            <a:t> </a:t>
          </a:r>
          <a:r>
            <a:rPr lang="nl-BE" sz="2000" kern="1200"/>
            <a:t>3 - 4</a:t>
          </a:r>
          <a:endParaRPr lang="en-US" sz="1800" kern="1200" dirty="0"/>
        </a:p>
      </dsp:txBody>
      <dsp:txXfrm>
        <a:off x="4437902" y="28140"/>
        <a:ext cx="1639795" cy="795158"/>
      </dsp:txXfrm>
    </dsp:sp>
    <dsp:sp modelId="{3BE126C9-3D1E-4E12-8101-35517E83A6CC}">
      <dsp:nvSpPr>
        <dsp:cNvPr id="0" name=""/>
        <dsp:cNvSpPr/>
      </dsp:nvSpPr>
      <dsp:spPr>
        <a:xfrm>
          <a:off x="4582090" y="848038"/>
          <a:ext cx="168927" cy="6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477"/>
              </a:lnTo>
              <a:lnTo>
                <a:pt x="168927" y="633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0D75B-0110-45D5-89C9-D9CD5B504EDC}">
      <dsp:nvSpPr>
        <dsp:cNvPr id="0" name=""/>
        <dsp:cNvSpPr/>
      </dsp:nvSpPr>
      <dsp:spPr>
        <a:xfrm>
          <a:off x="4751017" y="1059197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600" kern="1200"/>
            <a:t>Toepassen over heel de applicatie</a:t>
          </a:r>
          <a:endParaRPr lang="en-US" sz="1600" kern="1200" dirty="0"/>
        </a:p>
      </dsp:txBody>
      <dsp:txXfrm>
        <a:off x="4775756" y="1083936"/>
        <a:ext cx="1301940" cy="795158"/>
      </dsp:txXfrm>
    </dsp:sp>
    <dsp:sp modelId="{63AB5A15-D547-4F02-A107-CDD209E78E3F}">
      <dsp:nvSpPr>
        <dsp:cNvPr id="0" name=""/>
        <dsp:cNvSpPr/>
      </dsp:nvSpPr>
      <dsp:spPr>
        <a:xfrm>
          <a:off x="6524755" y="3401"/>
          <a:ext cx="1689273" cy="844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Week 5 – 12</a:t>
          </a:r>
          <a:endParaRPr lang="nl-BE" sz="2000" kern="1200" dirty="0"/>
        </a:p>
      </dsp:txBody>
      <dsp:txXfrm>
        <a:off x="6549494" y="28140"/>
        <a:ext cx="1639795" cy="795158"/>
      </dsp:txXfrm>
    </dsp:sp>
    <dsp:sp modelId="{13361EC4-4FEF-4A82-ABCB-274C300FF5B9}">
      <dsp:nvSpPr>
        <dsp:cNvPr id="0" name=""/>
        <dsp:cNvSpPr/>
      </dsp:nvSpPr>
      <dsp:spPr>
        <a:xfrm>
          <a:off x="6693682" y="848038"/>
          <a:ext cx="168927" cy="6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477"/>
              </a:lnTo>
              <a:lnTo>
                <a:pt x="168927" y="633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A9455-E48E-4161-9423-084500ECAD95}">
      <dsp:nvSpPr>
        <dsp:cNvPr id="0" name=""/>
        <dsp:cNvSpPr/>
      </dsp:nvSpPr>
      <dsp:spPr>
        <a:xfrm>
          <a:off x="6862609" y="1059197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Bestaand scherm analyseren</a:t>
          </a:r>
          <a:endParaRPr lang="nl-BE" sz="1200" kern="1200" dirty="0"/>
        </a:p>
      </dsp:txBody>
      <dsp:txXfrm>
        <a:off x="6887348" y="1083936"/>
        <a:ext cx="1301940" cy="795158"/>
      </dsp:txXfrm>
    </dsp:sp>
    <dsp:sp modelId="{74A70DE5-A635-4454-9505-6F020247F4A5}">
      <dsp:nvSpPr>
        <dsp:cNvPr id="0" name=""/>
        <dsp:cNvSpPr/>
      </dsp:nvSpPr>
      <dsp:spPr>
        <a:xfrm>
          <a:off x="6693682" y="848038"/>
          <a:ext cx="168927" cy="1689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273"/>
              </a:lnTo>
              <a:lnTo>
                <a:pt x="168927" y="1689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DA611-8CE1-4A24-8654-F75CA76B9A21}">
      <dsp:nvSpPr>
        <dsp:cNvPr id="0" name=""/>
        <dsp:cNvSpPr/>
      </dsp:nvSpPr>
      <dsp:spPr>
        <a:xfrm>
          <a:off x="6862609" y="2114993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Schermontwerp maken</a:t>
          </a:r>
          <a:endParaRPr lang="nl-BE" sz="1200" kern="1200" dirty="0"/>
        </a:p>
      </dsp:txBody>
      <dsp:txXfrm>
        <a:off x="6887348" y="2139732"/>
        <a:ext cx="1301940" cy="795158"/>
      </dsp:txXfrm>
    </dsp:sp>
    <dsp:sp modelId="{F60510FA-9EB6-439E-9A90-97232030F2A1}">
      <dsp:nvSpPr>
        <dsp:cNvPr id="0" name=""/>
        <dsp:cNvSpPr/>
      </dsp:nvSpPr>
      <dsp:spPr>
        <a:xfrm>
          <a:off x="6693682" y="848038"/>
          <a:ext cx="168927" cy="2745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069"/>
              </a:lnTo>
              <a:lnTo>
                <a:pt x="168927" y="2745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A1BAB-063E-4116-B707-36E7E723F966}">
      <dsp:nvSpPr>
        <dsp:cNvPr id="0" name=""/>
        <dsp:cNvSpPr/>
      </dsp:nvSpPr>
      <dsp:spPr>
        <a:xfrm>
          <a:off x="6862609" y="3170789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Lay-out programmeren</a:t>
          </a:r>
          <a:endParaRPr lang="nl-BE" sz="1200" kern="1200" dirty="0"/>
        </a:p>
      </dsp:txBody>
      <dsp:txXfrm>
        <a:off x="6887348" y="3195528"/>
        <a:ext cx="1301940" cy="795158"/>
      </dsp:txXfrm>
    </dsp:sp>
    <dsp:sp modelId="{2DB33BD6-550C-4588-BA31-8F20CFC8E9CB}">
      <dsp:nvSpPr>
        <dsp:cNvPr id="0" name=""/>
        <dsp:cNvSpPr/>
      </dsp:nvSpPr>
      <dsp:spPr>
        <a:xfrm>
          <a:off x="6693682" y="848038"/>
          <a:ext cx="168927" cy="3800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0865"/>
              </a:lnTo>
              <a:lnTo>
                <a:pt x="168927" y="3800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018C4-3FAF-4D75-B3E4-99D0C42A5FAE}">
      <dsp:nvSpPr>
        <dsp:cNvPr id="0" name=""/>
        <dsp:cNvSpPr/>
      </dsp:nvSpPr>
      <dsp:spPr>
        <a:xfrm>
          <a:off x="6862609" y="4226585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Herhalen …</a:t>
          </a:r>
          <a:endParaRPr lang="nl-BE" sz="1200" kern="1200" dirty="0"/>
        </a:p>
      </dsp:txBody>
      <dsp:txXfrm>
        <a:off x="6887348" y="4251324"/>
        <a:ext cx="1301940" cy="795158"/>
      </dsp:txXfrm>
    </dsp:sp>
    <dsp:sp modelId="{C4FD5A59-220C-42CD-82E5-27329B53A072}">
      <dsp:nvSpPr>
        <dsp:cNvPr id="0" name=""/>
        <dsp:cNvSpPr/>
      </dsp:nvSpPr>
      <dsp:spPr>
        <a:xfrm>
          <a:off x="8636347" y="3401"/>
          <a:ext cx="1689273" cy="844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Week 12 – 13</a:t>
          </a:r>
          <a:endParaRPr lang="nl-BE" sz="1800" kern="1200" dirty="0"/>
        </a:p>
      </dsp:txBody>
      <dsp:txXfrm>
        <a:off x="8661086" y="28140"/>
        <a:ext cx="1639795" cy="795158"/>
      </dsp:txXfrm>
    </dsp:sp>
    <dsp:sp modelId="{7C1874E9-E556-4877-80EC-1A97C81D5D3A}">
      <dsp:nvSpPr>
        <dsp:cNvPr id="0" name=""/>
        <dsp:cNvSpPr/>
      </dsp:nvSpPr>
      <dsp:spPr>
        <a:xfrm>
          <a:off x="8805274" y="848038"/>
          <a:ext cx="168927" cy="6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477"/>
              </a:lnTo>
              <a:lnTo>
                <a:pt x="168927" y="6334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FBF89-890D-4392-B01C-0446D69E6A40}">
      <dsp:nvSpPr>
        <dsp:cNvPr id="0" name=""/>
        <dsp:cNvSpPr/>
      </dsp:nvSpPr>
      <dsp:spPr>
        <a:xfrm>
          <a:off x="8974201" y="1059197"/>
          <a:ext cx="1351418" cy="844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Stage afronden /  bewijsstukken in orde brengen</a:t>
          </a:r>
          <a:endParaRPr lang="nl-BE" sz="1200" kern="1200" dirty="0"/>
        </a:p>
      </dsp:txBody>
      <dsp:txXfrm>
        <a:off x="8998940" y="1083936"/>
        <a:ext cx="1301940" cy="795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7DFF5-7045-4668-B633-9E1901BE8B11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A3A-AADB-44F6-A855-FCB2056427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56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2B6C-5830-4B21-AD60-B6F4F9B95591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F086-A185-49D2-8FE7-2CD6496DC4E8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9C40-62A9-4557-9DAC-3258B9F2B54C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A936-15B1-4B1D-A4CA-740D067AD145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9BA3-8EBF-4513-93DB-2BB96BED2854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DD81-B5AE-46C3-9D2B-C4E441EA27B9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8BBD-7B13-4FE1-A072-56189D219CA0}" type="datetime1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A529-B341-4236-8AF8-95C7167EA774}" type="datetime1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4A57-20B8-49F5-B2BF-9ED96E5DFB8C}" type="datetime1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012F-6B93-4F1B-9A6D-ED2AD2A9986D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20CE-D35B-4DC9-B6B3-8078C76A1A78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528D-A90D-44A5-AA5D-84BAB69E73EC}" type="datetime1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5BA65-6871-4806-911A-54D6E1AA9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nl-BE">
                <a:solidFill>
                  <a:schemeClr val="bg1"/>
                </a:solidFill>
              </a:rPr>
              <a:t>Plan van aanpak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421B08B-D8E5-44F8-83C0-ADC1F7024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pPr algn="ctr"/>
            <a:r>
              <a:rPr lang="nl-BE" sz="2000" dirty="0">
                <a:solidFill>
                  <a:schemeClr val="bg1"/>
                </a:solidFill>
              </a:rPr>
              <a:t>Joppe Peeters – Phronesys 2021-2022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6B6C7E-9355-40C4-9475-C5040D4F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3391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4271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8F7EDA-585B-4CC1-8D69-9F2434EB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nl-BE" sz="3600"/>
              <a:t>Planning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0BB6AD-6F1C-44C8-B0D0-B4EB4188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19" name="Tijdelijke aanduiding voor inhoud 2">
            <a:extLst>
              <a:ext uri="{FF2B5EF4-FFF2-40B4-BE49-F238E27FC236}">
                <a16:creationId xmlns:a16="http://schemas.microsoft.com/office/drawing/2014/main" id="{4FADC603-86E7-45BD-AFB1-5E42E590B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25939"/>
              </p:ext>
            </p:extLst>
          </p:nvPr>
        </p:nvGraphicFramePr>
        <p:xfrm>
          <a:off x="838200" y="1463982"/>
          <a:ext cx="10515600" cy="507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ijl: gekromd links 2">
            <a:extLst>
              <a:ext uri="{FF2B5EF4-FFF2-40B4-BE49-F238E27FC236}">
                <a16:creationId xmlns:a16="http://schemas.microsoft.com/office/drawing/2014/main" id="{1AA7E4B1-0ED4-4AB9-88CD-EE5E0A4A3180}"/>
              </a:ext>
            </a:extLst>
          </p:cNvPr>
          <p:cNvSpPr/>
          <p:nvPr/>
        </p:nvSpPr>
        <p:spPr>
          <a:xfrm flipV="1">
            <a:off x="9185945" y="2869035"/>
            <a:ext cx="478171" cy="33252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AAC0287-68FC-4A74-B017-F90CD6AEB859}"/>
              </a:ext>
            </a:extLst>
          </p:cNvPr>
          <p:cNvSpPr txBox="1"/>
          <p:nvPr/>
        </p:nvSpPr>
        <p:spPr>
          <a:xfrm>
            <a:off x="1912690" y="5865989"/>
            <a:ext cx="438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dirty="0"/>
              <a:t>Originele stageopdracht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CB11290-F779-449C-B576-6C925FACCDF2}"/>
              </a:ext>
            </a:extLst>
          </p:cNvPr>
          <p:cNvCxnSpPr/>
          <p:nvPr/>
        </p:nvCxnSpPr>
        <p:spPr>
          <a:xfrm>
            <a:off x="1208015" y="5838738"/>
            <a:ext cx="57967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9833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EF571-2A6C-44E1-873E-5BBDDC71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1289765"/>
            <a:ext cx="5441158" cy="4270963"/>
          </a:xfrm>
        </p:spPr>
        <p:txBody>
          <a:bodyPr anchor="ctr">
            <a:normAutofit/>
          </a:bodyPr>
          <a:lstStyle/>
          <a:p>
            <a:pPr algn="ctr"/>
            <a:r>
              <a:rPr lang="nl-BE" sz="3600" dirty="0">
                <a:solidFill>
                  <a:schemeClr val="bg1"/>
                </a:solidFill>
              </a:rPr>
              <a:t>Informatieverzameling</a:t>
            </a:r>
            <a:br>
              <a:rPr lang="nl-BE" dirty="0">
                <a:solidFill>
                  <a:schemeClr val="bg1"/>
                </a:solidFill>
              </a:rPr>
            </a:br>
            <a:r>
              <a:rPr lang="nl-BE" dirty="0">
                <a:solidFill>
                  <a:schemeClr val="bg1"/>
                </a:solidFill>
              </a:rPr>
              <a:t>&amp;</a:t>
            </a:r>
            <a:br>
              <a:rPr lang="nl-BE" dirty="0">
                <a:solidFill>
                  <a:schemeClr val="bg1"/>
                </a:solidFill>
              </a:rPr>
            </a:br>
            <a:r>
              <a:rPr lang="nl-BE" dirty="0">
                <a:solidFill>
                  <a:schemeClr val="bg1"/>
                </a:solidFill>
              </a:rPr>
              <a:t>Rapportering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1EC93-FB42-4CAA-BD0C-092822AC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8" y="381935"/>
            <a:ext cx="4796377" cy="5974415"/>
          </a:xfrm>
        </p:spPr>
        <p:txBody>
          <a:bodyPr anchor="ctr">
            <a:normAutofit/>
          </a:bodyPr>
          <a:lstStyle/>
          <a:p>
            <a:pPr lvl="1"/>
            <a:r>
              <a:rPr lang="nl-BE" sz="1800" dirty="0"/>
              <a:t>Mondeling aan stagementor</a:t>
            </a:r>
          </a:p>
          <a:p>
            <a:pPr lvl="1"/>
            <a:r>
              <a:rPr lang="nl-BE" sz="1800" dirty="0"/>
              <a:t>Logboek</a:t>
            </a:r>
          </a:p>
          <a:p>
            <a:pPr lvl="2"/>
            <a:r>
              <a:rPr lang="nl-BE" sz="1400" dirty="0"/>
              <a:t>Dagelijkse rapportering</a:t>
            </a:r>
          </a:p>
          <a:p>
            <a:pPr lvl="2"/>
            <a:r>
              <a:rPr lang="nl-BE" sz="1400" dirty="0"/>
              <a:t>Word document</a:t>
            </a:r>
          </a:p>
          <a:p>
            <a:pPr lvl="1"/>
            <a:r>
              <a:rPr lang="nl-BE" sz="1800" dirty="0"/>
              <a:t>Plan van aanpak</a:t>
            </a:r>
          </a:p>
          <a:p>
            <a:pPr lvl="2"/>
            <a:r>
              <a:rPr lang="nl-BE" sz="1400" dirty="0"/>
              <a:t>Huidige presentatie</a:t>
            </a:r>
          </a:p>
          <a:p>
            <a:pPr lvl="1"/>
            <a:r>
              <a:rPr lang="nl-BE" sz="1800" dirty="0" err="1"/>
              <a:t>Bitbucket</a:t>
            </a:r>
            <a:endParaRPr lang="nl-BE" sz="1800" dirty="0"/>
          </a:p>
          <a:p>
            <a:pPr lvl="2"/>
            <a:r>
              <a:rPr lang="nl-BE" sz="1400" dirty="0" err="1"/>
              <a:t>Jira</a:t>
            </a:r>
            <a:endParaRPr lang="nl-BE" sz="1400" dirty="0"/>
          </a:p>
          <a:p>
            <a:pPr lvl="2"/>
            <a:r>
              <a:rPr lang="nl-BE" sz="1400" dirty="0"/>
              <a:t>Git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220739-3BB4-4FB3-8EC3-72D0DA17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ome • Phronesys • SHEQ-software and consulting">
            <a:extLst>
              <a:ext uri="{FF2B5EF4-FFF2-40B4-BE49-F238E27FC236}">
                <a16:creationId xmlns:a16="http://schemas.microsoft.com/office/drawing/2014/main" id="{943BB763-8567-4ADC-8A3A-2EA0E0B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6697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BF6BC-B963-4820-AA0F-DBC747C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nl-BE" sz="7200">
                <a:solidFill>
                  <a:schemeClr val="bg1"/>
                </a:solidFill>
              </a:rPr>
              <a:t>Risico’s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E97B9D-FBCE-4625-B49D-9AC9C930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nl-BE" sz="1800" dirty="0"/>
              <a:t>Covid</a:t>
            </a:r>
          </a:p>
          <a:p>
            <a:pPr lvl="1"/>
            <a:r>
              <a:rPr lang="nl-BE" sz="1400" dirty="0"/>
              <a:t>Thuiswerken</a:t>
            </a:r>
          </a:p>
          <a:p>
            <a:r>
              <a:rPr lang="nl-BE" sz="1800" dirty="0"/>
              <a:t>Moeilijkheid</a:t>
            </a:r>
          </a:p>
          <a:p>
            <a:pPr lvl="1"/>
            <a:r>
              <a:rPr lang="nl-BE" sz="1400" dirty="0"/>
              <a:t>Goede documentatie</a:t>
            </a:r>
          </a:p>
          <a:p>
            <a:pPr lvl="1"/>
            <a:r>
              <a:rPr lang="nl-BE" sz="1400" dirty="0"/>
              <a:t>Hulp inschakelen</a:t>
            </a:r>
          </a:p>
          <a:p>
            <a:endParaRPr lang="nl-BE" sz="1800" dirty="0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0B69B8-F9D6-45FD-9C3D-010FC634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ome • Phronesys • SHEQ-software and consulting">
            <a:extLst>
              <a:ext uri="{FF2B5EF4-FFF2-40B4-BE49-F238E27FC236}">
                <a16:creationId xmlns:a16="http://schemas.microsoft.com/office/drawing/2014/main" id="{80B5EDE0-22ED-4619-B172-7DE1B6179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37620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4FD20B-3C24-4477-8B5C-71108B2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6F71D0-7DCE-4445-94A2-2D2A6C7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Vragen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0F71D05-8131-4C54-BE30-6D339485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3391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2363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782E3F-6709-4ED5-ACF8-344FD23D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nl-BE" sz="720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730C1-E2EB-480E-B50D-5D44BAEA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332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nl-BE" sz="1800" dirty="0"/>
              <a:t>Phronesys</a:t>
            </a:r>
          </a:p>
          <a:p>
            <a:r>
              <a:rPr lang="nl-BE" sz="1800" dirty="0"/>
              <a:t>Achtergrond</a:t>
            </a:r>
          </a:p>
          <a:p>
            <a:r>
              <a:rPr lang="nl-BE" sz="1800" dirty="0"/>
              <a:t>Doelstellingen</a:t>
            </a:r>
          </a:p>
          <a:p>
            <a:r>
              <a:rPr lang="nl-BE" sz="1800" dirty="0"/>
              <a:t>Business case</a:t>
            </a:r>
          </a:p>
          <a:p>
            <a:r>
              <a:rPr lang="nl-BE" sz="1800" dirty="0"/>
              <a:t>Stageopdracht</a:t>
            </a:r>
          </a:p>
          <a:p>
            <a:r>
              <a:rPr lang="nl-BE" sz="1800" dirty="0"/>
              <a:t>Planning</a:t>
            </a:r>
          </a:p>
          <a:p>
            <a:r>
              <a:rPr lang="nl-BE" sz="1800" dirty="0"/>
              <a:t>Rapportering</a:t>
            </a:r>
          </a:p>
          <a:p>
            <a:r>
              <a:rPr lang="nl-BE" sz="1800" dirty="0"/>
              <a:t>Risico’s</a:t>
            </a:r>
          </a:p>
          <a:p>
            <a:endParaRPr lang="nl-BE" sz="1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89EA5B-6074-4527-BC9F-7436D068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ome • Phronesys • SHEQ-software and consulting">
            <a:extLst>
              <a:ext uri="{FF2B5EF4-FFF2-40B4-BE49-F238E27FC236}">
                <a16:creationId xmlns:a16="http://schemas.microsoft.com/office/drawing/2014/main" id="{D591C86A-7D3E-441B-9B8F-6C35C5CC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586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B3B8DB-C27F-4FB7-8411-3949425D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1096803"/>
            <a:ext cx="4434721" cy="5404665"/>
          </a:xfrm>
        </p:spPr>
        <p:txBody>
          <a:bodyPr anchor="t">
            <a:normAutofit/>
          </a:bodyPr>
          <a:lstStyle/>
          <a:p>
            <a:r>
              <a:rPr lang="nl-BE" sz="1800" dirty="0"/>
              <a:t>Herentals</a:t>
            </a:r>
          </a:p>
          <a:p>
            <a:r>
              <a:rPr lang="nl-BE" sz="1800" dirty="0"/>
              <a:t>10-tal werknemers</a:t>
            </a:r>
          </a:p>
          <a:p>
            <a:r>
              <a:rPr lang="nl-BE" sz="1800" dirty="0"/>
              <a:t>Softwarepakketten</a:t>
            </a:r>
          </a:p>
          <a:p>
            <a:pPr lvl="1"/>
            <a:r>
              <a:rPr lang="nl-BE" sz="1800" dirty="0"/>
              <a:t>Web applicatie</a:t>
            </a:r>
          </a:p>
          <a:p>
            <a:pPr lvl="1"/>
            <a:r>
              <a:rPr lang="nl-BE" sz="1800" dirty="0"/>
              <a:t>Mobiele applicatie</a:t>
            </a:r>
          </a:p>
          <a:p>
            <a:r>
              <a:rPr lang="nl-BE" sz="1800" dirty="0"/>
              <a:t>SHEQ certificaten en processen digitaal beheren</a:t>
            </a:r>
          </a:p>
          <a:p>
            <a:pPr lvl="1"/>
            <a:r>
              <a:rPr lang="nl-BE" sz="1800" dirty="0"/>
              <a:t>Safety</a:t>
            </a:r>
          </a:p>
          <a:p>
            <a:pPr lvl="1"/>
            <a:r>
              <a:rPr lang="nl-BE" sz="1800" dirty="0"/>
              <a:t>Health</a:t>
            </a:r>
          </a:p>
          <a:p>
            <a:pPr lvl="1"/>
            <a:r>
              <a:rPr lang="nl-BE" sz="1800" dirty="0"/>
              <a:t>Environment</a:t>
            </a:r>
          </a:p>
          <a:p>
            <a:pPr lvl="1"/>
            <a:r>
              <a:rPr lang="nl-BE" sz="1800" dirty="0" err="1"/>
              <a:t>Quality</a:t>
            </a:r>
            <a:endParaRPr lang="nl-BE" sz="1800" dirty="0"/>
          </a:p>
          <a:p>
            <a:pPr lvl="1"/>
            <a:r>
              <a:rPr lang="nl-BE" sz="1800" dirty="0"/>
              <a:t>…</a:t>
            </a:r>
          </a:p>
          <a:p>
            <a:r>
              <a:rPr lang="nl-BE" sz="1800" dirty="0"/>
              <a:t>Automatiseren van business processen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103CF4-AA8B-44F3-81DF-BA8D5801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Markering met effen opvulling">
            <a:extLst>
              <a:ext uri="{FF2B5EF4-FFF2-40B4-BE49-F238E27FC236}">
                <a16:creationId xmlns:a16="http://schemas.microsoft.com/office/drawing/2014/main" id="{025F10E3-5862-40C0-92F4-538835752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618" y="1096803"/>
            <a:ext cx="336829" cy="336829"/>
          </a:xfrm>
          <a:prstGeom prst="rect">
            <a:avLst/>
          </a:prstGeom>
        </p:spPr>
      </p:pic>
      <p:pic>
        <p:nvPicPr>
          <p:cNvPr id="7" name="Graphic 6" descr="Gebruiker met effen opvulling">
            <a:extLst>
              <a:ext uri="{FF2B5EF4-FFF2-40B4-BE49-F238E27FC236}">
                <a16:creationId xmlns:a16="http://schemas.microsoft.com/office/drawing/2014/main" id="{89D931A8-692D-4D7A-B107-1D54EFA08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8771" y="1517981"/>
            <a:ext cx="296313" cy="29631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D09BDED-C3A4-4863-AA51-85C0352FF0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" y="3345804"/>
            <a:ext cx="6316041" cy="3562997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FF321C52-41ED-4914-8DCE-3BDAA1D6E115}"/>
              </a:ext>
            </a:extLst>
          </p:cNvPr>
          <p:cNvSpPr/>
          <p:nvPr/>
        </p:nvSpPr>
        <p:spPr>
          <a:xfrm rot="650233">
            <a:off x="-588147" y="-174881"/>
            <a:ext cx="1257686" cy="6488260"/>
          </a:xfrm>
          <a:custGeom>
            <a:avLst/>
            <a:gdLst>
              <a:gd name="connsiteX0" fmla="*/ 0 w 1394548"/>
              <a:gd name="connsiteY0" fmla="*/ 0 h 7051556"/>
              <a:gd name="connsiteX1" fmla="*/ 1394548 w 1394548"/>
              <a:gd name="connsiteY1" fmla="*/ 0 h 7051556"/>
              <a:gd name="connsiteX2" fmla="*/ 1394548 w 1394548"/>
              <a:gd name="connsiteY2" fmla="*/ 7051556 h 7051556"/>
              <a:gd name="connsiteX3" fmla="*/ 0 w 1394548"/>
              <a:gd name="connsiteY3" fmla="*/ 7051556 h 7051556"/>
              <a:gd name="connsiteX4" fmla="*/ 0 w 1394548"/>
              <a:gd name="connsiteY4" fmla="*/ 0 h 7051556"/>
              <a:gd name="connsiteX0" fmla="*/ 0 w 1394548"/>
              <a:gd name="connsiteY0" fmla="*/ 0 h 7051556"/>
              <a:gd name="connsiteX1" fmla="*/ 1394548 w 1394548"/>
              <a:gd name="connsiteY1" fmla="*/ 0 h 7051556"/>
              <a:gd name="connsiteX2" fmla="*/ 1394548 w 1394548"/>
              <a:gd name="connsiteY2" fmla="*/ 7051556 h 7051556"/>
              <a:gd name="connsiteX3" fmla="*/ 1229741 w 1394548"/>
              <a:gd name="connsiteY3" fmla="*/ 6079098 h 7051556"/>
              <a:gd name="connsiteX4" fmla="*/ 0 w 1394548"/>
              <a:gd name="connsiteY4" fmla="*/ 0 h 7051556"/>
              <a:gd name="connsiteX0" fmla="*/ 0 w 1250476"/>
              <a:gd name="connsiteY0" fmla="*/ 651277 h 7051556"/>
              <a:gd name="connsiteX1" fmla="*/ 1250476 w 1250476"/>
              <a:gd name="connsiteY1" fmla="*/ 0 h 7051556"/>
              <a:gd name="connsiteX2" fmla="*/ 1250476 w 1250476"/>
              <a:gd name="connsiteY2" fmla="*/ 7051556 h 7051556"/>
              <a:gd name="connsiteX3" fmla="*/ 1085669 w 1250476"/>
              <a:gd name="connsiteY3" fmla="*/ 6079098 h 7051556"/>
              <a:gd name="connsiteX4" fmla="*/ 0 w 1250476"/>
              <a:gd name="connsiteY4" fmla="*/ 651277 h 7051556"/>
              <a:gd name="connsiteX0" fmla="*/ 0 w 1275736"/>
              <a:gd name="connsiteY0" fmla="*/ 316684 h 6716963"/>
              <a:gd name="connsiteX1" fmla="*/ 1275736 w 1275736"/>
              <a:gd name="connsiteY1" fmla="*/ 0 h 6716963"/>
              <a:gd name="connsiteX2" fmla="*/ 1250476 w 1275736"/>
              <a:gd name="connsiteY2" fmla="*/ 6716963 h 6716963"/>
              <a:gd name="connsiteX3" fmla="*/ 1085669 w 1275736"/>
              <a:gd name="connsiteY3" fmla="*/ 5744505 h 6716963"/>
              <a:gd name="connsiteX4" fmla="*/ 0 w 1275736"/>
              <a:gd name="connsiteY4" fmla="*/ 316684 h 6716963"/>
              <a:gd name="connsiteX0" fmla="*/ 0 w 1250853"/>
              <a:gd name="connsiteY0" fmla="*/ 244035 h 6716963"/>
              <a:gd name="connsiteX1" fmla="*/ 1250853 w 1250853"/>
              <a:gd name="connsiteY1" fmla="*/ 0 h 6716963"/>
              <a:gd name="connsiteX2" fmla="*/ 1225593 w 1250853"/>
              <a:gd name="connsiteY2" fmla="*/ 6716963 h 6716963"/>
              <a:gd name="connsiteX3" fmla="*/ 1060786 w 1250853"/>
              <a:gd name="connsiteY3" fmla="*/ 5744505 h 6716963"/>
              <a:gd name="connsiteX4" fmla="*/ 0 w 1250853"/>
              <a:gd name="connsiteY4" fmla="*/ 244035 h 6716963"/>
              <a:gd name="connsiteX0" fmla="*/ 0 w 1255164"/>
              <a:gd name="connsiteY0" fmla="*/ 238396 h 6716963"/>
              <a:gd name="connsiteX1" fmla="*/ 1255164 w 1255164"/>
              <a:gd name="connsiteY1" fmla="*/ 0 h 6716963"/>
              <a:gd name="connsiteX2" fmla="*/ 1229904 w 1255164"/>
              <a:gd name="connsiteY2" fmla="*/ 6716963 h 6716963"/>
              <a:gd name="connsiteX3" fmla="*/ 1065097 w 1255164"/>
              <a:gd name="connsiteY3" fmla="*/ 5744505 h 6716963"/>
              <a:gd name="connsiteX4" fmla="*/ 0 w 1255164"/>
              <a:gd name="connsiteY4" fmla="*/ 238396 h 6716963"/>
              <a:gd name="connsiteX0" fmla="*/ 0 w 1257686"/>
              <a:gd name="connsiteY0" fmla="*/ 242111 h 6720678"/>
              <a:gd name="connsiteX1" fmla="*/ 1257686 w 1257686"/>
              <a:gd name="connsiteY1" fmla="*/ 0 h 6720678"/>
              <a:gd name="connsiteX2" fmla="*/ 1229904 w 1257686"/>
              <a:gd name="connsiteY2" fmla="*/ 6720678 h 6720678"/>
              <a:gd name="connsiteX3" fmla="*/ 1065097 w 1257686"/>
              <a:gd name="connsiteY3" fmla="*/ 5748220 h 6720678"/>
              <a:gd name="connsiteX4" fmla="*/ 0 w 1257686"/>
              <a:gd name="connsiteY4" fmla="*/ 242111 h 6720678"/>
              <a:gd name="connsiteX0" fmla="*/ 0 w 1257686"/>
              <a:gd name="connsiteY0" fmla="*/ 242111 h 6720678"/>
              <a:gd name="connsiteX1" fmla="*/ 1257686 w 1257686"/>
              <a:gd name="connsiteY1" fmla="*/ 0 h 6720678"/>
              <a:gd name="connsiteX2" fmla="*/ 1229904 w 1257686"/>
              <a:gd name="connsiteY2" fmla="*/ 6720678 h 6720678"/>
              <a:gd name="connsiteX3" fmla="*/ 1059457 w 1257686"/>
              <a:gd name="connsiteY3" fmla="*/ 5752532 h 6720678"/>
              <a:gd name="connsiteX4" fmla="*/ 0 w 1257686"/>
              <a:gd name="connsiteY4" fmla="*/ 242111 h 6720678"/>
              <a:gd name="connsiteX0" fmla="*/ 0 w 1257686"/>
              <a:gd name="connsiteY0" fmla="*/ 242111 h 6499541"/>
              <a:gd name="connsiteX1" fmla="*/ 1257686 w 1257686"/>
              <a:gd name="connsiteY1" fmla="*/ 0 h 6499541"/>
              <a:gd name="connsiteX2" fmla="*/ 1219897 w 1257686"/>
              <a:gd name="connsiteY2" fmla="*/ 6499541 h 6499541"/>
              <a:gd name="connsiteX3" fmla="*/ 1059457 w 1257686"/>
              <a:gd name="connsiteY3" fmla="*/ 5752532 h 6499541"/>
              <a:gd name="connsiteX4" fmla="*/ 0 w 1257686"/>
              <a:gd name="connsiteY4" fmla="*/ 242111 h 6499541"/>
              <a:gd name="connsiteX0" fmla="*/ 0 w 1257686"/>
              <a:gd name="connsiteY0" fmla="*/ 242111 h 6488260"/>
              <a:gd name="connsiteX1" fmla="*/ 1257686 w 1257686"/>
              <a:gd name="connsiteY1" fmla="*/ 0 h 6488260"/>
              <a:gd name="connsiteX2" fmla="*/ 1211272 w 1257686"/>
              <a:gd name="connsiteY2" fmla="*/ 6488260 h 6488260"/>
              <a:gd name="connsiteX3" fmla="*/ 1059457 w 1257686"/>
              <a:gd name="connsiteY3" fmla="*/ 5752532 h 6488260"/>
              <a:gd name="connsiteX4" fmla="*/ 0 w 1257686"/>
              <a:gd name="connsiteY4" fmla="*/ 242111 h 648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686" h="6488260">
                <a:moveTo>
                  <a:pt x="0" y="242111"/>
                </a:moveTo>
                <a:lnTo>
                  <a:pt x="1257686" y="0"/>
                </a:lnTo>
                <a:lnTo>
                  <a:pt x="1211272" y="6488260"/>
                </a:lnTo>
                <a:lnTo>
                  <a:pt x="1059457" y="5752532"/>
                </a:lnTo>
                <a:lnTo>
                  <a:pt x="0" y="242111"/>
                </a:lnTo>
                <a:close/>
              </a:path>
            </a:pathLst>
          </a:custGeom>
          <a:solidFill>
            <a:srgbClr val="D334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E7C91FF-88A8-40CE-BF33-92C612EABDDA}"/>
              </a:ext>
            </a:extLst>
          </p:cNvPr>
          <p:cNvSpPr/>
          <p:nvPr/>
        </p:nvSpPr>
        <p:spPr>
          <a:xfrm>
            <a:off x="5779910" y="0"/>
            <a:ext cx="534572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5BF8F7D6-A072-496D-BF19-06F3217B0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9" y="1177577"/>
            <a:ext cx="4813547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5580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82C17-DF4E-4435-A2DB-72C91F9B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38" y="363264"/>
            <a:ext cx="4418524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Aanleiding</a:t>
            </a: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Achtergrond</a:t>
            </a: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482D3B6-A749-4F3A-ADC1-03BF09F32418}"/>
              </a:ext>
            </a:extLst>
          </p:cNvPr>
          <p:cNvSpPr txBox="1"/>
          <p:nvPr/>
        </p:nvSpPr>
        <p:spPr>
          <a:xfrm>
            <a:off x="6096000" y="381935"/>
            <a:ext cx="4986955" cy="59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accent2"/>
                </a:solidFill>
              </a:rPr>
              <a:t>Web Applicatie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accent2"/>
                </a:solidFill>
              </a:rPr>
              <a:t>M</a:t>
            </a:r>
            <a:r>
              <a:rPr lang="nl-BE" b="1" dirty="0" err="1">
                <a:solidFill>
                  <a:schemeClr val="accent2"/>
                </a:solidFill>
              </a:rPr>
              <a:t>obiele</a:t>
            </a:r>
            <a:r>
              <a:rPr lang="nl-BE" b="1" dirty="0">
                <a:solidFill>
                  <a:schemeClr val="accent2"/>
                </a:solidFill>
              </a:rPr>
              <a:t> Applicatie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Huidig: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Onduidelijke schermen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Saaie opmaak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Weinig extra functionaliteiten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Verwacht: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Verduidelijking voor de gebruiker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Frisse en intuïtieve opmaak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Extra functionaliteiten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Zoeken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Sorteren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Opdelen van data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6BF2E-767B-4DB1-BCF3-DB2ABCCC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ome • Phronesys • SHEQ-software and consulting">
            <a:extLst>
              <a:ext uri="{FF2B5EF4-FFF2-40B4-BE49-F238E27FC236}">
                <a16:creationId xmlns:a16="http://schemas.microsoft.com/office/drawing/2014/main" id="{E5628EC5-4D66-48E8-AFD0-2F1FC5C6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711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82C17-DF4E-4435-A2DB-72C91F9B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07" y="363264"/>
            <a:ext cx="5779911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Doelstellingen</a:t>
            </a: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482D3B6-A749-4F3A-ADC1-03BF09F32418}"/>
              </a:ext>
            </a:extLst>
          </p:cNvPr>
          <p:cNvSpPr txBox="1"/>
          <p:nvPr/>
        </p:nvSpPr>
        <p:spPr>
          <a:xfrm>
            <a:off x="6096000" y="662730"/>
            <a:ext cx="4986955" cy="5693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dirty="0"/>
              <a:t>Web Applicatie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dirty="0"/>
              <a:t>M</a:t>
            </a:r>
            <a:r>
              <a:rPr lang="nl-BE" dirty="0" err="1"/>
              <a:t>obiele</a:t>
            </a:r>
            <a:r>
              <a:rPr lang="nl-BE" dirty="0"/>
              <a:t> Applicatie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Huidig: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Onduidelijke schermen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Saaie opmaak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Weinig extra functionaliteiten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Verwacht: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Verduidelijking voor de gebruiker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Frisse en intuïtieve opmaak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Extra functionaliteiten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Zoeken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Sorteren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Opdelen van data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accent2"/>
                </a:solidFill>
              </a:rPr>
              <a:t>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6BF2E-767B-4DB1-BCF3-DB2ABCCC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ome • Phronesys • SHEQ-software and consulting">
            <a:extLst>
              <a:ext uri="{FF2B5EF4-FFF2-40B4-BE49-F238E27FC236}">
                <a16:creationId xmlns:a16="http://schemas.microsoft.com/office/drawing/2014/main" id="{E5628EC5-4D66-48E8-AFD0-2F1FC5C6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3367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782C17-DF4E-4435-A2DB-72C91F9B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3264"/>
            <a:ext cx="3501377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case</a:t>
            </a: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482D3B6-A749-4F3A-ADC1-03BF09F32418}"/>
              </a:ext>
            </a:extLst>
          </p:cNvPr>
          <p:cNvSpPr txBox="1"/>
          <p:nvPr/>
        </p:nvSpPr>
        <p:spPr>
          <a:xfrm>
            <a:off x="6096000" y="662730"/>
            <a:ext cx="4986955" cy="5693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b="1" dirty="0"/>
              <a:t>Financieel &amp; Imago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Mooiere en handigere applicatie </a:t>
            </a:r>
            <a:r>
              <a:rPr lang="nl-BE" dirty="0">
                <a:sym typeface="Wingdings" panose="05000000000000000000" pitchFamily="2" charset="2"/>
              </a:rPr>
              <a:t> meer verkoop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b="1" dirty="0"/>
              <a:t>Klanten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Gebruiksvriendelijkheid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Klanttevredenheid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Meer functionaliteiten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dirty="0"/>
              <a:t>Sneller zoeken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6BF2E-767B-4DB1-BCF3-DB2ABCCC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ome • Phronesys • SHEQ-software and consulting">
            <a:extLst>
              <a:ext uri="{FF2B5EF4-FFF2-40B4-BE49-F238E27FC236}">
                <a16:creationId xmlns:a16="http://schemas.microsoft.com/office/drawing/2014/main" id="{E5628EC5-4D66-48E8-AFD0-2F1FC5C6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2812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17934-2CB1-4EDB-B7BD-CB0AD228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2051504"/>
          </a:xfrm>
        </p:spPr>
        <p:txBody>
          <a:bodyPr>
            <a:normAutofit/>
          </a:bodyPr>
          <a:lstStyle/>
          <a:p>
            <a:r>
              <a:rPr lang="nl-BE" dirty="0"/>
              <a:t>Stageopdracht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2F9D4B-A99F-48F2-8122-D8FFA37C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11BABF48-FEBE-4B44-87A5-908286741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54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2" descr="Home • Phronesys • SHEQ-software and consulting">
            <a:extLst>
              <a:ext uri="{FF2B5EF4-FFF2-40B4-BE49-F238E27FC236}">
                <a16:creationId xmlns:a16="http://schemas.microsoft.com/office/drawing/2014/main" id="{E192348F-611F-4D72-9A29-40640E80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10" y="166562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431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6DE53-CC8E-4C2B-8341-3B2B6095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Stageopdracht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6C8007-0E2B-443E-8A53-06F1FB2D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E8615A9-092D-4BFB-A542-F9368E5CB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r="399" b="6415"/>
          <a:stretch/>
        </p:blipFill>
        <p:spPr bwMode="auto">
          <a:xfrm>
            <a:off x="5084284" y="1931642"/>
            <a:ext cx="2026668" cy="407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E22B4EC-4641-4917-828B-5BAFD3FE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1643"/>
            <a:ext cx="2523765" cy="4072189"/>
          </a:xfrm>
          <a:prstGeom prst="rect">
            <a:avLst/>
          </a:prstGeom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FEE5E464-C8DC-4057-80A8-F7C8FCC9D223}"/>
              </a:ext>
            </a:extLst>
          </p:cNvPr>
          <p:cNvSpPr/>
          <p:nvPr/>
        </p:nvSpPr>
        <p:spPr>
          <a:xfrm>
            <a:off x="3572719" y="3659826"/>
            <a:ext cx="1278294" cy="30791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2" descr="Home • Phronesys • SHEQ-software and consulting">
            <a:extLst>
              <a:ext uri="{FF2B5EF4-FFF2-40B4-BE49-F238E27FC236}">
                <a16:creationId xmlns:a16="http://schemas.microsoft.com/office/drawing/2014/main" id="{AB95B760-C204-49ED-88B5-6A3411805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6D3179-D6BA-48A4-919D-81473E47C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402" y="1931643"/>
            <a:ext cx="2026668" cy="407218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AB6B303-BBE4-4179-B762-E4C659FFD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5701" y="1931642"/>
            <a:ext cx="2084572" cy="41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8387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CFB93-E7A8-4652-8BDB-D71E56D8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Stageopdracht (extra)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187816-03D0-45B9-90CC-B65832DB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Analyse maken voor andere schermen</a:t>
            </a:r>
          </a:p>
          <a:p>
            <a:r>
              <a:rPr lang="nl-BE" dirty="0"/>
              <a:t>Andere opdracht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ECCE3F-4776-4AE2-AFE8-F25724D9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Home • Phronesys • SHEQ-software and consulting">
            <a:extLst>
              <a:ext uri="{FF2B5EF4-FFF2-40B4-BE49-F238E27FC236}">
                <a16:creationId xmlns:a16="http://schemas.microsoft.com/office/drawing/2014/main" id="{87858BC0-5DCA-444D-97F7-21F6115E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40" y="165048"/>
            <a:ext cx="1684223" cy="8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8898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radientVTI">
  <a:themeElements>
    <a:clrScheme name="Aangepast 15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D12C36"/>
      </a:accent1>
      <a:accent2>
        <a:srgbClr val="D12C36"/>
      </a:accent2>
      <a:accent3>
        <a:srgbClr val="D12C36"/>
      </a:accent3>
      <a:accent4>
        <a:srgbClr val="D7454F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Verloop</Template>
  <TotalTime>272</TotalTime>
  <Words>279</Words>
  <Application>Microsoft Office PowerPoint</Application>
  <PresentationFormat>Breedbeeld</PresentationFormat>
  <Paragraphs>125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Plan van aanpak</vt:lpstr>
      <vt:lpstr>Inhoud</vt:lpstr>
      <vt:lpstr>PowerPoint-presentatie</vt:lpstr>
      <vt:lpstr>Aanleiding &amp; Achtergrond</vt:lpstr>
      <vt:lpstr>Doelstellingen</vt:lpstr>
      <vt:lpstr>Business case</vt:lpstr>
      <vt:lpstr>Stageopdracht</vt:lpstr>
      <vt:lpstr>Stageopdracht</vt:lpstr>
      <vt:lpstr>Stageopdracht (extra)</vt:lpstr>
      <vt:lpstr>Planning</vt:lpstr>
      <vt:lpstr>Informatieverzameling &amp; Rapportering</vt:lpstr>
      <vt:lpstr>Risico’s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van aanpak</dc:title>
  <dc:creator>Joppe Peeters</dc:creator>
  <cp:lastModifiedBy>Joppe Peeters</cp:lastModifiedBy>
  <cp:revision>6</cp:revision>
  <dcterms:created xsi:type="dcterms:W3CDTF">2022-02-28T13:22:40Z</dcterms:created>
  <dcterms:modified xsi:type="dcterms:W3CDTF">2022-04-22T13:06:13Z</dcterms:modified>
</cp:coreProperties>
</file>