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EC831-BDE6-4C4C-9C14-DA98583E0717}" v="241" dt="2021-12-11T00:49:47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A7FEC831-BDE6-4C4C-9C14-DA98583E0717}"/>
    <pc:docChg chg="undo custSel addSld delSld modSld modMainMaster">
      <pc:chgData name="Peter Mordaunt" userId="bb5abcbb151840ed" providerId="LiveId" clId="{A7FEC831-BDE6-4C4C-9C14-DA98583E0717}" dt="2021-12-11T00:51:37.898" v="1638" actId="20577"/>
      <pc:docMkLst>
        <pc:docMk/>
      </pc:docMkLst>
      <pc:sldChg chg="modSp mod">
        <pc:chgData name="Peter Mordaunt" userId="bb5abcbb151840ed" providerId="LiveId" clId="{A7FEC831-BDE6-4C4C-9C14-DA98583E0717}" dt="2021-12-10T17:53:13.379" v="1100" actId="20577"/>
        <pc:sldMkLst>
          <pc:docMk/>
          <pc:sldMk cId="1547844613" sldId="256"/>
        </pc:sldMkLst>
        <pc:spChg chg="mod">
          <ac:chgData name="Peter Mordaunt" userId="bb5abcbb151840ed" providerId="LiveId" clId="{A7FEC831-BDE6-4C4C-9C14-DA98583E0717}" dt="2021-12-10T17:52:42.163" v="1053" actId="20577"/>
          <ac:spMkLst>
            <pc:docMk/>
            <pc:sldMk cId="1547844613" sldId="256"/>
            <ac:spMk id="2" creationId="{F83BF8F9-E723-4A49-AFF0-ABE343389D17}"/>
          </ac:spMkLst>
        </pc:spChg>
        <pc:spChg chg="mod">
          <ac:chgData name="Peter Mordaunt" userId="bb5abcbb151840ed" providerId="LiveId" clId="{A7FEC831-BDE6-4C4C-9C14-DA98583E0717}" dt="2021-12-10T17:53:13.379" v="1100" actId="20577"/>
          <ac:spMkLst>
            <pc:docMk/>
            <pc:sldMk cId="1547844613" sldId="256"/>
            <ac:spMk id="3" creationId="{755D76BA-2D1D-8B4B-94F5-E806DE8C378F}"/>
          </ac:spMkLst>
        </pc:spChg>
      </pc:sldChg>
      <pc:sldChg chg="addSp delSp modSp mod setBg delDesignElem">
        <pc:chgData name="Peter Mordaunt" userId="bb5abcbb151840ed" providerId="LiveId" clId="{A7FEC831-BDE6-4C4C-9C14-DA98583E0717}" dt="2021-12-11T00:39:20.301" v="1203" actId="1076"/>
        <pc:sldMkLst>
          <pc:docMk/>
          <pc:sldMk cId="2048837488" sldId="257"/>
        </pc:sldMkLst>
        <pc:spChg chg="mod">
          <ac:chgData name="Peter Mordaunt" userId="bb5abcbb151840ed" providerId="LiveId" clId="{A7FEC831-BDE6-4C4C-9C14-DA98583E0717}" dt="2021-12-11T00:38:56.100" v="1187" actId="20577"/>
          <ac:spMkLst>
            <pc:docMk/>
            <pc:sldMk cId="2048837488" sldId="257"/>
            <ac:spMk id="2" creationId="{5231BAC5-0E23-C14B-8E21-B4EB01950AD4}"/>
          </ac:spMkLst>
        </pc:spChg>
        <pc:spChg chg="del">
          <ac:chgData name="Peter Mordaunt" userId="bb5abcbb151840ed" providerId="LiveId" clId="{A7FEC831-BDE6-4C4C-9C14-DA98583E0717}" dt="2021-12-10T15:01:16.996" v="314" actId="478"/>
          <ac:spMkLst>
            <pc:docMk/>
            <pc:sldMk cId="2048837488" sldId="257"/>
            <ac:spMk id="3" creationId="{A8116878-86AE-CB4B-9F1B-65EF3B7CE740}"/>
          </ac:spMkLst>
        </pc:spChg>
        <pc:spChg chg="add mod">
          <ac:chgData name="Peter Mordaunt" userId="bb5abcbb151840ed" providerId="LiveId" clId="{A7FEC831-BDE6-4C4C-9C14-DA98583E0717}" dt="2021-12-11T00:39:20.301" v="1203" actId="1076"/>
          <ac:spMkLst>
            <pc:docMk/>
            <pc:sldMk cId="2048837488" sldId="257"/>
            <ac:spMk id="5" creationId="{ADC0B58F-BB12-5343-B68C-C0C455194C35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0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2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4" creationId="{068A8980-5323-4E32-9817-A14D0B9184F2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5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8" creationId="{8B79A499-6023-4495-8687-96680A5E959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9" creationId="{068A8980-5323-4E32-9817-A14D0B9184F2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0" creationId="{BAA1CC66-52B7-4B1A-83B9-4473DABF8A84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2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3" creationId="{8B79A499-6023-4495-8687-96680A5E9597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4" creationId="{846EBDA5-97CE-4375-BC99-C7365D1CC66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5" creationId="{BAA1CC66-52B7-4B1A-83B9-4473DABF8A84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7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9" creationId="{846EBDA5-97CE-4375-BC99-C7365D1CC66B}"/>
          </ac:spMkLst>
        </pc:spChg>
        <pc:picChg chg="add mod">
          <ac:chgData name="Peter Mordaunt" userId="bb5abcbb151840ed" providerId="LiveId" clId="{A7FEC831-BDE6-4C4C-9C14-DA98583E0717}" dt="2021-12-10T15:01:24.815" v="315" actId="26606"/>
          <ac:picMkLst>
            <pc:docMk/>
            <pc:sldMk cId="2048837488" sldId="257"/>
            <ac:picMk id="4" creationId="{EF0E3F97-9F04-0B49-8842-F34FFF4AF9ED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6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7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9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1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3" creationId="{EEDDA48B-BC04-4915-ADA3-A1A9522EB0D1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16" creationId="{C1A37955-21EA-4810-9AED-24CF25E26010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21" creationId="{C1A37955-21EA-4810-9AED-24CF25E26010}"/>
          </ac:picMkLst>
        </pc:picChg>
      </pc:sldChg>
      <pc:sldChg chg="addSp delSp modSp del mod modTransition setBg addAnim delAnim delDesignElem">
        <pc:chgData name="Peter Mordaunt" userId="bb5abcbb151840ed" providerId="LiveId" clId="{A7FEC831-BDE6-4C4C-9C14-DA98583E0717}" dt="2021-12-10T16:32:15.985" v="620" actId="2696"/>
        <pc:sldMkLst>
          <pc:docMk/>
          <pc:sldMk cId="1856906440" sldId="258"/>
        </pc:sldMkLst>
        <pc:spChg chg="mod">
          <ac:chgData name="Peter Mordaunt" userId="bb5abcbb151840ed" providerId="LiveId" clId="{A7FEC831-BDE6-4C4C-9C14-DA98583E0717}" dt="2021-12-10T15:07:53.711" v="372" actId="27636"/>
          <ac:spMkLst>
            <pc:docMk/>
            <pc:sldMk cId="1856906440" sldId="258"/>
            <ac:spMk id="2" creationId="{6CD65C7D-04DE-3A42-B505-AF8215E05AA3}"/>
          </ac:spMkLst>
        </pc:spChg>
        <pc:spChg chg="del">
          <ac:chgData name="Peter Mordaunt" userId="bb5abcbb151840ed" providerId="LiveId" clId="{A7FEC831-BDE6-4C4C-9C14-DA98583E0717}" dt="2021-12-10T15:00:46.302" v="308" actId="931"/>
          <ac:spMkLst>
            <pc:docMk/>
            <pc:sldMk cId="1856906440" sldId="258"/>
            <ac:spMk id="3" creationId="{42DE18E1-CBD7-BB4D-8A31-774629330D8A}"/>
          </ac:spMkLst>
        </pc:spChg>
        <pc:spChg chg="add del mod">
          <ac:chgData name="Peter Mordaunt" userId="bb5abcbb151840ed" providerId="LiveId" clId="{A7FEC831-BDE6-4C4C-9C14-DA98583E0717}" dt="2021-12-10T15:01:40.009" v="316" actId="478"/>
          <ac:spMkLst>
            <pc:docMk/>
            <pc:sldMk cId="1856906440" sldId="258"/>
            <ac:spMk id="7" creationId="{D5C88E56-843B-6849-BE48-605CDEE4000B}"/>
          </ac:spMkLst>
        </pc:spChg>
        <pc:spChg chg="add del mod">
          <ac:chgData name="Peter Mordaunt" userId="bb5abcbb151840ed" providerId="LiveId" clId="{A7FEC831-BDE6-4C4C-9C14-DA98583E0717}" dt="2021-12-10T16:31:58.172" v="619"/>
          <ac:spMkLst>
            <pc:docMk/>
            <pc:sldMk cId="1856906440" sldId="258"/>
            <ac:spMk id="10" creationId="{58575D86-08F9-5542-8769-9F3FD990986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5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9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0" creationId="{A3C6F7F0-46EA-4F8E-A112-1B517C2B5A00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2" creationId="{1691A3CC-CDA1-4C3B-9150-FCFB5373D82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3" creationId="{A1038667-0C3F-4764-A24D-DA9D9B47485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7" creationId="{571EEFCA-9235-4BC2-85C3-A4EC6EE57AC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8" creationId="{149874F5-DD96-463A-8A6B-232E65C3A8C3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0" creationId="{DD5B5202-786F-43FD-ADAD-FD113DFBFA4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2" creationId="{67D48E48-6BD6-4E10-B72C-8284B9A123D7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4" creationId="{1B048786-CC85-4387-9F6F-160EBBACBAE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39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0" creationId="{3D71E629-0739-4A59-972B-A9E9A4500E3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1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2" creationId="{A1038667-0C3F-4764-A24D-DA9D9B47485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4" creationId="{571EEFCA-9235-4BC2-85C3-A4EC6EE57AC4}"/>
          </ac:spMkLst>
        </pc:spChg>
        <pc:grpChg chg="add del">
          <ac:chgData name="Peter Mordaunt" userId="bb5abcbb151840ed" providerId="LiveId" clId="{A7FEC831-BDE6-4C4C-9C14-DA98583E0717}" dt="2021-12-10T15:02:14.950" v="324" actId="26606"/>
          <ac:grpSpMkLst>
            <pc:docMk/>
            <pc:sldMk cId="1856906440" sldId="258"/>
            <ac:grpSpMk id="24" creationId="{730A2E4A-4E1D-41B9-AA0B-34724A7D9713}"/>
          </ac:grpSpMkLst>
        </pc:grpChg>
        <pc:picChg chg="add del mod">
          <ac:chgData name="Peter Mordaunt" userId="bb5abcbb151840ed" providerId="LiveId" clId="{A7FEC831-BDE6-4C4C-9C14-DA98583E0717}" dt="2021-12-10T15:01:03.991" v="312" actId="21"/>
          <ac:picMkLst>
            <pc:docMk/>
            <pc:sldMk cId="1856906440" sldId="258"/>
            <ac:picMk id="5" creationId="{B863EF58-8C42-544E-9066-FD9F7615EA1F}"/>
          </ac:picMkLst>
        </pc:picChg>
        <pc:picChg chg="add del mod">
          <ac:chgData name="Peter Mordaunt" userId="bb5abcbb151840ed" providerId="LiveId" clId="{A7FEC831-BDE6-4C4C-9C14-DA98583E0717}" dt="2021-12-10T16:31:57.807" v="617" actId="21"/>
          <ac:picMkLst>
            <pc:docMk/>
            <pc:sldMk cId="1856906440" sldId="258"/>
            <ac:picMk id="9" creationId="{43785D1F-FC36-1541-9689-163A800863DB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1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2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3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4" creationId="{01CFC1BB-C5B3-4479-9752-C53221627F9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6" creationId="{5B5FB5AC-39B2-4094-B486-0FCD501D5044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8" creationId="{7150CFE4-97B0-48C6-ACD6-9399CBA11906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1" creationId="{927A1389-2A5D-4886-AD82-F213767E673F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5" creationId="{6AC2195B-895A-4535-8ECD-9F5B669C5CA5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26" creationId="{927A1389-2A5D-4886-AD82-F213767E673F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6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7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43" creationId="{6AC2195B-895A-4535-8ECD-9F5B669C5CA5}"/>
          </ac:picMkLst>
        </pc:pic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2415043946" sldId="259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2415043946" sldId="259"/>
            <ac:spMk id="2" creationId="{BF32B394-4086-D34E-A81E-002E9E413400}"/>
          </ac:spMkLst>
        </pc:spChg>
        <pc:spChg chg="mod">
          <ac:chgData name="Peter Mordaunt" userId="bb5abcbb151840ed" providerId="LiveId" clId="{A7FEC831-BDE6-4C4C-9C14-DA98583E0717}" dt="2021-12-10T14:54:17.835" v="307" actId="1076"/>
          <ac:spMkLst>
            <pc:docMk/>
            <pc:sldMk cId="2415043946" sldId="259"/>
            <ac:spMk id="3" creationId="{E7A9E0D7-C99A-1C45-A182-8639DE78CCA7}"/>
          </ac:spMkLst>
        </pc:sp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566281938" sldId="260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566281938" sldId="260"/>
            <ac:spMk id="2" creationId="{2FB17AD3-8564-3C44-AFE6-32789BF66FC1}"/>
          </ac:spMkLst>
        </pc:spChg>
        <pc:spChg chg="mod">
          <ac:chgData name="Peter Mordaunt" userId="bb5abcbb151840ed" providerId="LiveId" clId="{A7FEC831-BDE6-4C4C-9C14-DA98583E0717}" dt="2021-12-10T14:54:02.192" v="305" actId="1076"/>
          <ac:spMkLst>
            <pc:docMk/>
            <pc:sldMk cId="566281938" sldId="260"/>
            <ac:spMk id="3" creationId="{E16A36ED-3D65-2E48-B5A5-3143517D6D06}"/>
          </ac:spMkLst>
        </pc:spChg>
      </pc:sldChg>
      <pc:sldChg chg="addSp modSp new mod">
        <pc:chgData name="Peter Mordaunt" userId="bb5abcbb151840ed" providerId="LiveId" clId="{A7FEC831-BDE6-4C4C-9C14-DA98583E0717}" dt="2021-12-11T00:51:37.898" v="1638" actId="20577"/>
        <pc:sldMkLst>
          <pc:docMk/>
          <pc:sldMk cId="792151724" sldId="261"/>
        </pc:sldMkLst>
        <pc:spChg chg="mod">
          <ac:chgData name="Peter Mordaunt" userId="bb5abcbb151840ed" providerId="LiveId" clId="{A7FEC831-BDE6-4C4C-9C14-DA98583E0717}" dt="2021-12-10T15:42:32.931" v="392" actId="20577"/>
          <ac:spMkLst>
            <pc:docMk/>
            <pc:sldMk cId="792151724" sldId="261"/>
            <ac:spMk id="2" creationId="{5654D0C1-A048-A24F-810D-C6A91D612E50}"/>
          </ac:spMkLst>
        </pc:spChg>
        <pc:spChg chg="add mod">
          <ac:chgData name="Peter Mordaunt" userId="bb5abcbb151840ed" providerId="LiveId" clId="{A7FEC831-BDE6-4C4C-9C14-DA98583E0717}" dt="2021-12-11T00:51:37.898" v="1638" actId="20577"/>
          <ac:spMkLst>
            <pc:docMk/>
            <pc:sldMk cId="792151724" sldId="261"/>
            <ac:spMk id="3" creationId="{08CDB14F-2060-964E-90EE-B634BC32D7A8}"/>
          </ac:spMkLst>
        </pc:spChg>
      </pc:sldChg>
      <pc:sldChg chg="new del">
        <pc:chgData name="Peter Mordaunt" userId="bb5abcbb151840ed" providerId="LiveId" clId="{A7FEC831-BDE6-4C4C-9C14-DA98583E0717}" dt="2021-12-10T15:42:24.059" v="376" actId="680"/>
        <pc:sldMkLst>
          <pc:docMk/>
          <pc:sldMk cId="2152722808" sldId="261"/>
        </pc:sldMkLst>
      </pc:sldChg>
      <pc:sldChg chg="addSp delSp modSp new mod setBg">
        <pc:chgData name="Peter Mordaunt" userId="bb5abcbb151840ed" providerId="LiveId" clId="{A7FEC831-BDE6-4C4C-9C14-DA98583E0717}" dt="2021-12-10T16:37:03.865" v="838" actId="164"/>
        <pc:sldMkLst>
          <pc:docMk/>
          <pc:sldMk cId="1762480478" sldId="262"/>
        </pc:sldMkLst>
        <pc:spChg chg="add mod topLvl">
          <ac:chgData name="Peter Mordaunt" userId="bb5abcbb151840ed" providerId="LiveId" clId="{A7FEC831-BDE6-4C4C-9C14-DA98583E0717}" dt="2021-12-10T16:37:03.865" v="838" actId="164"/>
          <ac:spMkLst>
            <pc:docMk/>
            <pc:sldMk cId="1762480478" sldId="262"/>
            <ac:spMk id="6" creationId="{49916AD9-BEE6-8347-BDDD-359E9D503429}"/>
          </ac:spMkLst>
        </pc:spChg>
        <pc:spChg chg="add mod">
          <ac:chgData name="Peter Mordaunt" userId="bb5abcbb151840ed" providerId="LiveId" clId="{A7FEC831-BDE6-4C4C-9C14-DA98583E0717}" dt="2021-12-10T16:31:25.894" v="615" actId="20577"/>
          <ac:spMkLst>
            <pc:docMk/>
            <pc:sldMk cId="1762480478" sldId="262"/>
            <ac:spMk id="7" creationId="{2A696870-896C-2D40-A31B-D07E640CEB0C}"/>
          </ac:spMkLst>
        </pc:spChg>
        <pc:grpChg chg="add del mod">
          <ac:chgData name="Peter Mordaunt" userId="bb5abcbb151840ed" providerId="LiveId" clId="{A7FEC831-BDE6-4C4C-9C14-DA98583E0717}" dt="2021-12-10T16:36:24.042" v="831" actId="165"/>
          <ac:grpSpMkLst>
            <pc:docMk/>
            <pc:sldMk cId="1762480478" sldId="262"/>
            <ac:grpSpMk id="8" creationId="{E0193C1E-10EC-A64B-8C04-80DFB06B650C}"/>
          </ac:grpSpMkLst>
        </pc:grpChg>
        <pc:grpChg chg="add mod">
          <ac:chgData name="Peter Mordaunt" userId="bb5abcbb151840ed" providerId="LiveId" clId="{A7FEC831-BDE6-4C4C-9C14-DA98583E0717}" dt="2021-12-10T16:37:03.865" v="838" actId="164"/>
          <ac:grpSpMkLst>
            <pc:docMk/>
            <pc:sldMk cId="1762480478" sldId="262"/>
            <ac:grpSpMk id="11" creationId="{019FF516-93BD-FE4C-ADB8-9236401EFF19}"/>
          </ac:grpSpMkLst>
        </pc:grpChg>
        <pc:picChg chg="add del mod">
          <ac:chgData name="Peter Mordaunt" userId="bb5abcbb151840ed" providerId="LiveId" clId="{A7FEC831-BDE6-4C4C-9C14-DA98583E0717}" dt="2021-12-10T16:28:45.164" v="487" actId="478"/>
          <ac:picMkLst>
            <pc:docMk/>
            <pc:sldMk cId="1762480478" sldId="262"/>
            <ac:picMk id="3" creationId="{D7D2BF7D-DC09-184D-81FC-8FAFBE95F842}"/>
          </ac:picMkLst>
        </pc:picChg>
        <pc:picChg chg="add del mod topLvl">
          <ac:chgData name="Peter Mordaunt" userId="bb5abcbb151840ed" providerId="LiveId" clId="{A7FEC831-BDE6-4C4C-9C14-DA98583E0717}" dt="2021-12-10T16:36:27.122" v="832" actId="478"/>
          <ac:picMkLst>
            <pc:docMk/>
            <pc:sldMk cId="1762480478" sldId="262"/>
            <ac:picMk id="5" creationId="{2D55A173-CE06-1F45-A323-9505376150DD}"/>
          </ac:picMkLst>
        </pc:picChg>
        <pc:picChg chg="add mod">
          <ac:chgData name="Peter Mordaunt" userId="bb5abcbb151840ed" providerId="LiveId" clId="{A7FEC831-BDE6-4C4C-9C14-DA98583E0717}" dt="2021-12-10T16:37:03.865" v="838" actId="164"/>
          <ac:picMkLst>
            <pc:docMk/>
            <pc:sldMk cId="1762480478" sldId="262"/>
            <ac:picMk id="10" creationId="{48EEAFBF-BD6E-A047-B7FD-93010769BB79}"/>
          </ac:picMkLst>
        </pc:picChg>
      </pc:sldChg>
      <pc:sldChg chg="addSp modSp new mod">
        <pc:chgData name="Peter Mordaunt" userId="bb5abcbb151840ed" providerId="LiveId" clId="{A7FEC831-BDE6-4C4C-9C14-DA98583E0717}" dt="2021-12-10T16:32:59.684" v="643" actId="14100"/>
        <pc:sldMkLst>
          <pc:docMk/>
          <pc:sldMk cId="283867155" sldId="263"/>
        </pc:sldMkLst>
        <pc:spChg chg="add mod">
          <ac:chgData name="Peter Mordaunt" userId="bb5abcbb151840ed" providerId="LiveId" clId="{A7FEC831-BDE6-4C4C-9C14-DA98583E0717}" dt="2021-12-10T16:32:55.092" v="642" actId="1076"/>
          <ac:spMkLst>
            <pc:docMk/>
            <pc:sldMk cId="283867155" sldId="263"/>
            <ac:spMk id="3" creationId="{08BA3C60-A759-DA4A-81DE-4AF593265CD0}"/>
          </ac:spMkLst>
        </pc:spChg>
        <pc:picChg chg="add mod">
          <ac:chgData name="Peter Mordaunt" userId="bb5abcbb151840ed" providerId="LiveId" clId="{A7FEC831-BDE6-4C4C-9C14-DA98583E0717}" dt="2021-12-10T16:32:59.684" v="643" actId="14100"/>
          <ac:picMkLst>
            <pc:docMk/>
            <pc:sldMk cId="283867155" sldId="263"/>
            <ac:picMk id="2" creationId="{73F2A193-D58D-004E-A6E4-ABBDB26D6ECA}"/>
          </ac:picMkLst>
        </pc:picChg>
      </pc:sldChg>
      <pc:sldChg chg="addSp delSp modSp new mod">
        <pc:chgData name="Peter Mordaunt" userId="bb5abcbb151840ed" providerId="LiveId" clId="{A7FEC831-BDE6-4C4C-9C14-DA98583E0717}" dt="2021-12-11T00:34:31.799" v="1108" actId="164"/>
        <pc:sldMkLst>
          <pc:docMk/>
          <pc:sldMk cId="3361190902" sldId="264"/>
        </pc:sldMkLst>
        <pc:spChg chg="add mod">
          <ac:chgData name="Peter Mordaunt" userId="bb5abcbb151840ed" providerId="LiveId" clId="{A7FEC831-BDE6-4C4C-9C14-DA98583E0717}" dt="2021-12-10T17:51:13.820" v="1034" actId="1076"/>
          <ac:spMkLst>
            <pc:docMk/>
            <pc:sldMk cId="3361190902" sldId="264"/>
            <ac:spMk id="10" creationId="{628B6DF3-FED7-FA48-8C5A-09FFF3CD985B}"/>
          </ac:spMkLst>
        </pc:spChg>
        <pc:grpChg chg="add del mod">
          <ac:chgData name="Peter Mordaunt" userId="bb5abcbb151840ed" providerId="LiveId" clId="{A7FEC831-BDE6-4C4C-9C14-DA98583E0717}" dt="2021-12-11T00:33:38.338" v="1101" actId="165"/>
          <ac:grpSpMkLst>
            <pc:docMk/>
            <pc:sldMk cId="3361190902" sldId="264"/>
            <ac:grpSpMk id="11" creationId="{CD4C6853-7CFC-A447-99E8-492C1AB3DC6B}"/>
          </ac:grpSpMkLst>
        </pc:grpChg>
        <pc:grpChg chg="add mod">
          <ac:chgData name="Peter Mordaunt" userId="bb5abcbb151840ed" providerId="LiveId" clId="{A7FEC831-BDE6-4C4C-9C14-DA98583E0717}" dt="2021-12-11T00:34:31.799" v="1108" actId="164"/>
          <ac:grpSpMkLst>
            <pc:docMk/>
            <pc:sldMk cId="3361190902" sldId="264"/>
            <ac:grpSpMk id="14" creationId="{1A575C39-E54B-0149-9E93-A5E5F4E64A6A}"/>
          </ac:grpSpMkLst>
        </pc:grp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3" creationId="{43D3AD01-35BD-7547-B86D-67688BCACEAD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5" creationId="{6A9080A4-785D-644C-928E-975ED10C11C0}"/>
          </ac:picMkLst>
        </pc:picChg>
        <pc:picChg chg="add del mod topLvl">
          <ac:chgData name="Peter Mordaunt" userId="bb5abcbb151840ed" providerId="LiveId" clId="{A7FEC831-BDE6-4C4C-9C14-DA98583E0717}" dt="2021-12-11T00:33:48.726" v="1102" actId="478"/>
          <ac:picMkLst>
            <pc:docMk/>
            <pc:sldMk cId="3361190902" sldId="264"/>
            <ac:picMk id="7" creationId="{64B1DE32-6506-7B4B-9608-43297FDA8730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9" creationId="{081BEC3E-8E3C-8043-89DA-3E38BE294018}"/>
          </ac:picMkLst>
        </pc:picChg>
        <pc:picChg chg="add mod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13" creationId="{5E3FF3FE-C933-E344-BB60-9BC7A27FAD83}"/>
          </ac:picMkLst>
        </pc:picChg>
      </pc:sldChg>
      <pc:sldMasterChg chg="setBg modSldLayout">
        <pc:chgData name="Peter Mordaunt" userId="bb5abcbb151840ed" providerId="LiveId" clId="{A7FEC831-BDE6-4C4C-9C14-DA98583E0717}" dt="2021-12-10T15:04:31.560" v="332"/>
        <pc:sldMasterMkLst>
          <pc:docMk/>
          <pc:sldMasterMk cId="0" sldId="2147483648"/>
        </pc:sldMasterMkLst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8F9-E723-4A49-AFF0-ABE343389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Animal Magic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76BA-2D1D-8B4B-94F5-E806DE8C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management app for vets - Peter Mordaunt</a:t>
            </a:r>
          </a:p>
        </p:txBody>
      </p:sp>
    </p:spTree>
    <p:extLst>
      <p:ext uri="{BB962C8B-B14F-4D97-AF65-F5344CB8AC3E}">
        <p14:creationId xmlns:p14="http://schemas.microsoft.com/office/powerpoint/2010/main" val="15478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394-4086-D34E-A81E-002E9E4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0D7-C99A-1C45-A182-8639DE78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53" y="2417896"/>
            <a:ext cx="905398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veterinary practice has approached you to build a web application to help them manage their animals and vets.</a:t>
            </a:r>
            <a:br>
              <a:rPr lang="en-GB" dirty="0">
                <a:solidFill>
                  <a:schemeClr val="tx2">
                    <a:lumMod val="90000"/>
                  </a:schemeClr>
                </a:solidFill>
              </a:rPr>
            </a:br>
            <a:endParaRPr lang="en-GB" sz="9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&amp; Vets can have MANY appointments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AD3-8564-3C44-AFE6-32789B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6ED-3D65-2E48-B5A5-3143517D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89" y="2394746"/>
            <a:ext cx="8764621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dirty="0"/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dirty="0"/>
              <a:t>DELETE – Pets or Vets that leave the practice.</a:t>
            </a:r>
          </a:p>
        </p:txBody>
      </p:sp>
    </p:spTree>
    <p:extLst>
      <p:ext uri="{BB962C8B-B14F-4D97-AF65-F5344CB8AC3E}">
        <p14:creationId xmlns:p14="http://schemas.microsoft.com/office/powerpoint/2010/main" val="5662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1BAC5-0E23-C14B-8E21-B4EB01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Planning </a:t>
            </a: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F0E3F97-9F04-0B49-8842-F34FFF4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001220"/>
            <a:ext cx="10917644" cy="32479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0B58F-BB12-5343-B68C-C0C455194C35}"/>
              </a:ext>
            </a:extLst>
          </p:cNvPr>
          <p:cNvSpPr txBox="1"/>
          <p:nvPr/>
        </p:nvSpPr>
        <p:spPr>
          <a:xfrm>
            <a:off x="9793573" y="513539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0488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73F2A193-D58D-004E-A6E4-ABBDB26D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9" y="682525"/>
            <a:ext cx="9397436" cy="5755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3C60-A759-DA4A-81DE-4AF593265CD0}"/>
              </a:ext>
            </a:extLst>
          </p:cNvPr>
          <p:cNvSpPr txBox="1"/>
          <p:nvPr/>
        </p:nvSpPr>
        <p:spPr>
          <a:xfrm>
            <a:off x="10787062" y="800100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838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5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696870-896C-2D40-A31B-D07E640CEB0C}"/>
              </a:ext>
            </a:extLst>
          </p:cNvPr>
          <p:cNvSpPr txBox="1"/>
          <p:nvPr/>
        </p:nvSpPr>
        <p:spPr>
          <a:xfrm>
            <a:off x="10815638" y="842963"/>
            <a:ext cx="112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  <a:p>
            <a:r>
              <a:rPr lang="en-US" dirty="0"/>
              <a:t>Map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FF516-93BD-FE4C-ADB8-9236401EFF19}"/>
              </a:ext>
            </a:extLst>
          </p:cNvPr>
          <p:cNvGrpSpPr/>
          <p:nvPr/>
        </p:nvGrpSpPr>
        <p:grpSpPr>
          <a:xfrm>
            <a:off x="1262226" y="314325"/>
            <a:ext cx="9819580" cy="6229350"/>
            <a:chOff x="1262226" y="314325"/>
            <a:chExt cx="9819580" cy="622935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9916AD9-BEE6-8347-BDDD-359E9D503429}"/>
                </a:ext>
              </a:extLst>
            </p:cNvPr>
            <p:cNvSpPr/>
            <p:nvPr/>
          </p:nvSpPr>
          <p:spPr>
            <a:xfrm>
              <a:off x="1262226" y="2307431"/>
              <a:ext cx="309399" cy="4100513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34000">
                  <a:schemeClr val="accent1"/>
                </a:gs>
                <a:gs pos="96000">
                  <a:schemeClr val="accent6">
                    <a:lumMod val="75000"/>
                  </a:schemeClr>
                </a:gs>
              </a:gsLst>
              <a:lin ang="252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48EEAFBF-BD6E-A047-B7FD-93010769B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226" y="314325"/>
              <a:ext cx="9819580" cy="6229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48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8B6DF3-FED7-FA48-8C5A-09FFF3CD985B}"/>
              </a:ext>
            </a:extLst>
          </p:cNvPr>
          <p:cNvSpPr txBox="1"/>
          <p:nvPr/>
        </p:nvSpPr>
        <p:spPr>
          <a:xfrm>
            <a:off x="10708351" y="1100138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Wireframes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75C39-E54B-0149-9E93-A5E5F4E64A6A}"/>
              </a:ext>
            </a:extLst>
          </p:cNvPr>
          <p:cNvGrpSpPr/>
          <p:nvPr/>
        </p:nvGrpSpPr>
        <p:grpSpPr>
          <a:xfrm>
            <a:off x="513101" y="363969"/>
            <a:ext cx="9533725" cy="6130061"/>
            <a:chOff x="513101" y="363969"/>
            <a:chExt cx="9533725" cy="6130061"/>
          </a:xfrm>
        </p:grpSpPr>
        <p:pic>
          <p:nvPicPr>
            <p:cNvPr id="3" name="Picture 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43D3AD01-35BD-7547-B86D-67688BCA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01" y="363969"/>
              <a:ext cx="4690505" cy="2994930"/>
            </a:xfrm>
            <a:prstGeom prst="rect">
              <a:avLst/>
            </a:prstGeom>
          </p:spPr>
        </p:pic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A9080A4-785D-644C-928E-975ED10C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6321" y="363969"/>
              <a:ext cx="4673871" cy="2994930"/>
            </a:xfrm>
            <a:prstGeom prst="rect">
              <a:avLst/>
            </a:prstGeom>
          </p:spPr>
        </p:pic>
        <p:pic>
          <p:nvPicPr>
            <p:cNvPr id="9" name="Picture 8" descr="Diagram, text&#10;&#10;Description automatically generated">
              <a:extLst>
                <a:ext uri="{FF2B5EF4-FFF2-40B4-BE49-F238E27FC236}">
                  <a16:creationId xmlns:a16="http://schemas.microsoft.com/office/drawing/2014/main" id="{081BEC3E-8E3C-8043-89DA-3E38BE294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321" y="3483112"/>
              <a:ext cx="4690505" cy="3010918"/>
            </a:xfrm>
            <a:prstGeom prst="rect">
              <a:avLst/>
            </a:prstGeom>
          </p:spPr>
        </p:pic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5E3FF3FE-C933-E344-BB60-9BC7A27F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889" y="3483111"/>
              <a:ext cx="4662927" cy="301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19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0C1-A048-A24F-810D-C6A91D61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B14F-2060-964E-90EE-B634BC32D7A8}"/>
              </a:ext>
            </a:extLst>
          </p:cNvPr>
          <p:cNvSpPr txBox="1"/>
          <p:nvPr/>
        </p:nvSpPr>
        <p:spPr>
          <a:xfrm>
            <a:off x="833378" y="2210766"/>
            <a:ext cx="101046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Must, should, could, won’t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warning message for deleting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confirm message for updates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animal.get_all_appointments</a:t>
            </a:r>
            <a:r>
              <a:rPr lang="en-US" dirty="0"/>
              <a:t>() (for vet too, maybe even owners for all animals)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or dob option? (should) could solve with dummy dob based on reg date &amp; dob known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all appointments in aside on view animal page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by date, animal, vet, owner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by in clinic – handle check in/out </a:t>
            </a:r>
            <a:r>
              <a:rPr lang="en-US"/>
              <a:t>(could)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owner exists when add new owner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 queries – collapsible menus </a:t>
            </a:r>
            <a:r>
              <a:rPr lang="en-US" dirty="0" err="1"/>
              <a:t>etc</a:t>
            </a:r>
            <a:r>
              <a:rPr lang="en-US" dirty="0"/>
              <a:t>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page – different views for user type, </a:t>
            </a:r>
            <a:r>
              <a:rPr lang="en-US" dirty="0" err="1"/>
              <a:t>ie</a:t>
            </a:r>
            <a:r>
              <a:rPr lang="en-US" dirty="0"/>
              <a:t> Vet or Reception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Billing?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booking (won’t)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17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277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Animal Magic</vt:lpstr>
      <vt:lpstr>Brief </vt:lpstr>
      <vt:lpstr>Brief - Functionality</vt:lpstr>
      <vt:lpstr>Planning </vt:lpstr>
      <vt:lpstr>PowerPoint Presentation</vt:lpstr>
      <vt:lpstr>PowerPoint Presentation</vt:lpstr>
      <vt:lpstr>PowerPoint Presentation</vt:lpstr>
      <vt:lpstr>Extension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Management App</dc:title>
  <dc:creator>Peter Mordaunt</dc:creator>
  <cp:lastModifiedBy>Peter Mordaunt</cp:lastModifiedBy>
  <cp:revision>1</cp:revision>
  <dcterms:created xsi:type="dcterms:W3CDTF">2021-12-10T14:33:34Z</dcterms:created>
  <dcterms:modified xsi:type="dcterms:W3CDTF">2021-12-11T00:51:46Z</dcterms:modified>
</cp:coreProperties>
</file>