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50" dt="2021-12-13T22:42:5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4T13:52:11.173" v="2092" actId="20577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4T13:52:11.173" v="2092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4T13:52:11.173" v="2092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2T17:56:15.044" v="172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2T17:56:15.044" v="172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Chg chg="addSp modSp new mod">
        <pc:chgData name="Peter Mordaunt" userId="bb5abcbb151840ed" providerId="LiveId" clId="{A7FEC831-BDE6-4C4C-9C14-DA98583E0717}" dt="2021-12-13T22:45:28.991" v="2031" actId="20577"/>
        <pc:sldMkLst>
          <pc:docMk/>
          <pc:sldMk cId="4199572944" sldId="265"/>
        </pc:sldMkLst>
        <pc:spChg chg="mod">
          <ac:chgData name="Peter Mordaunt" userId="bb5abcbb151840ed" providerId="LiveId" clId="{A7FEC831-BDE6-4C4C-9C14-DA98583E0717}" dt="2021-12-13T22:42:50.645" v="1868" actId="20577"/>
          <ac:spMkLst>
            <pc:docMk/>
            <pc:sldMk cId="4199572944" sldId="265"/>
            <ac:spMk id="2" creationId="{65AC3A65-F441-5843-943F-878F3D1EB584}"/>
          </ac:spMkLst>
        </pc:spChg>
        <pc:spChg chg="add mod">
          <ac:chgData name="Peter Mordaunt" userId="bb5abcbb151840ed" providerId="LiveId" clId="{A7FEC831-BDE6-4C4C-9C14-DA98583E0717}" dt="2021-12-13T22:45:28.991" v="2031" actId="20577"/>
          <ac:spMkLst>
            <pc:docMk/>
            <pc:sldMk cId="4199572944" sldId="265"/>
            <ac:spMk id="3" creationId="{D7BA01C0-B575-C240-BFEE-EBB2C9DED4A3}"/>
          </ac:spMkLst>
        </pc:sp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57529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680321" y="1502688"/>
            <a:ext cx="10104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warning message for deleting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vet for making appts so not editable(should)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confirm message for updates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all appointments in aside on view animal page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all fields required when adding new entries(should)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date, animal, vet, owner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submenu items – add/edit/all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short note with option to expand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in clinic – handle check in/out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owner exists when add new owner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Billing?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A65-F441-5843-943F-878F3D1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A01C0-B575-C240-BFEE-EBB2C9DED4A3}"/>
              </a:ext>
            </a:extLst>
          </p:cNvPr>
          <p:cNvSpPr txBox="1"/>
          <p:nvPr/>
        </p:nvSpPr>
        <p:spPr>
          <a:xfrm>
            <a:off x="2121408" y="3060192"/>
            <a:ext cx="7287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SQL</a:t>
            </a:r>
          </a:p>
          <a:p>
            <a:r>
              <a:rPr lang="en-US" dirty="0"/>
              <a:t>Working with Routes </a:t>
            </a:r>
          </a:p>
          <a:p>
            <a:r>
              <a:rPr lang="en-US" dirty="0"/>
              <a:t>Understanding how they integrate and getting it clearer in my head!</a:t>
            </a:r>
          </a:p>
          <a:p>
            <a:r>
              <a:rPr lang="en-US" dirty="0"/>
              <a:t>Experiment with CSS &amp; HTML </a:t>
            </a:r>
          </a:p>
        </p:txBody>
      </p:sp>
    </p:spTree>
    <p:extLst>
      <p:ext uri="{BB962C8B-B14F-4D97-AF65-F5344CB8AC3E}">
        <p14:creationId xmlns:p14="http://schemas.microsoft.com/office/powerpoint/2010/main" val="41995729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345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2021-12-14T13:52:24Z</dcterms:modified>
</cp:coreProperties>
</file>