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49" dt="2021-12-11T23:36:3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781"/>
  </p:normalViewPr>
  <p:slideViewPr>
    <p:cSldViewPr snapToGrid="0" snapToObjects="1">
      <p:cViewPr>
        <p:scale>
          <a:sx n="112" d="100"/>
          <a:sy n="112" d="100"/>
        </p:scale>
        <p:origin x="57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1T23:37:35.309" v="1719" actId="1076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1T15:05:17.661" v="1678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1T15:05:17.661" v="1678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1T21:03:11.735" v="1684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1T21:03:11.735" v="1684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8387257" y="4907601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date, animal, vet, owner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submenu items – add</a:t>
            </a:r>
            <a:r>
              <a:rPr lang="en-US"/>
              <a:t>/edit/all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in clinic – handle check in/out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owner exists when add new owner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Billing?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286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2021-12-11T23:38:00Z</dcterms:modified>
</cp:coreProperties>
</file>