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9" dt="2021-12-11T23:36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3T10:28:58.746" v="1778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3T10:28:58.746" v="177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3T10:28:58.746" v="177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add/edit/all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short note with option to expand </a:t>
            </a:r>
            <a:r>
              <a:rPr lang="en-US"/>
              <a:t>(could)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299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2021-12-13T10:29:26Z</dcterms:modified>
</cp:coreProperties>
</file>