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50" dt="2021-12-13T22:42:5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3T22:45:28.991" v="2031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3T22:42:20.419" v="184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3T22:42:20.419" v="184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">
        <pc:chgData name="Peter Mordaunt" userId="bb5abcbb151840ed" providerId="LiveId" clId="{A7FEC831-BDE6-4C4C-9C14-DA98583E0717}" dt="2021-12-13T22:45:28.991" v="2031" actId="2057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3T22:45:28.991" v="2031" actId="20577"/>
          <ac:spMkLst>
            <pc:docMk/>
            <pc:sldMk cId="4199572944" sldId="265"/>
            <ac:spMk id="3" creationId="{D7BA01C0-B575-C240-BFEE-EBB2C9DED4A3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all fields required when adding new entries(should)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submenu items – add/edit/all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short note with option to expand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2121408" y="3060192"/>
            <a:ext cx="728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SQL</a:t>
            </a:r>
          </a:p>
          <a:p>
            <a:r>
              <a:rPr lang="en-US" dirty="0"/>
              <a:t>Working with Routes </a:t>
            </a:r>
          </a:p>
          <a:p>
            <a:r>
              <a:rPr lang="en-US" dirty="0"/>
              <a:t>Understanding how they integrate and getting it clearer in </a:t>
            </a:r>
            <a:r>
              <a:rPr lang="en-US"/>
              <a:t>my head!</a:t>
            </a:r>
            <a:endParaRPr lang="en-US" dirty="0"/>
          </a:p>
          <a:p>
            <a:r>
              <a:rPr lang="en-US" dirty="0"/>
              <a:t>Experiment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</TotalTime>
  <Words>334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2021-12-13T22:45:48Z</dcterms:modified>
</cp:coreProperties>
</file>