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63" r:id="rId6"/>
    <p:sldId id="262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FEC831-BDE6-4C4C-9C14-DA98583E0717}" v="249" dt="2021-12-11T23:36:38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755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ordaunt" userId="bb5abcbb151840ed" providerId="LiveId" clId="{A7FEC831-BDE6-4C4C-9C14-DA98583E0717}"/>
    <pc:docChg chg="undo custSel addSld delSld modSld modMainMaster">
      <pc:chgData name="Peter Mordaunt" userId="bb5abcbb151840ed" providerId="LiveId" clId="{A7FEC831-BDE6-4C4C-9C14-DA98583E0717}" dt="2021-12-12T17:56:15.044" v="1720" actId="1076"/>
      <pc:docMkLst>
        <pc:docMk/>
      </pc:docMkLst>
      <pc:sldChg chg="modSp mod">
        <pc:chgData name="Peter Mordaunt" userId="bb5abcbb151840ed" providerId="LiveId" clId="{A7FEC831-BDE6-4C4C-9C14-DA98583E0717}" dt="2021-12-10T17:53:13.379" v="1100" actId="20577"/>
        <pc:sldMkLst>
          <pc:docMk/>
          <pc:sldMk cId="1547844613" sldId="256"/>
        </pc:sldMkLst>
        <pc:spChg chg="mod">
          <ac:chgData name="Peter Mordaunt" userId="bb5abcbb151840ed" providerId="LiveId" clId="{A7FEC831-BDE6-4C4C-9C14-DA98583E0717}" dt="2021-12-10T17:52:42.163" v="1053" actId="20577"/>
          <ac:spMkLst>
            <pc:docMk/>
            <pc:sldMk cId="1547844613" sldId="256"/>
            <ac:spMk id="2" creationId="{F83BF8F9-E723-4A49-AFF0-ABE343389D17}"/>
          </ac:spMkLst>
        </pc:spChg>
        <pc:spChg chg="mod">
          <ac:chgData name="Peter Mordaunt" userId="bb5abcbb151840ed" providerId="LiveId" clId="{A7FEC831-BDE6-4C4C-9C14-DA98583E0717}" dt="2021-12-10T17:53:13.379" v="1100" actId="20577"/>
          <ac:spMkLst>
            <pc:docMk/>
            <pc:sldMk cId="1547844613" sldId="256"/>
            <ac:spMk id="3" creationId="{755D76BA-2D1D-8B4B-94F5-E806DE8C378F}"/>
          </ac:spMkLst>
        </pc:spChg>
      </pc:sldChg>
      <pc:sldChg chg="addSp delSp modSp mod setBg delDesignElem">
        <pc:chgData name="Peter Mordaunt" userId="bb5abcbb151840ed" providerId="LiveId" clId="{A7FEC831-BDE6-4C4C-9C14-DA98583E0717}" dt="2021-12-11T00:39:20.301" v="1203" actId="1076"/>
        <pc:sldMkLst>
          <pc:docMk/>
          <pc:sldMk cId="2048837488" sldId="257"/>
        </pc:sldMkLst>
        <pc:spChg chg="mod">
          <ac:chgData name="Peter Mordaunt" userId="bb5abcbb151840ed" providerId="LiveId" clId="{A7FEC831-BDE6-4C4C-9C14-DA98583E0717}" dt="2021-12-11T00:38:56.100" v="1187" actId="20577"/>
          <ac:spMkLst>
            <pc:docMk/>
            <pc:sldMk cId="2048837488" sldId="257"/>
            <ac:spMk id="2" creationId="{5231BAC5-0E23-C14B-8E21-B4EB01950AD4}"/>
          </ac:spMkLst>
        </pc:spChg>
        <pc:spChg chg="del">
          <ac:chgData name="Peter Mordaunt" userId="bb5abcbb151840ed" providerId="LiveId" clId="{A7FEC831-BDE6-4C4C-9C14-DA98583E0717}" dt="2021-12-10T15:01:16.996" v="314" actId="478"/>
          <ac:spMkLst>
            <pc:docMk/>
            <pc:sldMk cId="2048837488" sldId="257"/>
            <ac:spMk id="3" creationId="{A8116878-86AE-CB4B-9F1B-65EF3B7CE740}"/>
          </ac:spMkLst>
        </pc:spChg>
        <pc:spChg chg="add mod">
          <ac:chgData name="Peter Mordaunt" userId="bb5abcbb151840ed" providerId="LiveId" clId="{A7FEC831-BDE6-4C4C-9C14-DA98583E0717}" dt="2021-12-11T00:39:20.301" v="1203" actId="1076"/>
          <ac:spMkLst>
            <pc:docMk/>
            <pc:sldMk cId="2048837488" sldId="257"/>
            <ac:spMk id="5" creationId="{ADC0B58F-BB12-5343-B68C-C0C455194C35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0" creationId="{78C9D07A-5A22-4E55-B18A-47CF07E5080D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2" creationId="{3D71E629-0739-4A59-972B-A9E9A4500E31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4" creationId="{068A8980-5323-4E32-9817-A14D0B9184F2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15" creationId="{78C9D07A-5A22-4E55-B18A-47CF07E5080D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17" creationId="{3D71E629-0739-4A59-972B-A9E9A4500E31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18" creationId="{8B79A499-6023-4495-8687-96680A5E9597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19" creationId="{068A8980-5323-4E32-9817-A14D0B9184F2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20" creationId="{BAA1CC66-52B7-4B1A-83B9-4473DABF8A84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22" creationId="{427A1B02-0BC3-4123-A27E-111F26354A77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3" creationId="{8B79A499-6023-4495-8687-96680A5E9597}"/>
          </ac:spMkLst>
        </pc:spChg>
        <pc:spChg chg="add">
          <ac:chgData name="Peter Mordaunt" userId="bb5abcbb151840ed" providerId="LiveId" clId="{A7FEC831-BDE6-4C4C-9C14-DA98583E0717}" dt="2021-12-10T15:05:47.709" v="336" actId="26606"/>
          <ac:spMkLst>
            <pc:docMk/>
            <pc:sldMk cId="2048837488" sldId="257"/>
            <ac:spMk id="24" creationId="{846EBDA5-97CE-4375-BC99-C7365D1CC66B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5" creationId="{BAA1CC66-52B7-4B1A-83B9-4473DABF8A84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7" creationId="{427A1B02-0BC3-4123-A27E-111F26354A77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2048837488" sldId="257"/>
            <ac:spMk id="29" creationId="{846EBDA5-97CE-4375-BC99-C7365D1CC66B}"/>
          </ac:spMkLst>
        </pc:spChg>
        <pc:picChg chg="add mod">
          <ac:chgData name="Peter Mordaunt" userId="bb5abcbb151840ed" providerId="LiveId" clId="{A7FEC831-BDE6-4C4C-9C14-DA98583E0717}" dt="2021-12-10T15:01:24.815" v="315" actId="26606"/>
          <ac:picMkLst>
            <pc:docMk/>
            <pc:sldMk cId="2048837488" sldId="257"/>
            <ac:picMk id="4" creationId="{EF0E3F97-9F04-0B49-8842-F34FFF4AF9ED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6" creationId="{5321D838-2C7E-4177-9DD3-DAC78324A2B2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7" creationId="{0146E45C-1450-4186-B501-74F221F897A8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8" creationId="{EEDDA48B-BC04-4915-ADA3-A1A9522EB0D1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9" creationId="{5321D838-2C7E-4177-9DD3-DAC78324A2B2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11" creationId="{0146E45C-1450-4186-B501-74F221F897A8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13" creationId="{EEDDA48B-BC04-4915-ADA3-A1A9522EB0D1}"/>
          </ac:picMkLst>
        </pc:picChg>
        <pc:picChg chg="add">
          <ac:chgData name="Peter Mordaunt" userId="bb5abcbb151840ed" providerId="LiveId" clId="{A7FEC831-BDE6-4C4C-9C14-DA98583E0717}" dt="2021-12-10T15:05:47.709" v="336" actId="26606"/>
          <ac:picMkLst>
            <pc:docMk/>
            <pc:sldMk cId="2048837488" sldId="257"/>
            <ac:picMk id="16" creationId="{C1A37955-21EA-4810-9AED-24CF25E26010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2048837488" sldId="257"/>
            <ac:picMk id="21" creationId="{C1A37955-21EA-4810-9AED-24CF25E26010}"/>
          </ac:picMkLst>
        </pc:picChg>
      </pc:sldChg>
      <pc:sldChg chg="addSp delSp modSp del mod modTransition setBg addAnim delAnim delDesignElem">
        <pc:chgData name="Peter Mordaunt" userId="bb5abcbb151840ed" providerId="LiveId" clId="{A7FEC831-BDE6-4C4C-9C14-DA98583E0717}" dt="2021-12-10T16:32:15.985" v="620" actId="2696"/>
        <pc:sldMkLst>
          <pc:docMk/>
          <pc:sldMk cId="1856906440" sldId="258"/>
        </pc:sldMkLst>
        <pc:spChg chg="mod">
          <ac:chgData name="Peter Mordaunt" userId="bb5abcbb151840ed" providerId="LiveId" clId="{A7FEC831-BDE6-4C4C-9C14-DA98583E0717}" dt="2021-12-10T15:07:53.711" v="372" actId="27636"/>
          <ac:spMkLst>
            <pc:docMk/>
            <pc:sldMk cId="1856906440" sldId="258"/>
            <ac:spMk id="2" creationId="{6CD65C7D-04DE-3A42-B505-AF8215E05AA3}"/>
          </ac:spMkLst>
        </pc:spChg>
        <pc:spChg chg="del">
          <ac:chgData name="Peter Mordaunt" userId="bb5abcbb151840ed" providerId="LiveId" clId="{A7FEC831-BDE6-4C4C-9C14-DA98583E0717}" dt="2021-12-10T15:00:46.302" v="308" actId="931"/>
          <ac:spMkLst>
            <pc:docMk/>
            <pc:sldMk cId="1856906440" sldId="258"/>
            <ac:spMk id="3" creationId="{42DE18E1-CBD7-BB4D-8A31-774629330D8A}"/>
          </ac:spMkLst>
        </pc:spChg>
        <pc:spChg chg="add del mod">
          <ac:chgData name="Peter Mordaunt" userId="bb5abcbb151840ed" providerId="LiveId" clId="{A7FEC831-BDE6-4C4C-9C14-DA98583E0717}" dt="2021-12-10T15:01:40.009" v="316" actId="478"/>
          <ac:spMkLst>
            <pc:docMk/>
            <pc:sldMk cId="1856906440" sldId="258"/>
            <ac:spMk id="7" creationId="{D5C88E56-843B-6849-BE48-605CDEE4000B}"/>
          </ac:spMkLst>
        </pc:spChg>
        <pc:spChg chg="add del mod">
          <ac:chgData name="Peter Mordaunt" userId="bb5abcbb151840ed" providerId="LiveId" clId="{A7FEC831-BDE6-4C4C-9C14-DA98583E0717}" dt="2021-12-10T16:31:58.172" v="619"/>
          <ac:spMkLst>
            <pc:docMk/>
            <pc:sldMk cId="1856906440" sldId="258"/>
            <ac:spMk id="10" creationId="{58575D86-08F9-5542-8769-9F3FD990986B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15" creationId="{78C9D07A-5A22-4E55-B18A-47CF07E5080D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17" creationId="{3D71E629-0739-4A59-972B-A9E9A4500E31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19" creationId="{2F84762E-7FCC-4EAF-B9E7-CE7214491E0D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20" creationId="{A3C6F7F0-46EA-4F8E-A112-1B517C2B5A00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22" creationId="{1691A3CC-CDA1-4C3B-9150-FCFB5373D82B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23" creationId="{A1038667-0C3F-4764-A24D-DA9D9B474851}"/>
          </ac:spMkLst>
        </pc:spChg>
        <pc:spChg chg="add">
          <ac:chgData name="Peter Mordaunt" userId="bb5abcbb151840ed" providerId="LiveId" clId="{A7FEC831-BDE6-4C4C-9C14-DA98583E0717}" dt="2021-12-10T15:06:02.597" v="337" actId="26606"/>
          <ac:spMkLst>
            <pc:docMk/>
            <pc:sldMk cId="1856906440" sldId="258"/>
            <ac:spMk id="27" creationId="{571EEFCA-9235-4BC2-85C3-A4EC6EE57AC4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28" creationId="{149874F5-DD96-463A-8A6B-232E65C3A8C3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30" creationId="{DD5B5202-786F-43FD-ADAD-FD113DFBFA44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32" creationId="{67D48E48-6BD6-4E10-B72C-8284B9A123D7}"/>
          </ac:spMkLst>
        </pc:spChg>
        <pc:spChg chg="add del">
          <ac:chgData name="Peter Mordaunt" userId="bb5abcbb151840ed" providerId="LiveId" clId="{A7FEC831-BDE6-4C4C-9C14-DA98583E0717}" dt="2021-12-10T15:02:14.950" v="324" actId="26606"/>
          <ac:spMkLst>
            <pc:docMk/>
            <pc:sldMk cId="1856906440" sldId="258"/>
            <ac:spMk id="34" creationId="{1B048786-CC85-4387-9F6F-160EBBACBAEB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39" creationId="{78C9D07A-5A22-4E55-B18A-47CF07E5080D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0" creationId="{3D71E629-0739-4A59-972B-A9E9A4500E31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1" creationId="{2F84762E-7FCC-4EAF-B9E7-CE7214491E0D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2" creationId="{A1038667-0C3F-4764-A24D-DA9D9B474851}"/>
          </ac:spMkLst>
        </pc:spChg>
        <pc:spChg chg="add del">
          <ac:chgData name="Peter Mordaunt" userId="bb5abcbb151840ed" providerId="LiveId" clId="{A7FEC831-BDE6-4C4C-9C14-DA98583E0717}" dt="2021-12-10T15:05:10.415" v="335"/>
          <ac:spMkLst>
            <pc:docMk/>
            <pc:sldMk cId="1856906440" sldId="258"/>
            <ac:spMk id="44" creationId="{571EEFCA-9235-4BC2-85C3-A4EC6EE57AC4}"/>
          </ac:spMkLst>
        </pc:spChg>
        <pc:grpChg chg="add del">
          <ac:chgData name="Peter Mordaunt" userId="bb5abcbb151840ed" providerId="LiveId" clId="{A7FEC831-BDE6-4C4C-9C14-DA98583E0717}" dt="2021-12-10T15:02:14.950" v="324" actId="26606"/>
          <ac:grpSpMkLst>
            <pc:docMk/>
            <pc:sldMk cId="1856906440" sldId="258"/>
            <ac:grpSpMk id="24" creationId="{730A2E4A-4E1D-41B9-AA0B-34724A7D9713}"/>
          </ac:grpSpMkLst>
        </pc:grpChg>
        <pc:picChg chg="add del mod">
          <ac:chgData name="Peter Mordaunt" userId="bb5abcbb151840ed" providerId="LiveId" clId="{A7FEC831-BDE6-4C4C-9C14-DA98583E0717}" dt="2021-12-10T15:01:03.991" v="312" actId="21"/>
          <ac:picMkLst>
            <pc:docMk/>
            <pc:sldMk cId="1856906440" sldId="258"/>
            <ac:picMk id="5" creationId="{B863EF58-8C42-544E-9066-FD9F7615EA1F}"/>
          </ac:picMkLst>
        </pc:picChg>
        <pc:picChg chg="add del mod">
          <ac:chgData name="Peter Mordaunt" userId="bb5abcbb151840ed" providerId="LiveId" clId="{A7FEC831-BDE6-4C4C-9C14-DA98583E0717}" dt="2021-12-10T16:31:57.807" v="617" actId="21"/>
          <ac:picMkLst>
            <pc:docMk/>
            <pc:sldMk cId="1856906440" sldId="258"/>
            <ac:picMk id="9" creationId="{43785D1F-FC36-1541-9689-163A800863DB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11" creationId="{5321D838-2C7E-4177-9DD3-DAC78324A2B2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12" creationId="{0146E45C-1450-4186-B501-74F221F897A8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13" creationId="{EEDDA48B-BC04-4915-ADA3-A1A9522EB0D1}"/>
          </ac:picMkLst>
        </pc:picChg>
        <pc:picChg chg="add del">
          <ac:chgData name="Peter Mordaunt" userId="bb5abcbb151840ed" providerId="LiveId" clId="{A7FEC831-BDE6-4C4C-9C14-DA98583E0717}" dt="2021-12-10T15:02:14.950" v="324" actId="26606"/>
          <ac:picMkLst>
            <pc:docMk/>
            <pc:sldMk cId="1856906440" sldId="258"/>
            <ac:picMk id="14" creationId="{01CFC1BB-C5B3-4479-9752-C53221627F91}"/>
          </ac:picMkLst>
        </pc:picChg>
        <pc:picChg chg="add del">
          <ac:chgData name="Peter Mordaunt" userId="bb5abcbb151840ed" providerId="LiveId" clId="{A7FEC831-BDE6-4C4C-9C14-DA98583E0717}" dt="2021-12-10T15:02:14.950" v="324" actId="26606"/>
          <ac:picMkLst>
            <pc:docMk/>
            <pc:sldMk cId="1856906440" sldId="258"/>
            <ac:picMk id="16" creationId="{5B5FB5AC-39B2-4094-B486-0FCD501D5044}"/>
          </ac:picMkLst>
        </pc:picChg>
        <pc:picChg chg="add del">
          <ac:chgData name="Peter Mordaunt" userId="bb5abcbb151840ed" providerId="LiveId" clId="{A7FEC831-BDE6-4C4C-9C14-DA98583E0717}" dt="2021-12-10T15:02:14.950" v="324" actId="26606"/>
          <ac:picMkLst>
            <pc:docMk/>
            <pc:sldMk cId="1856906440" sldId="258"/>
            <ac:picMk id="18" creationId="{7150CFE4-97B0-48C6-ACD6-9399CBA11906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21" creationId="{927A1389-2A5D-4886-AD82-F213767E673F}"/>
          </ac:picMkLst>
        </pc:picChg>
        <pc:picChg chg="add">
          <ac:chgData name="Peter Mordaunt" userId="bb5abcbb151840ed" providerId="LiveId" clId="{A7FEC831-BDE6-4C4C-9C14-DA98583E0717}" dt="2021-12-10T15:06:02.597" v="337" actId="26606"/>
          <ac:picMkLst>
            <pc:docMk/>
            <pc:sldMk cId="1856906440" sldId="258"/>
            <ac:picMk id="25" creationId="{6AC2195B-895A-4535-8ECD-9F5B669C5CA5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26" creationId="{927A1389-2A5D-4886-AD82-F213767E673F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36" creationId="{5321D838-2C7E-4177-9DD3-DAC78324A2B2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37" creationId="{0146E45C-1450-4186-B501-74F221F897A8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38" creationId="{EEDDA48B-BC04-4915-ADA3-A1A9522EB0D1}"/>
          </ac:picMkLst>
        </pc:picChg>
        <pc:picChg chg="add del">
          <ac:chgData name="Peter Mordaunt" userId="bb5abcbb151840ed" providerId="LiveId" clId="{A7FEC831-BDE6-4C4C-9C14-DA98583E0717}" dt="2021-12-10T15:05:10.415" v="335"/>
          <ac:picMkLst>
            <pc:docMk/>
            <pc:sldMk cId="1856906440" sldId="258"/>
            <ac:picMk id="43" creationId="{6AC2195B-895A-4535-8ECD-9F5B669C5CA5}"/>
          </ac:picMkLst>
        </pc:picChg>
      </pc:sldChg>
      <pc:sldChg chg="modSp mod">
        <pc:chgData name="Peter Mordaunt" userId="bb5abcbb151840ed" providerId="LiveId" clId="{A7FEC831-BDE6-4C4C-9C14-DA98583E0717}" dt="2021-12-10T15:05:10.415" v="335"/>
        <pc:sldMkLst>
          <pc:docMk/>
          <pc:sldMk cId="2415043946" sldId="259"/>
        </pc:sldMkLst>
        <pc:spChg chg="mod">
          <ac:chgData name="Peter Mordaunt" userId="bb5abcbb151840ed" providerId="LiveId" clId="{A7FEC831-BDE6-4C4C-9C14-DA98583E0717}" dt="2021-12-10T15:05:10.415" v="335"/>
          <ac:spMkLst>
            <pc:docMk/>
            <pc:sldMk cId="2415043946" sldId="259"/>
            <ac:spMk id="2" creationId="{BF32B394-4086-D34E-A81E-002E9E413400}"/>
          </ac:spMkLst>
        </pc:spChg>
        <pc:spChg chg="mod">
          <ac:chgData name="Peter Mordaunt" userId="bb5abcbb151840ed" providerId="LiveId" clId="{A7FEC831-BDE6-4C4C-9C14-DA98583E0717}" dt="2021-12-10T14:54:17.835" v="307" actId="1076"/>
          <ac:spMkLst>
            <pc:docMk/>
            <pc:sldMk cId="2415043946" sldId="259"/>
            <ac:spMk id="3" creationId="{E7A9E0D7-C99A-1C45-A182-8639DE78CCA7}"/>
          </ac:spMkLst>
        </pc:spChg>
      </pc:sldChg>
      <pc:sldChg chg="modSp mod">
        <pc:chgData name="Peter Mordaunt" userId="bb5abcbb151840ed" providerId="LiveId" clId="{A7FEC831-BDE6-4C4C-9C14-DA98583E0717}" dt="2021-12-10T15:05:10.415" v="335"/>
        <pc:sldMkLst>
          <pc:docMk/>
          <pc:sldMk cId="566281938" sldId="260"/>
        </pc:sldMkLst>
        <pc:spChg chg="mod">
          <ac:chgData name="Peter Mordaunt" userId="bb5abcbb151840ed" providerId="LiveId" clId="{A7FEC831-BDE6-4C4C-9C14-DA98583E0717}" dt="2021-12-10T15:05:10.415" v="335"/>
          <ac:spMkLst>
            <pc:docMk/>
            <pc:sldMk cId="566281938" sldId="260"/>
            <ac:spMk id="2" creationId="{2FB17AD3-8564-3C44-AFE6-32789BF66FC1}"/>
          </ac:spMkLst>
        </pc:spChg>
        <pc:spChg chg="mod">
          <ac:chgData name="Peter Mordaunt" userId="bb5abcbb151840ed" providerId="LiveId" clId="{A7FEC831-BDE6-4C4C-9C14-DA98583E0717}" dt="2021-12-10T14:54:02.192" v="305" actId="1076"/>
          <ac:spMkLst>
            <pc:docMk/>
            <pc:sldMk cId="566281938" sldId="260"/>
            <ac:spMk id="3" creationId="{E16A36ED-3D65-2E48-B5A5-3143517D6D06}"/>
          </ac:spMkLst>
        </pc:spChg>
      </pc:sldChg>
      <pc:sldChg chg="addSp modSp new mod">
        <pc:chgData name="Peter Mordaunt" userId="bb5abcbb151840ed" providerId="LiveId" clId="{A7FEC831-BDE6-4C4C-9C14-DA98583E0717}" dt="2021-12-11T15:05:17.661" v="1678" actId="20577"/>
        <pc:sldMkLst>
          <pc:docMk/>
          <pc:sldMk cId="792151724" sldId="261"/>
        </pc:sldMkLst>
        <pc:spChg chg="mod">
          <ac:chgData name="Peter Mordaunt" userId="bb5abcbb151840ed" providerId="LiveId" clId="{A7FEC831-BDE6-4C4C-9C14-DA98583E0717}" dt="2021-12-10T15:42:32.931" v="392" actId="20577"/>
          <ac:spMkLst>
            <pc:docMk/>
            <pc:sldMk cId="792151724" sldId="261"/>
            <ac:spMk id="2" creationId="{5654D0C1-A048-A24F-810D-C6A91D612E50}"/>
          </ac:spMkLst>
        </pc:spChg>
        <pc:spChg chg="add mod">
          <ac:chgData name="Peter Mordaunt" userId="bb5abcbb151840ed" providerId="LiveId" clId="{A7FEC831-BDE6-4C4C-9C14-DA98583E0717}" dt="2021-12-11T15:05:17.661" v="1678" actId="20577"/>
          <ac:spMkLst>
            <pc:docMk/>
            <pc:sldMk cId="792151724" sldId="261"/>
            <ac:spMk id="3" creationId="{08CDB14F-2060-964E-90EE-B634BC32D7A8}"/>
          </ac:spMkLst>
        </pc:spChg>
      </pc:sldChg>
      <pc:sldChg chg="new del">
        <pc:chgData name="Peter Mordaunt" userId="bb5abcbb151840ed" providerId="LiveId" clId="{A7FEC831-BDE6-4C4C-9C14-DA98583E0717}" dt="2021-12-10T15:42:24.059" v="376" actId="680"/>
        <pc:sldMkLst>
          <pc:docMk/>
          <pc:sldMk cId="2152722808" sldId="261"/>
        </pc:sldMkLst>
      </pc:sldChg>
      <pc:sldChg chg="addSp delSp modSp new mod setBg">
        <pc:chgData name="Peter Mordaunt" userId="bb5abcbb151840ed" providerId="LiveId" clId="{A7FEC831-BDE6-4C4C-9C14-DA98583E0717}" dt="2021-12-11T23:37:35.309" v="1719" actId="1076"/>
        <pc:sldMkLst>
          <pc:docMk/>
          <pc:sldMk cId="1762480478" sldId="262"/>
        </pc:sldMkLst>
        <pc:spChg chg="add mod topLvl">
          <ac:chgData name="Peter Mordaunt" userId="bb5abcbb151840ed" providerId="LiveId" clId="{A7FEC831-BDE6-4C4C-9C14-DA98583E0717}" dt="2021-12-11T23:35:30.856" v="1707" actId="14100"/>
          <ac:spMkLst>
            <pc:docMk/>
            <pc:sldMk cId="1762480478" sldId="262"/>
            <ac:spMk id="6" creationId="{49916AD9-BEE6-8347-BDDD-359E9D503429}"/>
          </ac:spMkLst>
        </pc:spChg>
        <pc:spChg chg="add mod topLvl">
          <ac:chgData name="Peter Mordaunt" userId="bb5abcbb151840ed" providerId="LiveId" clId="{A7FEC831-BDE6-4C4C-9C14-DA98583E0717}" dt="2021-12-11T23:34:28.943" v="1695" actId="165"/>
          <ac:spMkLst>
            <pc:docMk/>
            <pc:sldMk cId="1762480478" sldId="262"/>
            <ac:spMk id="7" creationId="{2A696870-896C-2D40-A31B-D07E640CEB0C}"/>
          </ac:spMkLst>
        </pc:spChg>
        <pc:spChg chg="add mod">
          <ac:chgData name="Peter Mordaunt" userId="bb5abcbb151840ed" providerId="LiveId" clId="{A7FEC831-BDE6-4C4C-9C14-DA98583E0717}" dt="2021-12-11T23:37:25.501" v="1718" actId="207"/>
          <ac:spMkLst>
            <pc:docMk/>
            <pc:sldMk cId="1762480478" sldId="262"/>
            <ac:spMk id="12" creationId="{AA07F3FA-CAA7-FF47-B8A0-04447ADFA204}"/>
          </ac:spMkLst>
        </pc:spChg>
        <pc:grpChg chg="add del mod">
          <ac:chgData name="Peter Mordaunt" userId="bb5abcbb151840ed" providerId="LiveId" clId="{A7FEC831-BDE6-4C4C-9C14-DA98583E0717}" dt="2021-12-11T23:34:28.943" v="1695" actId="165"/>
          <ac:grpSpMkLst>
            <pc:docMk/>
            <pc:sldMk cId="1762480478" sldId="262"/>
            <ac:grpSpMk id="4" creationId="{D352E315-6219-C448-BA43-6035AF9E85AC}"/>
          </ac:grpSpMkLst>
        </pc:grpChg>
        <pc:grpChg chg="add del mod">
          <ac:chgData name="Peter Mordaunt" userId="bb5abcbb151840ed" providerId="LiveId" clId="{A7FEC831-BDE6-4C4C-9C14-DA98583E0717}" dt="2021-12-10T16:36:24.042" v="831" actId="165"/>
          <ac:grpSpMkLst>
            <pc:docMk/>
            <pc:sldMk cId="1762480478" sldId="262"/>
            <ac:grpSpMk id="8" creationId="{E0193C1E-10EC-A64B-8C04-80DFB06B650C}"/>
          </ac:grpSpMkLst>
        </pc:grpChg>
        <pc:grpChg chg="add del mod">
          <ac:chgData name="Peter Mordaunt" userId="bb5abcbb151840ed" providerId="LiveId" clId="{A7FEC831-BDE6-4C4C-9C14-DA98583E0717}" dt="2021-12-11T23:29:43.266" v="1685" actId="165"/>
          <ac:grpSpMkLst>
            <pc:docMk/>
            <pc:sldMk cId="1762480478" sldId="262"/>
            <ac:grpSpMk id="11" creationId="{019FF516-93BD-FE4C-ADB8-9236401EFF19}"/>
          </ac:grpSpMkLst>
        </pc:grpChg>
        <pc:picChg chg="add del mod topLvl">
          <ac:chgData name="Peter Mordaunt" userId="bb5abcbb151840ed" providerId="LiveId" clId="{A7FEC831-BDE6-4C4C-9C14-DA98583E0717}" dt="2021-12-11T23:34:32.474" v="1696" actId="478"/>
          <ac:picMkLst>
            <pc:docMk/>
            <pc:sldMk cId="1762480478" sldId="262"/>
            <ac:picMk id="3" creationId="{BA5B1A3A-DAA3-5140-916E-632C42089DD9}"/>
          </ac:picMkLst>
        </pc:picChg>
        <pc:picChg chg="add del mod">
          <ac:chgData name="Peter Mordaunt" userId="bb5abcbb151840ed" providerId="LiveId" clId="{A7FEC831-BDE6-4C4C-9C14-DA98583E0717}" dt="2021-12-10T16:28:45.164" v="487" actId="478"/>
          <ac:picMkLst>
            <pc:docMk/>
            <pc:sldMk cId="1762480478" sldId="262"/>
            <ac:picMk id="3" creationId="{D7D2BF7D-DC09-184D-81FC-8FAFBE95F842}"/>
          </ac:picMkLst>
        </pc:picChg>
        <pc:picChg chg="add del mod topLvl">
          <ac:chgData name="Peter Mordaunt" userId="bb5abcbb151840ed" providerId="LiveId" clId="{A7FEC831-BDE6-4C4C-9C14-DA98583E0717}" dt="2021-12-10T16:36:27.122" v="832" actId="478"/>
          <ac:picMkLst>
            <pc:docMk/>
            <pc:sldMk cId="1762480478" sldId="262"/>
            <ac:picMk id="5" creationId="{2D55A173-CE06-1F45-A323-9505376150DD}"/>
          </ac:picMkLst>
        </pc:picChg>
        <pc:picChg chg="add mod">
          <ac:chgData name="Peter Mordaunt" userId="bb5abcbb151840ed" providerId="LiveId" clId="{A7FEC831-BDE6-4C4C-9C14-DA98583E0717}" dt="2021-12-11T23:37:35.309" v="1719" actId="1076"/>
          <ac:picMkLst>
            <pc:docMk/>
            <pc:sldMk cId="1762480478" sldId="262"/>
            <ac:picMk id="8" creationId="{0AE36178-44E3-D647-91B7-FBEC33C81E10}"/>
          </ac:picMkLst>
        </pc:picChg>
        <pc:picChg chg="add del mod topLvl">
          <ac:chgData name="Peter Mordaunt" userId="bb5abcbb151840ed" providerId="LiveId" clId="{A7FEC831-BDE6-4C4C-9C14-DA98583E0717}" dt="2021-12-11T23:29:46.472" v="1686" actId="478"/>
          <ac:picMkLst>
            <pc:docMk/>
            <pc:sldMk cId="1762480478" sldId="262"/>
            <ac:picMk id="10" creationId="{48EEAFBF-BD6E-A047-B7FD-93010769BB79}"/>
          </ac:picMkLst>
        </pc:picChg>
      </pc:sldChg>
      <pc:sldChg chg="addSp modSp new mod">
        <pc:chgData name="Peter Mordaunt" userId="bb5abcbb151840ed" providerId="LiveId" clId="{A7FEC831-BDE6-4C4C-9C14-DA98583E0717}" dt="2021-12-10T16:32:59.684" v="643" actId="14100"/>
        <pc:sldMkLst>
          <pc:docMk/>
          <pc:sldMk cId="283867155" sldId="263"/>
        </pc:sldMkLst>
        <pc:spChg chg="add mod">
          <ac:chgData name="Peter Mordaunt" userId="bb5abcbb151840ed" providerId="LiveId" clId="{A7FEC831-BDE6-4C4C-9C14-DA98583E0717}" dt="2021-12-10T16:32:55.092" v="642" actId="1076"/>
          <ac:spMkLst>
            <pc:docMk/>
            <pc:sldMk cId="283867155" sldId="263"/>
            <ac:spMk id="3" creationId="{08BA3C60-A759-DA4A-81DE-4AF593265CD0}"/>
          </ac:spMkLst>
        </pc:spChg>
        <pc:picChg chg="add mod">
          <ac:chgData name="Peter Mordaunt" userId="bb5abcbb151840ed" providerId="LiveId" clId="{A7FEC831-BDE6-4C4C-9C14-DA98583E0717}" dt="2021-12-10T16:32:59.684" v="643" actId="14100"/>
          <ac:picMkLst>
            <pc:docMk/>
            <pc:sldMk cId="283867155" sldId="263"/>
            <ac:picMk id="2" creationId="{73F2A193-D58D-004E-A6E4-ABBDB26D6ECA}"/>
          </ac:picMkLst>
        </pc:picChg>
      </pc:sldChg>
      <pc:sldChg chg="addSp delSp modSp new mod">
        <pc:chgData name="Peter Mordaunt" userId="bb5abcbb151840ed" providerId="LiveId" clId="{A7FEC831-BDE6-4C4C-9C14-DA98583E0717}" dt="2021-12-12T17:56:15.044" v="1720" actId="1076"/>
        <pc:sldMkLst>
          <pc:docMk/>
          <pc:sldMk cId="3361190902" sldId="264"/>
        </pc:sldMkLst>
        <pc:spChg chg="add mod">
          <ac:chgData name="Peter Mordaunt" userId="bb5abcbb151840ed" providerId="LiveId" clId="{A7FEC831-BDE6-4C4C-9C14-DA98583E0717}" dt="2021-12-10T17:51:13.820" v="1034" actId="1076"/>
          <ac:spMkLst>
            <pc:docMk/>
            <pc:sldMk cId="3361190902" sldId="264"/>
            <ac:spMk id="10" creationId="{628B6DF3-FED7-FA48-8C5A-09FFF3CD985B}"/>
          </ac:spMkLst>
        </pc:spChg>
        <pc:grpChg chg="add del mod">
          <ac:chgData name="Peter Mordaunt" userId="bb5abcbb151840ed" providerId="LiveId" clId="{A7FEC831-BDE6-4C4C-9C14-DA98583E0717}" dt="2021-12-11T00:33:38.338" v="1101" actId="165"/>
          <ac:grpSpMkLst>
            <pc:docMk/>
            <pc:sldMk cId="3361190902" sldId="264"/>
            <ac:grpSpMk id="11" creationId="{CD4C6853-7CFC-A447-99E8-492C1AB3DC6B}"/>
          </ac:grpSpMkLst>
        </pc:grpChg>
        <pc:grpChg chg="add mod">
          <ac:chgData name="Peter Mordaunt" userId="bb5abcbb151840ed" providerId="LiveId" clId="{A7FEC831-BDE6-4C4C-9C14-DA98583E0717}" dt="2021-12-12T17:56:15.044" v="1720" actId="1076"/>
          <ac:grpSpMkLst>
            <pc:docMk/>
            <pc:sldMk cId="3361190902" sldId="264"/>
            <ac:grpSpMk id="14" creationId="{1A575C39-E54B-0149-9E93-A5E5F4E64A6A}"/>
          </ac:grpSpMkLst>
        </pc:grpChg>
        <pc:picChg chg="add mod topLvl">
          <ac:chgData name="Peter Mordaunt" userId="bb5abcbb151840ed" providerId="LiveId" clId="{A7FEC831-BDE6-4C4C-9C14-DA98583E0717}" dt="2021-12-11T00:34:31.799" v="1108" actId="164"/>
          <ac:picMkLst>
            <pc:docMk/>
            <pc:sldMk cId="3361190902" sldId="264"/>
            <ac:picMk id="3" creationId="{43D3AD01-35BD-7547-B86D-67688BCACEAD}"/>
          </ac:picMkLst>
        </pc:picChg>
        <pc:picChg chg="add mod topLvl">
          <ac:chgData name="Peter Mordaunt" userId="bb5abcbb151840ed" providerId="LiveId" clId="{A7FEC831-BDE6-4C4C-9C14-DA98583E0717}" dt="2021-12-11T00:34:31.799" v="1108" actId="164"/>
          <ac:picMkLst>
            <pc:docMk/>
            <pc:sldMk cId="3361190902" sldId="264"/>
            <ac:picMk id="5" creationId="{6A9080A4-785D-644C-928E-975ED10C11C0}"/>
          </ac:picMkLst>
        </pc:picChg>
        <pc:picChg chg="add del mod topLvl">
          <ac:chgData name="Peter Mordaunt" userId="bb5abcbb151840ed" providerId="LiveId" clId="{A7FEC831-BDE6-4C4C-9C14-DA98583E0717}" dt="2021-12-11T00:33:48.726" v="1102" actId="478"/>
          <ac:picMkLst>
            <pc:docMk/>
            <pc:sldMk cId="3361190902" sldId="264"/>
            <ac:picMk id="7" creationId="{64B1DE32-6506-7B4B-9608-43297FDA8730}"/>
          </ac:picMkLst>
        </pc:picChg>
        <pc:picChg chg="add mod topLvl">
          <ac:chgData name="Peter Mordaunt" userId="bb5abcbb151840ed" providerId="LiveId" clId="{A7FEC831-BDE6-4C4C-9C14-DA98583E0717}" dt="2021-12-11T00:34:31.799" v="1108" actId="164"/>
          <ac:picMkLst>
            <pc:docMk/>
            <pc:sldMk cId="3361190902" sldId="264"/>
            <ac:picMk id="9" creationId="{081BEC3E-8E3C-8043-89DA-3E38BE294018}"/>
          </ac:picMkLst>
        </pc:picChg>
        <pc:picChg chg="add mod">
          <ac:chgData name="Peter Mordaunt" userId="bb5abcbb151840ed" providerId="LiveId" clId="{A7FEC831-BDE6-4C4C-9C14-DA98583E0717}" dt="2021-12-11T00:34:31.799" v="1108" actId="164"/>
          <ac:picMkLst>
            <pc:docMk/>
            <pc:sldMk cId="3361190902" sldId="264"/>
            <ac:picMk id="13" creationId="{5E3FF3FE-C933-E344-BB60-9BC7A27FAD83}"/>
          </ac:picMkLst>
        </pc:picChg>
      </pc:sldChg>
      <pc:sldMasterChg chg="setBg modSldLayout">
        <pc:chgData name="Peter Mordaunt" userId="bb5abcbb151840ed" providerId="LiveId" clId="{A7FEC831-BDE6-4C4C-9C14-DA98583E0717}" dt="2021-12-10T15:04:31.560" v="332"/>
        <pc:sldMasterMkLst>
          <pc:docMk/>
          <pc:sldMasterMk cId="0" sldId="2147483648"/>
        </pc:sldMasterMkLst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0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1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3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6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7"/>
          </pc:sldLayoutMkLst>
        </pc:sldLayoutChg>
        <pc:sldLayoutChg chg="setBg">
          <pc:chgData name="Peter Mordaunt" userId="bb5abcbb151840ed" providerId="LiveId" clId="{A7FEC831-BDE6-4C4C-9C14-DA98583E0717}" dt="2021-12-10T15:04:31.560" v="332"/>
          <pc:sldLayoutMkLst>
            <pc:docMk/>
            <pc:sldMasterMk cId="0" sldId="2147483648"/>
            <pc:sldLayoutMk cId="0" sldId="214748366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F8F9-E723-4A49-AFF0-ABE343389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Animal Magic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D76BA-2D1D-8B4B-94F5-E806DE8C37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Practice management app for vets - Peter Mordaunt</a:t>
            </a:r>
          </a:p>
        </p:txBody>
      </p:sp>
    </p:spTree>
    <p:extLst>
      <p:ext uri="{BB962C8B-B14F-4D97-AF65-F5344CB8AC3E}">
        <p14:creationId xmlns:p14="http://schemas.microsoft.com/office/powerpoint/2010/main" val="154784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B394-4086-D34E-A81E-002E9E41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E0D7-C99A-1C45-A182-8639DE78C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653" y="2417896"/>
            <a:ext cx="9053988" cy="3599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 veterinary practice has approached you to build a web application to help them manage their animals and vets.</a:t>
            </a:r>
            <a:br>
              <a:rPr lang="en-GB" dirty="0">
                <a:solidFill>
                  <a:schemeClr val="tx2">
                    <a:lumMod val="90000"/>
                  </a:schemeClr>
                </a:solidFill>
              </a:rPr>
            </a:br>
            <a:endParaRPr lang="en-GB" sz="900" dirty="0">
              <a:solidFill>
                <a:schemeClr val="tx2">
                  <a:lumMod val="90000"/>
                </a:schemeClr>
              </a:solidFill>
            </a:endParaRP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Vets look after MANY animals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Animals have a SINGLE vet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Owners can have MANY animals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Animals have a SINGLE owner</a:t>
            </a:r>
          </a:p>
          <a:p>
            <a:pPr lvl="1">
              <a:lnSpc>
                <a:spcPct val="170000"/>
              </a:lnSpc>
            </a:pPr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Animals &amp; Vets can have MANY appointments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04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7AD3-8564-3C44-AFE6-32789BF6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-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A36ED-3D65-2E48-B5A5-3143517D6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3689" y="2394746"/>
            <a:ext cx="8764621" cy="359931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Be able to assign or register Pets with Vets</a:t>
            </a:r>
          </a:p>
          <a:p>
            <a:pPr>
              <a:lnSpc>
                <a:spcPct val="200000"/>
              </a:lnSpc>
            </a:pPr>
            <a:r>
              <a:rPr lang="en-US" dirty="0"/>
              <a:t>CREATE – Pets, Vets, Owners &amp; Appointments</a:t>
            </a:r>
          </a:p>
          <a:p>
            <a:pPr>
              <a:lnSpc>
                <a:spcPct val="200000"/>
              </a:lnSpc>
            </a:pPr>
            <a:r>
              <a:rPr lang="en-US" dirty="0"/>
              <a:t>READ – Vet, Pet &amp; Owner records, Appointment details and notes.</a:t>
            </a:r>
          </a:p>
          <a:p>
            <a:pPr>
              <a:lnSpc>
                <a:spcPct val="200000"/>
              </a:lnSpc>
            </a:pPr>
            <a:r>
              <a:rPr lang="en-US" dirty="0"/>
              <a:t>UPDATE – Owners &amp; Pet records, Vet Details, Appointment Notes</a:t>
            </a:r>
          </a:p>
          <a:p>
            <a:pPr>
              <a:lnSpc>
                <a:spcPct val="200000"/>
              </a:lnSpc>
            </a:pPr>
            <a:r>
              <a:rPr lang="en-US" dirty="0"/>
              <a:t>DELETE – Pets or Vets that leave the practice.</a:t>
            </a:r>
          </a:p>
        </p:txBody>
      </p:sp>
    </p:spTree>
    <p:extLst>
      <p:ext uri="{BB962C8B-B14F-4D97-AF65-F5344CB8AC3E}">
        <p14:creationId xmlns:p14="http://schemas.microsoft.com/office/powerpoint/2010/main" val="56628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0" name="Rectangle 1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8">
            <a:extLst>
              <a:ext uri="{FF2B5EF4-FFF2-40B4-BE49-F238E27FC236}">
                <a16:creationId xmlns:a16="http://schemas.microsoft.com/office/drawing/2014/main" id="{068A8980-5323-4E32-9817-A14D0B91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0">
            <a:extLst>
              <a:ext uri="{FF2B5EF4-FFF2-40B4-BE49-F238E27FC236}">
                <a16:creationId xmlns:a16="http://schemas.microsoft.com/office/drawing/2014/main" id="{C1A37955-21EA-4810-9AED-24CF25E26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" y="0"/>
            <a:ext cx="12192000" cy="6858000"/>
          </a:xfrm>
          <a:prstGeom prst="rect">
            <a:avLst/>
          </a:prstGeom>
        </p:spPr>
      </p:pic>
      <p:sp>
        <p:nvSpPr>
          <p:cNvPr id="18" name="Rectangle 22">
            <a:extLst>
              <a:ext uri="{FF2B5EF4-FFF2-40B4-BE49-F238E27FC236}">
                <a16:creationId xmlns:a16="http://schemas.microsoft.com/office/drawing/2014/main" id="{8B79A499-6023-4495-8687-96680A5E9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1BAC5-0E23-C14B-8E21-B4EB01950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Planning </a:t>
            </a:r>
          </a:p>
        </p:txBody>
      </p:sp>
      <p:pic>
        <p:nvPicPr>
          <p:cNvPr id="4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EF0E3F97-9F04-0B49-8842-F34FFF4AF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77" y="1001220"/>
            <a:ext cx="10917644" cy="324799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0" name="Rectangle 24">
            <a:extLst>
              <a:ext uri="{FF2B5EF4-FFF2-40B4-BE49-F238E27FC236}">
                <a16:creationId xmlns:a16="http://schemas.microsoft.com/office/drawing/2014/main" id="{BAA1CC66-52B7-4B1A-83B9-4473DABF8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427A1B02-0BC3-4123-A27E-111F26354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846EBDA5-97CE-4375-BC99-C7365D1C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0B58F-BB12-5343-B68C-C0C455194C35}"/>
              </a:ext>
            </a:extLst>
          </p:cNvPr>
          <p:cNvSpPr txBox="1"/>
          <p:nvPr/>
        </p:nvSpPr>
        <p:spPr>
          <a:xfrm>
            <a:off x="9793573" y="5135394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Diagrams</a:t>
            </a:r>
          </a:p>
        </p:txBody>
      </p:sp>
    </p:spTree>
    <p:extLst>
      <p:ext uri="{BB962C8B-B14F-4D97-AF65-F5344CB8AC3E}">
        <p14:creationId xmlns:p14="http://schemas.microsoft.com/office/powerpoint/2010/main" val="204883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73F2A193-D58D-004E-A6E4-ABBDB26D6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89" y="682525"/>
            <a:ext cx="9397436" cy="575592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BA3C60-A759-DA4A-81DE-4AF593265CD0}"/>
              </a:ext>
            </a:extLst>
          </p:cNvPr>
          <p:cNvSpPr txBox="1"/>
          <p:nvPr/>
        </p:nvSpPr>
        <p:spPr>
          <a:xfrm>
            <a:off x="10787062" y="800100"/>
            <a:ext cx="1125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  <a:p>
            <a:r>
              <a:rPr lang="en-US" dirty="0"/>
              <a:t>Table</a:t>
            </a:r>
          </a:p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28386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25000">
              <a:schemeClr val="bg2">
                <a:shade val="100000"/>
                <a:hueMod val="100000"/>
                <a:satMod val="110000"/>
                <a:lumMod val="130000"/>
              </a:schemeClr>
            </a:gs>
            <a:gs pos="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A07F3FA-CAA7-FF47-B8A0-04447ADFA204}"/>
              </a:ext>
            </a:extLst>
          </p:cNvPr>
          <p:cNvSpPr/>
          <p:nvPr/>
        </p:nvSpPr>
        <p:spPr>
          <a:xfrm>
            <a:off x="1262226" y="1311593"/>
            <a:ext cx="309399" cy="646331"/>
          </a:xfrm>
          <a:prstGeom prst="roundRect">
            <a:avLst/>
          </a:prstGeom>
          <a:gradFill>
            <a:gsLst>
              <a:gs pos="34000">
                <a:schemeClr val="accent1"/>
              </a:gs>
              <a:gs pos="96000">
                <a:schemeClr val="accent1"/>
              </a:gs>
            </a:gsLst>
            <a:lin ang="252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96870-896C-2D40-A31B-D07E640CEB0C}"/>
              </a:ext>
            </a:extLst>
          </p:cNvPr>
          <p:cNvSpPr txBox="1"/>
          <p:nvPr/>
        </p:nvSpPr>
        <p:spPr>
          <a:xfrm>
            <a:off x="10815638" y="842963"/>
            <a:ext cx="112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</a:t>
            </a:r>
          </a:p>
          <a:p>
            <a:r>
              <a:rPr lang="en-US" dirty="0"/>
              <a:t>Map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9916AD9-BEE6-8347-BDDD-359E9D503429}"/>
              </a:ext>
            </a:extLst>
          </p:cNvPr>
          <p:cNvSpPr/>
          <p:nvPr/>
        </p:nvSpPr>
        <p:spPr>
          <a:xfrm>
            <a:off x="1262226" y="2583180"/>
            <a:ext cx="309399" cy="3824764"/>
          </a:xfrm>
          <a:prstGeom prst="roundRect">
            <a:avLst/>
          </a:prstGeom>
          <a:gradFill>
            <a:gsLst>
              <a:gs pos="0">
                <a:schemeClr val="accent3"/>
              </a:gs>
              <a:gs pos="34000">
                <a:schemeClr val="accent1"/>
              </a:gs>
              <a:gs pos="96000">
                <a:schemeClr val="accent6">
                  <a:lumMod val="75000"/>
                </a:schemeClr>
              </a:gs>
            </a:gsLst>
            <a:lin ang="252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AE36178-44E3-D647-91B7-FBEC33C81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226" y="175766"/>
            <a:ext cx="10256412" cy="650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80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28B6DF3-FED7-FA48-8C5A-09FFF3CD985B}"/>
              </a:ext>
            </a:extLst>
          </p:cNvPr>
          <p:cNvSpPr txBox="1"/>
          <p:nvPr/>
        </p:nvSpPr>
        <p:spPr>
          <a:xfrm>
            <a:off x="10708351" y="1100138"/>
            <a:ext cx="136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Wireframes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575C39-E54B-0149-9E93-A5E5F4E64A6A}"/>
              </a:ext>
            </a:extLst>
          </p:cNvPr>
          <p:cNvGrpSpPr/>
          <p:nvPr/>
        </p:nvGrpSpPr>
        <p:grpSpPr>
          <a:xfrm>
            <a:off x="657529" y="363969"/>
            <a:ext cx="9533725" cy="6130061"/>
            <a:chOff x="513101" y="363969"/>
            <a:chExt cx="9533725" cy="6130061"/>
          </a:xfrm>
        </p:grpSpPr>
        <p:pic>
          <p:nvPicPr>
            <p:cNvPr id="3" name="Picture 2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43D3AD01-35BD-7547-B86D-67688BCAC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101" y="363969"/>
              <a:ext cx="4690505" cy="2994930"/>
            </a:xfrm>
            <a:prstGeom prst="rect">
              <a:avLst/>
            </a:prstGeom>
          </p:spPr>
        </p:pic>
        <p:pic>
          <p:nvPicPr>
            <p:cNvPr id="5" name="Picture 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6A9080A4-785D-644C-928E-975ED10C1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6321" y="363969"/>
              <a:ext cx="4673871" cy="2994930"/>
            </a:xfrm>
            <a:prstGeom prst="rect">
              <a:avLst/>
            </a:prstGeom>
          </p:spPr>
        </p:pic>
        <p:pic>
          <p:nvPicPr>
            <p:cNvPr id="9" name="Picture 8" descr="Diagram, text&#10;&#10;Description automatically generated">
              <a:extLst>
                <a:ext uri="{FF2B5EF4-FFF2-40B4-BE49-F238E27FC236}">
                  <a16:creationId xmlns:a16="http://schemas.microsoft.com/office/drawing/2014/main" id="{081BEC3E-8E3C-8043-89DA-3E38BE294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56321" y="3483112"/>
              <a:ext cx="4690505" cy="3010918"/>
            </a:xfrm>
            <a:prstGeom prst="rect">
              <a:avLst/>
            </a:prstGeom>
          </p:spPr>
        </p:pic>
        <p:pic>
          <p:nvPicPr>
            <p:cNvPr id="13" name="Picture 12" descr="Text&#10;&#10;Description automatically generated">
              <a:extLst>
                <a:ext uri="{FF2B5EF4-FFF2-40B4-BE49-F238E27FC236}">
                  <a16:creationId xmlns:a16="http://schemas.microsoft.com/office/drawing/2014/main" id="{5E3FF3FE-C933-E344-BB60-9BC7A27FA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6889" y="3483111"/>
              <a:ext cx="4662927" cy="3010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119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D0C1-A048-A24F-810D-C6A91D61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Ideas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DB14F-2060-964E-90EE-B634BC32D7A8}"/>
              </a:ext>
            </a:extLst>
          </p:cNvPr>
          <p:cNvSpPr txBox="1"/>
          <p:nvPr/>
        </p:nvSpPr>
        <p:spPr>
          <a:xfrm>
            <a:off x="833378" y="2210766"/>
            <a:ext cx="101046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Must, should, could, won’t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warning message for deleting (should)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confirm message for updates (Should)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animal.get_all_appointments</a:t>
            </a:r>
            <a:r>
              <a:rPr lang="en-US" dirty="0"/>
              <a:t>() (for vet too, maybe even owners for all animals) (should)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or dob option? (should) could solve with dummy dob based on reg date &amp; dob known bool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all appointments in aside on view animal page (should)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 by date, animal, vet, owner (should)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submenu items – add</a:t>
            </a:r>
            <a:r>
              <a:rPr lang="en-US"/>
              <a:t>/edit/all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 by in clinic – handle check in/out (could)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if owner exists when add new owner (could)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 queries – collapsible menus </a:t>
            </a:r>
            <a:r>
              <a:rPr lang="en-US" dirty="0" err="1"/>
              <a:t>etc</a:t>
            </a:r>
            <a:r>
              <a:rPr lang="en-US" dirty="0"/>
              <a:t> (could)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 page – different views for user type, </a:t>
            </a:r>
            <a:r>
              <a:rPr lang="en-US" dirty="0" err="1"/>
              <a:t>ie</a:t>
            </a:r>
            <a:r>
              <a:rPr lang="en-US" dirty="0"/>
              <a:t> Vet or Reception (could)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Billing? (Could)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booking (won’t)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517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1354</TotalTime>
  <Words>286</Words>
  <Application>Microsoft Macintosh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Animal Magic</vt:lpstr>
      <vt:lpstr>Brief </vt:lpstr>
      <vt:lpstr>Brief - Functionality</vt:lpstr>
      <vt:lpstr>Planning </vt:lpstr>
      <vt:lpstr>PowerPoint Presentation</vt:lpstr>
      <vt:lpstr>PowerPoint Presentation</vt:lpstr>
      <vt:lpstr>PowerPoint Presentation</vt:lpstr>
      <vt:lpstr>Extension 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 Management App</dc:title>
  <dc:creator>Peter Mordaunt</dc:creator>
  <cp:lastModifiedBy>Peter Mordaunt</cp:lastModifiedBy>
  <cp:revision>1</cp:revision>
  <dcterms:created xsi:type="dcterms:W3CDTF">2021-12-10T14:33:34Z</dcterms:created>
  <dcterms:modified xsi:type="dcterms:W3CDTF">2021-12-12T17:56:27Z</dcterms:modified>
</cp:coreProperties>
</file>