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55" dt="2021-12-14T17:21:55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5T15:13:29.649" v="2383" actId="20577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5T15:13:29.649" v="2383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5T15:13:29.649" v="2383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Chg chg="addSp modSp new mod">
        <pc:chgData name="Peter Mordaunt" userId="bb5abcbb151840ed" providerId="LiveId" clId="{A7FEC831-BDE6-4C4C-9C14-DA98583E0717}" dt="2021-12-15T14:30:43.065" v="2223" actId="20577"/>
        <pc:sldMkLst>
          <pc:docMk/>
          <pc:sldMk cId="4199572944" sldId="265"/>
        </pc:sldMkLst>
        <pc:spChg chg="mod">
          <ac:chgData name="Peter Mordaunt" userId="bb5abcbb151840ed" providerId="LiveId" clId="{A7FEC831-BDE6-4C4C-9C14-DA98583E0717}" dt="2021-12-13T22:42:50.645" v="1868" actId="20577"/>
          <ac:spMkLst>
            <pc:docMk/>
            <pc:sldMk cId="4199572944" sldId="265"/>
            <ac:spMk id="2" creationId="{65AC3A65-F441-5843-943F-878F3D1EB584}"/>
          </ac:spMkLst>
        </pc:spChg>
        <pc:spChg chg="add mod">
          <ac:chgData name="Peter Mordaunt" userId="bb5abcbb151840ed" providerId="LiveId" clId="{A7FEC831-BDE6-4C4C-9C14-DA98583E0717}" dt="2021-12-15T14:30:43.065" v="2223" actId="20577"/>
          <ac:spMkLst>
            <pc:docMk/>
            <pc:sldMk cId="4199572944" sldId="265"/>
            <ac:spMk id="3" creationId="{D7BA01C0-B575-C240-BFEE-EBB2C9DED4A3}"/>
          </ac:spMkLst>
        </pc:spChg>
      </pc:sldChg>
      <pc:sldChg chg="addSp delSp modSp new mod">
        <pc:chgData name="Peter Mordaunt" userId="bb5abcbb151840ed" providerId="LiveId" clId="{A7FEC831-BDE6-4C4C-9C14-DA98583E0717}" dt="2021-12-14T21:54:11.740" v="2208" actId="15"/>
        <pc:sldMkLst>
          <pc:docMk/>
          <pc:sldMk cId="2057088241" sldId="266"/>
        </pc:sldMkLst>
        <pc:spChg chg="add mod">
          <ac:chgData name="Peter Mordaunt" userId="bb5abcbb151840ed" providerId="LiveId" clId="{A7FEC831-BDE6-4C4C-9C14-DA98583E0717}" dt="2021-12-14T21:54:11.740" v="2208" actId="15"/>
          <ac:spMkLst>
            <pc:docMk/>
            <pc:sldMk cId="2057088241" sldId="266"/>
            <ac:spMk id="3" creationId="{FBB2F0A7-9ECB-954C-8C70-0E900B3D9F77}"/>
          </ac:spMkLst>
        </pc:spChg>
        <pc:spChg chg="add mod">
          <ac:chgData name="Peter Mordaunt" userId="bb5abcbb151840ed" providerId="LiveId" clId="{A7FEC831-BDE6-4C4C-9C14-DA98583E0717}" dt="2021-12-14T17:19:35.120" v="2165" actId="1076"/>
          <ac:spMkLst>
            <pc:docMk/>
            <pc:sldMk cId="2057088241" sldId="266"/>
            <ac:spMk id="4" creationId="{B42B7A2D-2948-B043-BEC9-F54AD870892A}"/>
          </ac:spMkLst>
        </pc:spChg>
        <pc:spChg chg="add del mod">
          <ac:chgData name="Peter Mordaunt" userId="bb5abcbb151840ed" providerId="LiveId" clId="{A7FEC831-BDE6-4C4C-9C14-DA98583E0717}" dt="2021-12-14T17:21:39.564" v="2167" actId="478"/>
          <ac:spMkLst>
            <pc:docMk/>
            <pc:sldMk cId="2057088241" sldId="266"/>
            <ac:spMk id="5" creationId="{0474B1AC-1C3C-F641-98F5-110915472327}"/>
          </ac:spMkLst>
        </pc:sp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45D-331A-094D-AFA4-B1B30B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2F0A7-9ECB-954C-8C70-0E900B3D9F77}"/>
              </a:ext>
            </a:extLst>
          </p:cNvPr>
          <p:cNvSpPr txBox="1"/>
          <p:nvPr/>
        </p:nvSpPr>
        <p:spPr>
          <a:xfrm>
            <a:off x="573975" y="2987040"/>
            <a:ext cx="115057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dirty="0"/>
              <a:t>"SELECT </a:t>
            </a:r>
            <a:r>
              <a:rPr lang="en-GB" dirty="0" err="1"/>
              <a:t>appointments.appt_date</a:t>
            </a:r>
            <a:r>
              <a:rPr lang="en-GB" dirty="0"/>
              <a:t>, </a:t>
            </a:r>
            <a:r>
              <a:rPr lang="en-GB" dirty="0" err="1"/>
              <a:t>appointments.note_text</a:t>
            </a:r>
            <a:r>
              <a:rPr lang="en-GB" dirty="0"/>
              <a:t>, </a:t>
            </a:r>
            <a:r>
              <a:rPr lang="en-GB" dirty="0" err="1"/>
              <a:t>animals.name</a:t>
            </a:r>
            <a:r>
              <a:rPr lang="en-GB" dirty="0"/>
              <a:t>, </a:t>
            </a:r>
            <a:r>
              <a:rPr lang="en-GB" dirty="0" err="1"/>
              <a:t>vets.name</a:t>
            </a:r>
            <a:r>
              <a:rPr lang="en-GB" dirty="0"/>
              <a:t>, </a:t>
            </a:r>
            <a:r>
              <a:rPr lang="en-GB" dirty="0" err="1"/>
              <a:t>appointments.id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FROM appointments </a:t>
            </a:r>
          </a:p>
          <a:p>
            <a:pPr lvl="1"/>
            <a:r>
              <a:rPr lang="en-GB" dirty="0"/>
              <a:t>INNER JOIN animals ON </a:t>
            </a:r>
            <a:r>
              <a:rPr lang="en-GB" dirty="0" err="1"/>
              <a:t>animals.id</a:t>
            </a:r>
            <a:r>
              <a:rPr lang="en-GB" dirty="0"/>
              <a:t> = </a:t>
            </a:r>
            <a:r>
              <a:rPr lang="en-GB" dirty="0" err="1"/>
              <a:t>appointments.animal_id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INNER JOIN vets ON </a:t>
            </a:r>
            <a:r>
              <a:rPr lang="en-GB" dirty="0" err="1"/>
              <a:t>vets.id</a:t>
            </a:r>
            <a:r>
              <a:rPr lang="en-GB" dirty="0"/>
              <a:t> = </a:t>
            </a:r>
            <a:r>
              <a:rPr lang="en-GB" dirty="0" err="1"/>
              <a:t>appointments.vet_id</a:t>
            </a:r>
            <a:r>
              <a:rPr lang="en-GB" dirty="0"/>
              <a:t> WHERE </a:t>
            </a:r>
            <a:r>
              <a:rPr lang="en-GB" dirty="0" err="1"/>
              <a:t>vets.id</a:t>
            </a:r>
            <a:r>
              <a:rPr lang="en-GB" dirty="0"/>
              <a:t> = %s”</a:t>
            </a:r>
          </a:p>
          <a:p>
            <a:endParaRPr lang="en-GB" dirty="0"/>
          </a:p>
          <a:p>
            <a:pPr algn="ctr"/>
            <a:r>
              <a:rPr lang="en-GB" dirty="0"/>
              <a:t>OR</a:t>
            </a:r>
          </a:p>
          <a:p>
            <a:endParaRPr lang="en-GB" dirty="0"/>
          </a:p>
          <a:p>
            <a:r>
              <a:rPr lang="en-GB" dirty="0"/>
              <a:t>SELECT * FROM appointments WHERE </a:t>
            </a:r>
            <a:r>
              <a:rPr lang="en-GB" dirty="0" err="1"/>
              <a:t>vet_id</a:t>
            </a:r>
            <a:r>
              <a:rPr lang="en-GB" dirty="0"/>
              <a:t> = 9	+ a bit of python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B7A2D-2948-B043-BEC9-F54AD870892A}"/>
              </a:ext>
            </a:extLst>
          </p:cNvPr>
          <p:cNvSpPr txBox="1"/>
          <p:nvPr/>
        </p:nvSpPr>
        <p:spPr>
          <a:xfrm>
            <a:off x="680321" y="2340864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Many Inner Join statement</a:t>
            </a:r>
          </a:p>
        </p:txBody>
      </p:sp>
    </p:spTree>
    <p:extLst>
      <p:ext uri="{BB962C8B-B14F-4D97-AF65-F5344CB8AC3E}">
        <p14:creationId xmlns:p14="http://schemas.microsoft.com/office/powerpoint/2010/main" val="20570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680321" y="1502688"/>
            <a:ext cx="10104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warning message for deleting (should) -&gt;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Set vet for making appts so not editable(should)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confirm message for updates (Should) -&gt; </a:t>
            </a:r>
            <a:r>
              <a:rPr lang="en-US" dirty="0" err="1"/>
              <a:t>Javascript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Add all appointments in aside on view selected page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Add animals/owners/vet in second aside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/>
              <a:t>Make all fields required when adding new entries(should)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sort appointments by date</a:t>
            </a:r>
            <a:r>
              <a:rPr lang="en-US"/>
              <a:t>, alpha, </a:t>
            </a:r>
            <a:r>
              <a:rPr lang="en-US" dirty="0"/>
              <a:t>vet, owner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submenu items – add/edit/all (should)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short note with option to expand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 by in clinic – handle check in/out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owner exists when add new owner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Billing? (Could)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A65-F441-5843-943F-878F3D1E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A01C0-B575-C240-BFEE-EBB2C9DED4A3}"/>
              </a:ext>
            </a:extLst>
          </p:cNvPr>
          <p:cNvSpPr txBox="1"/>
          <p:nvPr/>
        </p:nvSpPr>
        <p:spPr>
          <a:xfrm>
            <a:off x="2121408" y="3060192"/>
            <a:ext cx="3250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SQL</a:t>
            </a:r>
          </a:p>
          <a:p>
            <a:r>
              <a:rPr lang="en-US" dirty="0"/>
              <a:t>Working with Routes</a:t>
            </a:r>
          </a:p>
          <a:p>
            <a:r>
              <a:rPr lang="en-US" dirty="0"/>
              <a:t>Experiment with CSS &amp; HTML </a:t>
            </a:r>
          </a:p>
        </p:txBody>
      </p:sp>
    </p:spTree>
    <p:extLst>
      <p:ext uri="{BB962C8B-B14F-4D97-AF65-F5344CB8AC3E}">
        <p14:creationId xmlns:p14="http://schemas.microsoft.com/office/powerpoint/2010/main" val="41995729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411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  <vt:lpstr>Learning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2021-12-15T15:13:38Z</dcterms:modified>
</cp:coreProperties>
</file>