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1" dt="2021-12-11T00:49:4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1T15:05:17.661" v="1678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1T15:05:17.661" v="167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1T15:05:17.661" v="167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0T16:37:03.865" v="838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0T16:37:03.865" v="838" actId="164"/>
          <ac:spMkLst>
            <pc:docMk/>
            <pc:sldMk cId="1762480478" sldId="262"/>
            <ac:spMk id="6" creationId="{49916AD9-BEE6-8347-BDDD-359E9D503429}"/>
          </ac:spMkLst>
        </pc:spChg>
        <pc:spChg chg="add mod">
          <ac:chgData name="Peter Mordaunt" userId="bb5abcbb151840ed" providerId="LiveId" clId="{A7FEC831-BDE6-4C4C-9C14-DA98583E0717}" dt="2021-12-10T16:31:25.894" v="615" actId="20577"/>
          <ac:spMkLst>
            <pc:docMk/>
            <pc:sldMk cId="1762480478" sldId="262"/>
            <ac:spMk id="7" creationId="{2A696870-896C-2D40-A31B-D07E640CEB0C}"/>
          </ac:spMkLst>
        </pc:s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mod">
          <ac:chgData name="Peter Mordaunt" userId="bb5abcbb151840ed" providerId="LiveId" clId="{A7FEC831-BDE6-4C4C-9C14-DA98583E0717}" dt="2021-12-10T16:37:03.865" v="838" actId="164"/>
          <ac:grpSpMkLst>
            <pc:docMk/>
            <pc:sldMk cId="1762480478" sldId="262"/>
            <ac:grpSpMk id="11" creationId="{019FF516-93BD-FE4C-ADB8-9236401EFF19}"/>
          </ac:grpSpMkLst>
        </pc:grp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0T16:37:03.865" v="838" actId="164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1T00:34:31.799" v="1108" actId="164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1T00:34:31.799" v="1108" actId="164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F516-93BD-FE4C-ADB8-9236401EFF19}"/>
              </a:ext>
            </a:extLst>
          </p:cNvPr>
          <p:cNvGrpSpPr/>
          <p:nvPr/>
        </p:nvGrpSpPr>
        <p:grpSpPr>
          <a:xfrm>
            <a:off x="1262226" y="314325"/>
            <a:ext cx="9819580" cy="6229350"/>
            <a:chOff x="1262226" y="314325"/>
            <a:chExt cx="9819580" cy="62293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307431"/>
              <a:ext cx="309399" cy="4100513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48EEAFBF-BD6E-A047-B7FD-9301076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314325"/>
              <a:ext cx="9819580" cy="622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513101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</a:t>
            </a:r>
            <a:r>
              <a:rPr lang="en-US"/>
              <a:t>/edit/all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286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2021-12-11T15:05:30Z</dcterms:modified>
</cp:coreProperties>
</file>