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8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64" dt="2021-12-16T00:16:0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sldOrd modMainMaster">
      <pc:chgData name="Peter Mordaunt" userId="bb5abcbb151840ed" providerId="LiveId" clId="{A7FEC831-BDE6-4C4C-9C14-DA98583E0717}" dt="2021-12-16T00:23:15.551" v="2640" actId="1076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delSp modSp new del mod">
        <pc:chgData name="Peter Mordaunt" userId="bb5abcbb151840ed" providerId="LiveId" clId="{A7FEC831-BDE6-4C4C-9C14-DA98583E0717}" dt="2021-12-15T23:01:02.735" v="2430" actId="2696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del mod">
          <ac:chgData name="Peter Mordaunt" userId="bb5abcbb151840ed" providerId="LiveId" clId="{A7FEC831-BDE6-4C4C-9C14-DA98583E0717}" dt="2021-12-15T23:00:42.709" v="2427" actId="21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6T00:16:01.083" v="2639" actId="164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6T00:16:01.083" v="2639" actId="164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6T00:16:01.083" v="2639" actId="164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6T00:16:01.083" v="2639" actId="164"/>
          <ac:spMkLst>
            <pc:docMk/>
            <pc:sldMk cId="1762480478" sldId="262"/>
            <ac:spMk id="12" creationId="{AA07F3FA-CAA7-FF47-B8A0-04447ADFA204}"/>
          </ac:spMkLst>
        </pc:spChg>
        <pc:grpChg chg="add mod">
          <ac:chgData name="Peter Mordaunt" userId="bb5abcbb151840ed" providerId="LiveId" clId="{A7FEC831-BDE6-4C4C-9C14-DA98583E0717}" dt="2021-12-16T00:16:01.083" v="2639" actId="164"/>
          <ac:grpSpMkLst>
            <pc:docMk/>
            <pc:sldMk cId="1762480478" sldId="262"/>
            <ac:grpSpMk id="2" creationId="{AB4F13F5-8DD4-DC41-A603-226B33771499}"/>
          </ac:grpSpMkLst>
        </pc:gr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6T00:16:01.083" v="2639" actId="164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6T00:23:15.551" v="264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6T00:23:15.551" v="264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Chg chg="addSp modSp new mod ord">
        <pc:chgData name="Peter Mordaunt" userId="bb5abcbb151840ed" providerId="LiveId" clId="{A7FEC831-BDE6-4C4C-9C14-DA98583E0717}" dt="2021-12-15T23:26:28.907" v="2636" actId="207"/>
        <pc:sldMkLst>
          <pc:docMk/>
          <pc:sldMk cId="4199572944" sldId="265"/>
        </pc:sldMkLst>
        <pc:spChg chg="mod">
          <ac:chgData name="Peter Mordaunt" userId="bb5abcbb151840ed" providerId="LiveId" clId="{A7FEC831-BDE6-4C4C-9C14-DA98583E0717}" dt="2021-12-13T22:42:50.645" v="1868" actId="20577"/>
          <ac:spMkLst>
            <pc:docMk/>
            <pc:sldMk cId="4199572944" sldId="265"/>
            <ac:spMk id="2" creationId="{65AC3A65-F441-5843-943F-878F3D1EB584}"/>
          </ac:spMkLst>
        </pc:spChg>
        <pc:spChg chg="add mod">
          <ac:chgData name="Peter Mordaunt" userId="bb5abcbb151840ed" providerId="LiveId" clId="{A7FEC831-BDE6-4C4C-9C14-DA98583E0717}" dt="2021-12-15T23:26:28.907" v="2636" actId="207"/>
          <ac:spMkLst>
            <pc:docMk/>
            <pc:sldMk cId="4199572944" sldId="265"/>
            <ac:spMk id="3" creationId="{D7BA01C0-B575-C240-BFEE-EBB2C9DED4A3}"/>
          </ac:spMkLst>
        </pc:spChg>
      </pc:sldChg>
      <pc:sldChg chg="addSp delSp modSp new mod ord setBg">
        <pc:chgData name="Peter Mordaunt" userId="bb5abcbb151840ed" providerId="LiveId" clId="{A7FEC831-BDE6-4C4C-9C14-DA98583E0717}" dt="2021-12-15T23:24:45.634" v="2580" actId="26606"/>
        <pc:sldMkLst>
          <pc:docMk/>
          <pc:sldMk cId="2057088241" sldId="266"/>
        </pc:sldMkLst>
        <pc:spChg chg="mod">
          <ac:chgData name="Peter Mordaunt" userId="bb5abcbb151840ed" providerId="LiveId" clId="{A7FEC831-BDE6-4C4C-9C14-DA98583E0717}" dt="2021-12-15T23:24:45.634" v="2580" actId="26606"/>
          <ac:spMkLst>
            <pc:docMk/>
            <pc:sldMk cId="2057088241" sldId="266"/>
            <ac:spMk id="2" creationId="{0019945D-331A-094D-AFA4-B1B30B8929AA}"/>
          </ac:spMkLst>
        </pc:spChg>
        <pc:spChg chg="add del mod">
          <ac:chgData name="Peter Mordaunt" userId="bb5abcbb151840ed" providerId="LiveId" clId="{A7FEC831-BDE6-4C4C-9C14-DA98583E0717}" dt="2021-12-15T23:09:45.103" v="2547"/>
          <ac:spMkLst>
            <pc:docMk/>
            <pc:sldMk cId="2057088241" sldId="266"/>
            <ac:spMk id="3" creationId="{FBB2F0A7-9ECB-954C-8C70-0E900B3D9F77}"/>
          </ac:spMkLst>
        </pc:spChg>
        <pc:spChg chg="add del mod">
          <ac:chgData name="Peter Mordaunt" userId="bb5abcbb151840ed" providerId="LiveId" clId="{A7FEC831-BDE6-4C4C-9C14-DA98583E0717}" dt="2021-12-15T23:09:44.579" v="2545" actId="478"/>
          <ac:spMkLst>
            <pc:docMk/>
            <pc:sldMk cId="2057088241" sldId="266"/>
            <ac:spMk id="4" creationId="{B42B7A2D-2948-B043-BEC9-F54AD870892A}"/>
          </ac:spMkLst>
        </pc:spChg>
        <pc:spChg chg="add del mod">
          <ac:chgData name="Peter Mordaunt" userId="bb5abcbb151840ed" providerId="LiveId" clId="{A7FEC831-BDE6-4C4C-9C14-DA98583E0717}" dt="2021-12-14T17:21:39.564" v="2167" actId="478"/>
          <ac:spMkLst>
            <pc:docMk/>
            <pc:sldMk cId="2057088241" sldId="266"/>
            <ac:spMk id="5" creationId="{0474B1AC-1C3C-F641-98F5-110915472327}"/>
          </ac:spMkLst>
        </pc:spChg>
        <pc:spChg chg="add del mod">
          <ac:chgData name="Peter Mordaunt" userId="bb5abcbb151840ed" providerId="LiveId" clId="{A7FEC831-BDE6-4C4C-9C14-DA98583E0717}" dt="2021-12-15T23:21:35.868" v="2565" actId="478"/>
          <ac:spMkLst>
            <pc:docMk/>
            <pc:sldMk cId="2057088241" sldId="266"/>
            <ac:spMk id="5" creationId="{D5779ADD-B9F8-EA4A-B282-19B2DE38C311}"/>
          </ac:spMkLst>
        </pc:spChg>
        <pc:spChg chg="add del mod">
          <ac:chgData name="Peter Mordaunt" userId="bb5abcbb151840ed" providerId="LiveId" clId="{A7FEC831-BDE6-4C4C-9C14-DA98583E0717}" dt="2021-12-15T23:17:03.969" v="2563" actId="478"/>
          <ac:spMkLst>
            <pc:docMk/>
            <pc:sldMk cId="2057088241" sldId="266"/>
            <ac:spMk id="6" creationId="{A76FF228-372B-A94F-A5AC-127B06CD8F9C}"/>
          </ac:spMkLst>
        </pc:spChg>
        <pc:spChg chg="add del">
          <ac:chgData name="Peter Mordaunt" userId="bb5abcbb151840ed" providerId="LiveId" clId="{A7FEC831-BDE6-4C4C-9C14-DA98583E0717}" dt="2021-12-15T23:24:45.634" v="2580" actId="26606"/>
          <ac:spMkLst>
            <pc:docMk/>
            <pc:sldMk cId="2057088241" sldId="266"/>
            <ac:spMk id="23" creationId="{3717E301-9A1C-441F-BCE3-A7978A1C31F2}"/>
          </ac:spMkLst>
        </pc:spChg>
        <pc:spChg chg="add del">
          <ac:chgData name="Peter Mordaunt" userId="bb5abcbb151840ed" providerId="LiveId" clId="{A7FEC831-BDE6-4C4C-9C14-DA98583E0717}" dt="2021-12-15T23:24:45.634" v="2580" actId="26606"/>
          <ac:spMkLst>
            <pc:docMk/>
            <pc:sldMk cId="2057088241" sldId="266"/>
            <ac:spMk id="25" creationId="{4C92FBE1-7876-42B4-BB11-46FF68221E5C}"/>
          </ac:spMkLst>
        </pc:spChg>
        <pc:spChg chg="add del">
          <ac:chgData name="Peter Mordaunt" userId="bb5abcbb151840ed" providerId="LiveId" clId="{A7FEC831-BDE6-4C4C-9C14-DA98583E0717}" dt="2021-12-15T23:24:45.634" v="2580" actId="26606"/>
          <ac:spMkLst>
            <pc:docMk/>
            <pc:sldMk cId="2057088241" sldId="266"/>
            <ac:spMk id="27" creationId="{86B5BE23-43BC-4102-A20C-F4ACF61B9683}"/>
          </ac:spMkLst>
        </pc:spChg>
        <pc:spChg chg="add del">
          <ac:chgData name="Peter Mordaunt" userId="bb5abcbb151840ed" providerId="LiveId" clId="{A7FEC831-BDE6-4C4C-9C14-DA98583E0717}" dt="2021-12-15T23:24:45.634" v="2580" actId="26606"/>
          <ac:spMkLst>
            <pc:docMk/>
            <pc:sldMk cId="2057088241" sldId="266"/>
            <ac:spMk id="31" creationId="{BC74B2E0-C1FD-4AD7-A14C-28341D0D8977}"/>
          </ac:spMkLst>
        </pc:spChg>
        <pc:spChg chg="add del">
          <ac:chgData name="Peter Mordaunt" userId="bb5abcbb151840ed" providerId="LiveId" clId="{A7FEC831-BDE6-4C4C-9C14-DA98583E0717}" dt="2021-12-15T23:24:45.634" v="2580" actId="26606"/>
          <ac:spMkLst>
            <pc:docMk/>
            <pc:sldMk cId="2057088241" sldId="266"/>
            <ac:spMk id="35" creationId="{2933D720-9FAE-440B-82CD-48ED809705ED}"/>
          </ac:spMkLst>
        </pc:spChg>
        <pc:spChg chg="add del">
          <ac:chgData name="Peter Mordaunt" userId="bb5abcbb151840ed" providerId="LiveId" clId="{A7FEC831-BDE6-4C4C-9C14-DA98583E0717}" dt="2021-12-15T23:24:45.634" v="2580" actId="26606"/>
          <ac:spMkLst>
            <pc:docMk/>
            <pc:sldMk cId="2057088241" sldId="266"/>
            <ac:spMk id="37" creationId="{EF695075-78BE-4317-9CC5-B2ADC2D99DE9}"/>
          </ac:spMkLst>
        </pc:spChg>
        <pc:picChg chg="add mod ord">
          <ac:chgData name="Peter Mordaunt" userId="bb5abcbb151840ed" providerId="LiveId" clId="{A7FEC831-BDE6-4C4C-9C14-DA98583E0717}" dt="2021-12-15T23:24:45.634" v="2580" actId="26606"/>
          <ac:picMkLst>
            <pc:docMk/>
            <pc:sldMk cId="2057088241" sldId="266"/>
            <ac:picMk id="8" creationId="{B2562ACC-D4AC-8841-9DC9-407B6913DE7D}"/>
          </ac:picMkLst>
        </pc:picChg>
        <pc:picChg chg="add del mod">
          <ac:chgData name="Peter Mordaunt" userId="bb5abcbb151840ed" providerId="LiveId" clId="{A7FEC831-BDE6-4C4C-9C14-DA98583E0717}" dt="2021-12-15T23:23:50.407" v="2574" actId="478"/>
          <ac:picMkLst>
            <pc:docMk/>
            <pc:sldMk cId="2057088241" sldId="266"/>
            <ac:picMk id="10" creationId="{635AC14B-49EC-354D-8B00-ACF11BA9B4A4}"/>
          </ac:picMkLst>
        </pc:picChg>
        <pc:picChg chg="add mod">
          <ac:chgData name="Peter Mordaunt" userId="bb5abcbb151840ed" providerId="LiveId" clId="{A7FEC831-BDE6-4C4C-9C14-DA98583E0717}" dt="2021-12-15T23:24:45.634" v="2580" actId="26606"/>
          <ac:picMkLst>
            <pc:docMk/>
            <pc:sldMk cId="2057088241" sldId="266"/>
            <ac:picMk id="12" creationId="{3C25C66B-FA98-9147-A5D8-D33B9CAB54AD}"/>
          </ac:picMkLst>
        </pc:picChg>
        <pc:picChg chg="add del">
          <ac:chgData name="Peter Mordaunt" userId="bb5abcbb151840ed" providerId="LiveId" clId="{A7FEC831-BDE6-4C4C-9C14-DA98583E0717}" dt="2021-12-15T23:24:45.634" v="2580" actId="26606"/>
          <ac:picMkLst>
            <pc:docMk/>
            <pc:sldMk cId="2057088241" sldId="266"/>
            <ac:picMk id="17" creationId="{01A3CA1B-1530-4046-A299-90F41FE7FBFA}"/>
          </ac:picMkLst>
        </pc:picChg>
        <pc:picChg chg="add del">
          <ac:chgData name="Peter Mordaunt" userId="bb5abcbb151840ed" providerId="LiveId" clId="{A7FEC831-BDE6-4C4C-9C14-DA98583E0717}" dt="2021-12-15T23:24:45.634" v="2580" actId="26606"/>
          <ac:picMkLst>
            <pc:docMk/>
            <pc:sldMk cId="2057088241" sldId="266"/>
            <ac:picMk id="19" creationId="{785DE991-651A-4067-9345-354591453204}"/>
          </ac:picMkLst>
        </pc:picChg>
        <pc:picChg chg="add del">
          <ac:chgData name="Peter Mordaunt" userId="bb5abcbb151840ed" providerId="LiveId" clId="{A7FEC831-BDE6-4C4C-9C14-DA98583E0717}" dt="2021-12-15T23:24:45.634" v="2580" actId="26606"/>
          <ac:picMkLst>
            <pc:docMk/>
            <pc:sldMk cId="2057088241" sldId="266"/>
            <ac:picMk id="21" creationId="{B1A7D09E-FC38-41AC-AD2B-A9DCCFCBE681}"/>
          </ac:picMkLst>
        </pc:picChg>
        <pc:picChg chg="add del">
          <ac:chgData name="Peter Mordaunt" userId="bb5abcbb151840ed" providerId="LiveId" clId="{A7FEC831-BDE6-4C4C-9C14-DA98583E0717}" dt="2021-12-15T23:24:45.634" v="2580" actId="26606"/>
          <ac:picMkLst>
            <pc:docMk/>
            <pc:sldMk cId="2057088241" sldId="266"/>
            <ac:picMk id="29" creationId="{6B3E0EB5-236F-4CF9-A4DE-18C67F5832F4}"/>
          </ac:picMkLst>
        </pc:picChg>
        <pc:picChg chg="add del">
          <ac:chgData name="Peter Mordaunt" userId="bb5abcbb151840ed" providerId="LiveId" clId="{A7FEC831-BDE6-4C4C-9C14-DA98583E0717}" dt="2021-12-15T23:24:45.634" v="2580" actId="26606"/>
          <ac:picMkLst>
            <pc:docMk/>
            <pc:sldMk cId="2057088241" sldId="266"/>
            <ac:picMk id="33" creationId="{FA07D031-EDFA-4306-A17D-646DC5B6CABB}"/>
          </ac:picMkLst>
        </pc:picChg>
      </pc:sldChg>
      <pc:sldChg chg="new del">
        <pc:chgData name="Peter Mordaunt" userId="bb5abcbb151840ed" providerId="LiveId" clId="{A7FEC831-BDE6-4C4C-9C14-DA98583E0717}" dt="2021-12-15T23:00:54.630" v="2429" actId="2696"/>
        <pc:sldMkLst>
          <pc:docMk/>
          <pc:sldMk cId="620254483" sldId="267"/>
        </pc:sldMkLst>
      </pc:sldChg>
      <pc:sldChg chg="addSp modSp new mod ord">
        <pc:chgData name="Peter Mordaunt" userId="bb5abcbb151840ed" providerId="LiveId" clId="{A7FEC831-BDE6-4C4C-9C14-DA98583E0717}" dt="2021-12-15T23:06:11.493" v="2477" actId="20578"/>
        <pc:sldMkLst>
          <pc:docMk/>
          <pc:sldMk cId="1427734406" sldId="267"/>
        </pc:sldMkLst>
        <pc:spChg chg="add mod">
          <ac:chgData name="Peter Mordaunt" userId="bb5abcbb151840ed" providerId="LiveId" clId="{A7FEC831-BDE6-4C4C-9C14-DA98583E0717}" dt="2021-12-15T23:02:14.010" v="2475" actId="1076"/>
          <ac:spMkLst>
            <pc:docMk/>
            <pc:sldMk cId="1427734406" sldId="267"/>
            <ac:spMk id="2" creationId="{66AEC7B2-F294-1E48-9DF4-89195A8CA92D}"/>
          </ac:spMkLst>
        </pc:spChg>
      </pc:sldChg>
      <pc:sldChg chg="addSp modSp new mod">
        <pc:chgData name="Peter Mordaunt" userId="bb5abcbb151840ed" providerId="LiveId" clId="{A7FEC831-BDE6-4C4C-9C14-DA98583E0717}" dt="2021-12-15T23:08:08.277" v="2517" actId="14100"/>
        <pc:sldMkLst>
          <pc:docMk/>
          <pc:sldMk cId="4259051189" sldId="268"/>
        </pc:sldMkLst>
        <pc:spChg chg="add mod">
          <ac:chgData name="Peter Mordaunt" userId="bb5abcbb151840ed" providerId="LiveId" clId="{A7FEC831-BDE6-4C4C-9C14-DA98583E0717}" dt="2021-12-15T23:08:08.277" v="2517" actId="14100"/>
          <ac:spMkLst>
            <pc:docMk/>
            <pc:sldMk cId="4259051189" sldId="268"/>
            <ac:spMk id="2" creationId="{8775CF6E-283F-2D4B-B82F-D05317852521}"/>
          </ac:spMkLst>
        </pc:sp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45D-331A-094D-AFA4-B1B30B8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Favorite bit of code?</a:t>
            </a: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2562ACC-D4AC-8841-9DC9-407B6913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51" y="2397125"/>
            <a:ext cx="6896100" cy="12446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C25C66B-FA98-9147-A5D8-D33B9CAB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51" y="3957035"/>
            <a:ext cx="9118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A65-F441-5843-943F-878F3D1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A01C0-B575-C240-BFEE-EBB2C9DED4A3}"/>
              </a:ext>
            </a:extLst>
          </p:cNvPr>
          <p:cNvSpPr txBox="1"/>
          <p:nvPr/>
        </p:nvSpPr>
        <p:spPr>
          <a:xfrm>
            <a:off x="1104230" y="2671001"/>
            <a:ext cx="91899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Get more comfortable:</a:t>
            </a:r>
          </a:p>
          <a:p>
            <a:r>
              <a:rPr lang="en-US" sz="4800" dirty="0">
                <a:solidFill>
                  <a:schemeClr val="tx1">
                    <a:lumMod val="65000"/>
                  </a:schemeClr>
                </a:solidFill>
              </a:rPr>
              <a:t>Using SQL</a:t>
            </a:r>
          </a:p>
          <a:p>
            <a:r>
              <a:rPr lang="en-US" sz="4800" dirty="0">
                <a:solidFill>
                  <a:schemeClr val="tx1">
                    <a:lumMod val="65000"/>
                  </a:schemeClr>
                </a:solidFill>
              </a:rPr>
              <a:t>Working with Routes</a:t>
            </a:r>
          </a:p>
          <a:p>
            <a:r>
              <a:rPr lang="en-US" sz="4800" dirty="0">
                <a:solidFill>
                  <a:schemeClr val="tx1">
                    <a:lumMod val="65000"/>
                  </a:schemeClr>
                </a:solidFill>
              </a:rPr>
              <a:t>Experimenting with CSS &amp; HTML </a:t>
            </a:r>
          </a:p>
        </p:txBody>
      </p:sp>
    </p:spTree>
    <p:extLst>
      <p:ext uri="{BB962C8B-B14F-4D97-AF65-F5344CB8AC3E}">
        <p14:creationId xmlns:p14="http://schemas.microsoft.com/office/powerpoint/2010/main" val="41995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4F13F5-8DD4-DC41-A603-226B33771499}"/>
              </a:ext>
            </a:extLst>
          </p:cNvPr>
          <p:cNvGrpSpPr/>
          <p:nvPr/>
        </p:nvGrpSpPr>
        <p:grpSpPr>
          <a:xfrm>
            <a:off x="1262226" y="175766"/>
            <a:ext cx="10682124" cy="6506468"/>
            <a:chOff x="1262226" y="175766"/>
            <a:chExt cx="10682124" cy="650646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A07F3FA-CAA7-FF47-B8A0-04447ADFA204}"/>
                </a:ext>
              </a:extLst>
            </p:cNvPr>
            <p:cNvSpPr/>
            <p:nvPr/>
          </p:nvSpPr>
          <p:spPr>
            <a:xfrm>
              <a:off x="1262226" y="1311593"/>
              <a:ext cx="309399" cy="646331"/>
            </a:xfrm>
            <a:prstGeom prst="roundRect">
              <a:avLst/>
            </a:prstGeom>
            <a:gradFill>
              <a:gsLst>
                <a:gs pos="34000">
                  <a:schemeClr val="accent1"/>
                </a:gs>
                <a:gs pos="96000">
                  <a:schemeClr val="accent1"/>
                </a:gs>
              </a:gsLst>
              <a:lin ang="252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696870-896C-2D40-A31B-D07E640CEB0C}"/>
                </a:ext>
              </a:extLst>
            </p:cNvPr>
            <p:cNvSpPr txBox="1"/>
            <p:nvPr/>
          </p:nvSpPr>
          <p:spPr>
            <a:xfrm>
              <a:off x="10815638" y="842963"/>
              <a:ext cx="112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Site</a:t>
              </a:r>
            </a:p>
            <a:p>
              <a:r>
                <a:rPr lang="en-US" dirty="0"/>
                <a:t>Map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9916AD9-BEE6-8347-BDDD-359E9D503429}"/>
                </a:ext>
              </a:extLst>
            </p:cNvPr>
            <p:cNvSpPr/>
            <p:nvPr/>
          </p:nvSpPr>
          <p:spPr>
            <a:xfrm>
              <a:off x="1262226" y="2583180"/>
              <a:ext cx="309399" cy="3824764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34000">
                  <a:schemeClr val="accent1"/>
                </a:gs>
                <a:gs pos="96000">
                  <a:schemeClr val="accent6">
                    <a:lumMod val="75000"/>
                  </a:schemeClr>
                </a:gs>
              </a:gsLst>
              <a:lin ang="252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0AE36178-44E3-D647-91B7-FBEC33C81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226" y="175766"/>
              <a:ext cx="10256412" cy="6506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69721" y="205473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5CF6E-283F-2D4B-B82F-D05317852521}"/>
              </a:ext>
            </a:extLst>
          </p:cNvPr>
          <p:cNvSpPr txBox="1"/>
          <p:nvPr/>
        </p:nvSpPr>
        <p:spPr>
          <a:xfrm>
            <a:off x="3255264" y="3059668"/>
            <a:ext cx="4901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25905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AEC7B2-F294-1E48-9DF4-89195A8CA92D}"/>
              </a:ext>
            </a:extLst>
          </p:cNvPr>
          <p:cNvSpPr txBox="1"/>
          <p:nvPr/>
        </p:nvSpPr>
        <p:spPr>
          <a:xfrm>
            <a:off x="802241" y="360057"/>
            <a:ext cx="1010469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Extension Ideas- Must, should, could, won’t</a:t>
            </a:r>
          </a:p>
          <a:p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warning message for deleting (should) -&gt;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Set vet for making appts so not editable(should)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confirm message for updates (Should) -&gt; 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Add all appointments in aside on view selected page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Add animals/owners/vet in second aside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Make all fields required when adding new entries(should)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sort appointments by date</a:t>
            </a:r>
            <a:r>
              <a:rPr lang="en-US" dirty="0"/>
              <a:t>, animal, vet, owner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submenu items – add/edit/all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pages to list results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short note with option to expand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in clinic – handle check in/out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owner exists when add new owner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Billing?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34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5065</TotalTime>
  <Words>346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Favorite bit of code?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2021-12-16T00:23:45Z</dcterms:modified>
</cp:coreProperties>
</file>