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CA37B-D343-CF4C-B6EE-E125BA52114D}" v="58" dt="2021-12-16T10:55:29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0"/>
  </p:normalViewPr>
  <p:slideViewPr>
    <p:cSldViewPr snapToGrid="0" snapToObjects="1">
      <p:cViewPr varScale="1">
        <p:scale>
          <a:sx n="88" d="100"/>
          <a:sy n="88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242CA37B-D343-CF4C-B6EE-E125BA52114D}"/>
    <pc:docChg chg="undo redo custSel addSld delSld modSld sldOrd">
      <pc:chgData name="Peter Mordaunt" userId="bb5abcbb151840ed" providerId="LiveId" clId="{242CA37B-D343-CF4C-B6EE-E125BA52114D}" dt="2021-12-16T10:55:40.996" v="1215" actId="207"/>
      <pc:docMkLst>
        <pc:docMk/>
      </pc:docMkLst>
      <pc:sldChg chg="modSp mod">
        <pc:chgData name="Peter Mordaunt" userId="bb5abcbb151840ed" providerId="LiveId" clId="{242CA37B-D343-CF4C-B6EE-E125BA52114D}" dt="2021-12-11T17:46:12.950" v="2" actId="20577"/>
        <pc:sldMkLst>
          <pc:docMk/>
          <pc:sldMk cId="2306666906" sldId="256"/>
        </pc:sldMkLst>
        <pc:spChg chg="mod">
          <ac:chgData name="Peter Mordaunt" userId="bb5abcbb151840ed" providerId="LiveId" clId="{242CA37B-D343-CF4C-B6EE-E125BA52114D}" dt="2021-12-11T17:46:12.950" v="2" actId="20577"/>
          <ac:spMkLst>
            <pc:docMk/>
            <pc:sldMk cId="2306666906" sldId="256"/>
            <ac:spMk id="3" creationId="{068EE890-F5F0-0640-9C0C-20AAB5221DEB}"/>
          </ac:spMkLst>
        </pc:spChg>
      </pc:sldChg>
      <pc:sldChg chg="addSp modSp new mod setBg setClrOvrMap modNotesTx">
        <pc:chgData name="Peter Mordaunt" userId="bb5abcbb151840ed" providerId="LiveId" clId="{242CA37B-D343-CF4C-B6EE-E125BA52114D}" dt="2021-12-16T09:06:59.459" v="865" actId="20577"/>
        <pc:sldMkLst>
          <pc:docMk/>
          <pc:sldMk cId="3762692199" sldId="257"/>
        </pc:sldMkLst>
        <pc:spChg chg="mod">
          <ac:chgData name="Peter Mordaunt" userId="bb5abcbb151840ed" providerId="LiveId" clId="{242CA37B-D343-CF4C-B6EE-E125BA52114D}" dt="2021-12-16T00:07:15.105" v="13" actId="207"/>
          <ac:spMkLst>
            <pc:docMk/>
            <pc:sldMk cId="3762692199" sldId="257"/>
            <ac:spMk id="2" creationId="{2A1FDE18-7FBD-494A-8F21-A4BB3D3455B5}"/>
          </ac:spMkLst>
        </pc:spChg>
        <pc:spChg chg="add mod">
          <ac:chgData name="Peter Mordaunt" userId="bb5abcbb151840ed" providerId="LiveId" clId="{242CA37B-D343-CF4C-B6EE-E125BA52114D}" dt="2021-12-16T00:07:55.323" v="19" actId="1076"/>
          <ac:spMkLst>
            <pc:docMk/>
            <pc:sldMk cId="3762692199" sldId="257"/>
            <ac:spMk id="3" creationId="{6DA37725-DCCF-8643-987C-86DBCFE0BF80}"/>
          </ac:spMkLst>
        </pc:spChg>
        <pc:spChg chg="add">
          <ac:chgData name="Peter Mordaunt" userId="bb5abcbb151840ed" providerId="LiveId" clId="{242CA37B-D343-CF4C-B6EE-E125BA52114D}" dt="2021-12-16T00:06:31.441" v="4" actId="26606"/>
          <ac:spMkLst>
            <pc:docMk/>
            <pc:sldMk cId="3762692199" sldId="257"/>
            <ac:spMk id="7" creationId="{66B332A4-D438-4773-A77F-5ED49A448D9D}"/>
          </ac:spMkLst>
        </pc:spChg>
        <pc:spChg chg="add">
          <ac:chgData name="Peter Mordaunt" userId="bb5abcbb151840ed" providerId="LiveId" clId="{242CA37B-D343-CF4C-B6EE-E125BA52114D}" dt="2021-12-16T00:06:31.441" v="4" actId="26606"/>
          <ac:spMkLst>
            <pc:docMk/>
            <pc:sldMk cId="3762692199" sldId="257"/>
            <ac:spMk id="9" creationId="{DF9AD32D-FF05-44F4-BD4D-9CEE89B71EB9}"/>
          </ac:spMkLst>
        </pc:spChg>
        <pc:picChg chg="add mod">
          <ac:chgData name="Peter Mordaunt" userId="bb5abcbb151840ed" providerId="LiveId" clId="{242CA37B-D343-CF4C-B6EE-E125BA52114D}" dt="2021-12-16T00:36:41.429" v="330"/>
          <ac:picMkLst>
            <pc:docMk/>
            <pc:sldMk cId="3762692199" sldId="257"/>
            <ac:picMk id="6" creationId="{AF37568B-CFD8-0E48-BE09-D264538960EB}"/>
          </ac:picMkLst>
        </pc:picChg>
      </pc:sldChg>
      <pc:sldChg chg="new del">
        <pc:chgData name="Peter Mordaunt" userId="bb5abcbb151840ed" providerId="LiveId" clId="{242CA37B-D343-CF4C-B6EE-E125BA52114D}" dt="2021-12-16T00:08:36.947" v="22" actId="2696"/>
        <pc:sldMkLst>
          <pc:docMk/>
          <pc:sldMk cId="557192901" sldId="258"/>
        </pc:sldMkLst>
      </pc:sldChg>
      <pc:sldChg chg="addSp modSp add mod modNotesTx">
        <pc:chgData name="Peter Mordaunt" userId="bb5abcbb151840ed" providerId="LiveId" clId="{242CA37B-D343-CF4C-B6EE-E125BA52114D}" dt="2021-12-16T09:09:49.521" v="1010" actId="20577"/>
        <pc:sldMkLst>
          <pc:docMk/>
          <pc:sldMk cId="2621828711" sldId="259"/>
        </pc:sldMkLst>
        <pc:spChg chg="mod">
          <ac:chgData name="Peter Mordaunt" userId="bb5abcbb151840ed" providerId="LiveId" clId="{242CA37B-D343-CF4C-B6EE-E125BA52114D}" dt="2021-12-16T00:10:51.410" v="43" actId="1076"/>
          <ac:spMkLst>
            <pc:docMk/>
            <pc:sldMk cId="2621828711" sldId="259"/>
            <ac:spMk id="3" creationId="{6DA37725-DCCF-8643-987C-86DBCFE0BF80}"/>
          </ac:spMkLst>
        </pc:spChg>
        <pc:picChg chg="add mod">
          <ac:chgData name="Peter Mordaunt" userId="bb5abcbb151840ed" providerId="LiveId" clId="{242CA37B-D343-CF4C-B6EE-E125BA52114D}" dt="2021-12-16T00:36:35.098" v="329" actId="1076"/>
          <ac:picMkLst>
            <pc:docMk/>
            <pc:sldMk cId="2621828711" sldId="259"/>
            <ac:picMk id="6" creationId="{3D491C85-DB87-BC4F-AB0A-E40FFB5E0CEE}"/>
          </ac:picMkLst>
        </pc:picChg>
      </pc:sldChg>
      <pc:sldChg chg="addSp delSp modSp new mod ord setBg modNotesTx">
        <pc:chgData name="Peter Mordaunt" userId="bb5abcbb151840ed" providerId="LiveId" clId="{242CA37B-D343-CF4C-B6EE-E125BA52114D}" dt="2021-12-16T09:08:09.115" v="963" actId="20577"/>
        <pc:sldMkLst>
          <pc:docMk/>
          <pc:sldMk cId="2477628948" sldId="260"/>
        </pc:sldMkLst>
        <pc:spChg chg="mod">
          <ac:chgData name="Peter Mordaunt" userId="bb5abcbb151840ed" providerId="LiveId" clId="{242CA37B-D343-CF4C-B6EE-E125BA52114D}" dt="2021-12-16T00:12:43.809" v="66" actId="26606"/>
          <ac:spMkLst>
            <pc:docMk/>
            <pc:sldMk cId="2477628948" sldId="260"/>
            <ac:spMk id="2" creationId="{720C72A5-AFFF-AC4F-BD18-71AB4D2989A7}"/>
          </ac:spMkLst>
        </pc:spChg>
        <pc:spChg chg="add del">
          <ac:chgData name="Peter Mordaunt" userId="bb5abcbb151840ed" providerId="LiveId" clId="{242CA37B-D343-CF4C-B6EE-E125BA52114D}" dt="2021-12-16T00:12:07.895" v="63" actId="26606"/>
          <ac:spMkLst>
            <pc:docMk/>
            <pc:sldMk cId="2477628948" sldId="260"/>
            <ac:spMk id="10" creationId="{7F57BEA8-497D-4AA8-8A18-BDCD696B25FE}"/>
          </ac:spMkLst>
        </pc:spChg>
        <pc:spChg chg="add del">
          <ac:chgData name="Peter Mordaunt" userId="bb5abcbb151840ed" providerId="LiveId" clId="{242CA37B-D343-CF4C-B6EE-E125BA52114D}" dt="2021-12-16T00:12:43.803" v="65" actId="26606"/>
          <ac:spMkLst>
            <pc:docMk/>
            <pc:sldMk cId="2477628948" sldId="260"/>
            <ac:spMk id="16" creationId="{76906711-0AFB-47DD-A4B6-4E94B38B8C91}"/>
          </ac:spMkLst>
        </pc:spChg>
        <pc:spChg chg="add del">
          <ac:chgData name="Peter Mordaunt" userId="bb5abcbb151840ed" providerId="LiveId" clId="{242CA37B-D343-CF4C-B6EE-E125BA52114D}" dt="2021-12-16T00:12:43.803" v="65" actId="26606"/>
          <ac:spMkLst>
            <pc:docMk/>
            <pc:sldMk cId="2477628948" sldId="260"/>
            <ac:spMk id="17" creationId="{AA91F649-894C-41F6-A21D-3D1AC558E934}"/>
          </ac:spMkLst>
        </pc:spChg>
        <pc:spChg chg="add del">
          <ac:chgData name="Peter Mordaunt" userId="bb5abcbb151840ed" providerId="LiveId" clId="{242CA37B-D343-CF4C-B6EE-E125BA52114D}" dt="2021-12-16T00:12:43.803" v="65" actId="26606"/>
          <ac:spMkLst>
            <pc:docMk/>
            <pc:sldMk cId="2477628948" sldId="260"/>
            <ac:spMk id="18" creationId="{56037404-66BD-46B5-9323-1B531319671A}"/>
          </ac:spMkLst>
        </pc:spChg>
        <pc:spChg chg="add">
          <ac:chgData name="Peter Mordaunt" userId="bb5abcbb151840ed" providerId="LiveId" clId="{242CA37B-D343-CF4C-B6EE-E125BA52114D}" dt="2021-12-16T00:12:43.809" v="66" actId="26606"/>
          <ac:spMkLst>
            <pc:docMk/>
            <pc:sldMk cId="2477628948" sldId="260"/>
            <ac:spMk id="20" creationId="{823AC064-BC96-4F32-8AE1-B2FD38754823}"/>
          </ac:spMkLst>
        </pc:spChg>
        <pc:picChg chg="add mod">
          <ac:chgData name="Peter Mordaunt" userId="bb5abcbb151840ed" providerId="LiveId" clId="{242CA37B-D343-CF4C-B6EE-E125BA52114D}" dt="2021-12-16T00:12:43.809" v="66" actId="26606"/>
          <ac:picMkLst>
            <pc:docMk/>
            <pc:sldMk cId="2477628948" sldId="260"/>
            <ac:picMk id="3" creationId="{753EA9AC-EF8D-A544-8C6F-82F36CE815F4}"/>
          </ac:picMkLst>
        </pc:picChg>
        <pc:cxnChg chg="add del">
          <ac:chgData name="Peter Mordaunt" userId="bb5abcbb151840ed" providerId="LiveId" clId="{242CA37B-D343-CF4C-B6EE-E125BA52114D}" dt="2021-12-16T00:12:07.895" v="63" actId="26606"/>
          <ac:cxnSpMkLst>
            <pc:docMk/>
            <pc:sldMk cId="2477628948" sldId="260"/>
            <ac:cxnSpMk id="8" creationId="{D2E961F1-4A28-4A5F-BBD4-6E400E5E6C75}"/>
          </ac:cxnSpMkLst>
        </pc:cxnChg>
        <pc:cxnChg chg="add del">
          <ac:chgData name="Peter Mordaunt" userId="bb5abcbb151840ed" providerId="LiveId" clId="{242CA37B-D343-CF4C-B6EE-E125BA52114D}" dt="2021-12-16T00:12:07.895" v="63" actId="26606"/>
          <ac:cxnSpMkLst>
            <pc:docMk/>
            <pc:sldMk cId="2477628948" sldId="260"/>
            <ac:cxnSpMk id="12" creationId="{A82415D3-DDE5-4D63-8CB3-23A5EC581B27}"/>
          </ac:cxnSpMkLst>
        </pc:cxnChg>
        <pc:cxnChg chg="add del">
          <ac:chgData name="Peter Mordaunt" userId="bb5abcbb151840ed" providerId="LiveId" clId="{242CA37B-D343-CF4C-B6EE-E125BA52114D}" dt="2021-12-16T00:12:07.895" v="63" actId="26606"/>
          <ac:cxnSpMkLst>
            <pc:docMk/>
            <pc:sldMk cId="2477628948" sldId="260"/>
            <ac:cxnSpMk id="14" creationId="{AD7193FB-6AE6-4B3B-8F89-56B55DD63B4D}"/>
          </ac:cxnSpMkLst>
        </pc:cxnChg>
        <pc:cxnChg chg="add">
          <ac:chgData name="Peter Mordaunt" userId="bb5abcbb151840ed" providerId="LiveId" clId="{242CA37B-D343-CF4C-B6EE-E125BA52114D}" dt="2021-12-16T00:12:43.809" v="66" actId="26606"/>
          <ac:cxnSpMkLst>
            <pc:docMk/>
            <pc:sldMk cId="2477628948" sldId="260"/>
            <ac:cxnSpMk id="21" creationId="{7E7C77BC-7138-40B1-A15B-20F57A494629}"/>
          </ac:cxnSpMkLst>
        </pc:cxnChg>
      </pc:sldChg>
      <pc:sldChg chg="addSp delSp modSp add mod modNotesTx">
        <pc:chgData name="Peter Mordaunt" userId="bb5abcbb151840ed" providerId="LiveId" clId="{242CA37B-D343-CF4C-B6EE-E125BA52114D}" dt="2021-12-16T00:51:09.484" v="502" actId="20577"/>
        <pc:sldMkLst>
          <pc:docMk/>
          <pc:sldMk cId="2671660596" sldId="261"/>
        </pc:sldMkLst>
        <pc:spChg chg="del mod">
          <ac:chgData name="Peter Mordaunt" userId="bb5abcbb151840ed" providerId="LiveId" clId="{242CA37B-D343-CF4C-B6EE-E125BA52114D}" dt="2021-12-16T00:14:21.060" v="71" actId="478"/>
          <ac:spMkLst>
            <pc:docMk/>
            <pc:sldMk cId="2671660596" sldId="261"/>
            <ac:spMk id="2" creationId="{2A1FDE18-7FBD-494A-8F21-A4BB3D3455B5}"/>
          </ac:spMkLst>
        </pc:spChg>
        <pc:spChg chg="del">
          <ac:chgData name="Peter Mordaunt" userId="bb5abcbb151840ed" providerId="LiveId" clId="{242CA37B-D343-CF4C-B6EE-E125BA52114D}" dt="2021-12-16T00:14:15.267" v="69" actId="478"/>
          <ac:spMkLst>
            <pc:docMk/>
            <pc:sldMk cId="2671660596" sldId="261"/>
            <ac:spMk id="3" creationId="{6DA37725-DCCF-8643-987C-86DBCFE0BF80}"/>
          </ac:spMkLst>
        </pc:spChg>
        <pc:spChg chg="add mod">
          <ac:chgData name="Peter Mordaunt" userId="bb5abcbb151840ed" providerId="LiveId" clId="{242CA37B-D343-CF4C-B6EE-E125BA52114D}" dt="2021-12-16T00:15:26.629" v="91" actId="1076"/>
          <ac:spMkLst>
            <pc:docMk/>
            <pc:sldMk cId="2671660596" sldId="261"/>
            <ac:spMk id="5" creationId="{9AB70B66-5B1A-A844-A99B-F8548ABEB40A}"/>
          </ac:spMkLst>
        </pc:spChg>
        <pc:picChg chg="add mod">
          <ac:chgData name="Peter Mordaunt" userId="bb5abcbb151840ed" providerId="LiveId" clId="{242CA37B-D343-CF4C-B6EE-E125BA52114D}" dt="2021-12-16T00:15:31.828" v="92" actId="1076"/>
          <ac:picMkLst>
            <pc:docMk/>
            <pc:sldMk cId="2671660596" sldId="261"/>
            <ac:picMk id="8" creationId="{23813118-05CD-3247-B95C-DC6B47C31A59}"/>
          </ac:picMkLst>
        </pc:picChg>
        <pc:picChg chg="add mod">
          <ac:chgData name="Peter Mordaunt" userId="bb5abcbb151840ed" providerId="LiveId" clId="{242CA37B-D343-CF4C-B6EE-E125BA52114D}" dt="2021-12-16T00:37:11.717" v="332"/>
          <ac:picMkLst>
            <pc:docMk/>
            <pc:sldMk cId="2671660596" sldId="261"/>
            <ac:picMk id="10" creationId="{5DDA4FC7-389E-4942-9E2E-92C34A47E73A}"/>
          </ac:picMkLst>
        </pc:picChg>
      </pc:sldChg>
      <pc:sldChg chg="addSp delSp modSp new del mod setBg setClrOvrMap">
        <pc:chgData name="Peter Mordaunt" userId="bb5abcbb151840ed" providerId="LiveId" clId="{242CA37B-D343-CF4C-B6EE-E125BA52114D}" dt="2021-12-16T00:19:02.459" v="106" actId="2696"/>
        <pc:sldMkLst>
          <pc:docMk/>
          <pc:sldMk cId="364138492" sldId="262"/>
        </pc:sldMkLst>
        <pc:spChg chg="del mod">
          <ac:chgData name="Peter Mordaunt" userId="bb5abcbb151840ed" providerId="LiveId" clId="{242CA37B-D343-CF4C-B6EE-E125BA52114D}" dt="2021-12-16T00:17:12.783" v="96" actId="478"/>
          <ac:spMkLst>
            <pc:docMk/>
            <pc:sldMk cId="364138492" sldId="262"/>
            <ac:spMk id="2" creationId="{07FEC9AF-DA5B-AF43-84D5-722EF6C9CFD3}"/>
          </ac:spMkLst>
        </pc:spChg>
        <pc:spChg chg="add del">
          <ac:chgData name="Peter Mordaunt" userId="bb5abcbb151840ed" providerId="LiveId" clId="{242CA37B-D343-CF4C-B6EE-E125BA52114D}" dt="2021-12-16T00:18:27.004" v="102" actId="26606"/>
          <ac:spMkLst>
            <pc:docMk/>
            <pc:sldMk cId="364138492" sldId="262"/>
            <ac:spMk id="7" creationId="{DA3C47C2-33A2-44B2-BEAB-FEB679075C24}"/>
          </ac:spMkLst>
        </pc:spChg>
        <pc:spChg chg="mod">
          <ac:chgData name="Peter Mordaunt" userId="bb5abcbb151840ed" providerId="LiveId" clId="{242CA37B-D343-CF4C-B6EE-E125BA52114D}" dt="2021-12-16T00:17:03.114" v="95"/>
          <ac:spMkLst>
            <pc:docMk/>
            <pc:sldMk cId="364138492" sldId="262"/>
            <ac:spMk id="8" creationId="{8B551813-6BF4-3842-B077-B9AD293E7F26}"/>
          </ac:spMkLst>
        </pc:spChg>
        <pc:spChg chg="add del">
          <ac:chgData name="Peter Mordaunt" userId="bb5abcbb151840ed" providerId="LiveId" clId="{242CA37B-D343-CF4C-B6EE-E125BA52114D}" dt="2021-12-16T00:18:27.004" v="102" actId="26606"/>
          <ac:spMkLst>
            <pc:docMk/>
            <pc:sldMk cId="364138492" sldId="262"/>
            <ac:spMk id="9" creationId="{AD182BA8-54AD-4D9F-8264-B0FA8BB47D7C}"/>
          </ac:spMkLst>
        </pc:spChg>
        <pc:spChg chg="mod">
          <ac:chgData name="Peter Mordaunt" userId="bb5abcbb151840ed" providerId="LiveId" clId="{242CA37B-D343-CF4C-B6EE-E125BA52114D}" dt="2021-12-16T00:17:03.114" v="95"/>
          <ac:spMkLst>
            <pc:docMk/>
            <pc:sldMk cId="364138492" sldId="262"/>
            <ac:spMk id="10" creationId="{904EE01D-CE94-BB44-8925-28D9B01AC53C}"/>
          </ac:spMkLst>
        </pc:spChg>
        <pc:spChg chg="add del">
          <ac:chgData name="Peter Mordaunt" userId="bb5abcbb151840ed" providerId="LiveId" clId="{242CA37B-D343-CF4C-B6EE-E125BA52114D}" dt="2021-12-16T00:18:27.004" v="102" actId="26606"/>
          <ac:spMkLst>
            <pc:docMk/>
            <pc:sldMk cId="364138492" sldId="262"/>
            <ac:spMk id="11" creationId="{4ED83379-0499-45E1-AB78-6AA230F96442}"/>
          </ac:spMkLst>
        </pc:spChg>
        <pc:spChg chg="mod">
          <ac:chgData name="Peter Mordaunt" userId="bb5abcbb151840ed" providerId="LiveId" clId="{242CA37B-D343-CF4C-B6EE-E125BA52114D}" dt="2021-12-16T00:17:03.114" v="95"/>
          <ac:spMkLst>
            <pc:docMk/>
            <pc:sldMk cId="364138492" sldId="262"/>
            <ac:spMk id="12" creationId="{91DF3208-ED92-DE4D-9E5F-5DCC544AB6A2}"/>
          </ac:spMkLst>
        </pc:spChg>
        <pc:spChg chg="add">
          <ac:chgData name="Peter Mordaunt" userId="bb5abcbb151840ed" providerId="LiveId" clId="{242CA37B-D343-CF4C-B6EE-E125BA52114D}" dt="2021-12-16T00:18:27.004" v="102" actId="26606"/>
          <ac:spMkLst>
            <pc:docMk/>
            <pc:sldMk cId="364138492" sldId="262"/>
            <ac:spMk id="15" creationId="{0B761509-3B9A-49A6-A84B-C3D86811697D}"/>
          </ac:spMkLst>
        </pc:spChg>
        <pc:spChg chg="add">
          <ac:chgData name="Peter Mordaunt" userId="bb5abcbb151840ed" providerId="LiveId" clId="{242CA37B-D343-CF4C-B6EE-E125BA52114D}" dt="2021-12-16T00:18:27.004" v="102" actId="26606"/>
          <ac:spMkLst>
            <pc:docMk/>
            <pc:sldMk cId="364138492" sldId="262"/>
            <ac:spMk id="16" creationId="{91DE43FD-EB47-414A-B0AB-169B0FFFA527}"/>
          </ac:spMkLst>
        </pc:spChg>
        <pc:spChg chg="add del">
          <ac:chgData name="Peter Mordaunt" userId="bb5abcbb151840ed" providerId="LiveId" clId="{242CA37B-D343-CF4C-B6EE-E125BA52114D}" dt="2021-12-16T00:18:01.562" v="99" actId="26606"/>
          <ac:spMkLst>
            <pc:docMk/>
            <pc:sldMk cId="364138492" sldId="262"/>
            <ac:spMk id="18" creationId="{0B761509-3B9A-49A6-A84B-C3D86811697D}"/>
          </ac:spMkLst>
        </pc:spChg>
        <pc:spChg chg="add del">
          <ac:chgData name="Peter Mordaunt" userId="bb5abcbb151840ed" providerId="LiveId" clId="{242CA37B-D343-CF4C-B6EE-E125BA52114D}" dt="2021-12-16T00:18:01.562" v="99" actId="26606"/>
          <ac:spMkLst>
            <pc:docMk/>
            <pc:sldMk cId="364138492" sldId="262"/>
            <ac:spMk id="20" creationId="{91DE43FD-EB47-414A-B0AB-169B0FFFA527}"/>
          </ac:spMkLst>
        </pc:spChg>
        <pc:grpChg chg="add del mod">
          <ac:chgData name="Peter Mordaunt" userId="bb5abcbb151840ed" providerId="LiveId" clId="{242CA37B-D343-CF4C-B6EE-E125BA52114D}" dt="2021-12-16T00:18:55.351" v="105" actId="21"/>
          <ac:grpSpMkLst>
            <pc:docMk/>
            <pc:sldMk cId="364138492" sldId="262"/>
            <ac:grpSpMk id="6" creationId="{65A428A1-B67C-454F-95F8-CB30F4E4BAAA}"/>
          </ac:grpSpMkLst>
        </pc:grpChg>
        <pc:grpChg chg="add">
          <ac:chgData name="Peter Mordaunt" userId="bb5abcbb151840ed" providerId="LiveId" clId="{242CA37B-D343-CF4C-B6EE-E125BA52114D}" dt="2021-12-16T00:18:27.004" v="102" actId="26606"/>
          <ac:grpSpMkLst>
            <pc:docMk/>
            <pc:sldMk cId="364138492" sldId="262"/>
            <ac:grpSpMk id="17" creationId="{58495BCC-CE77-4CC2-952E-846F41119FD5}"/>
          </ac:grpSpMkLst>
        </pc:grpChg>
        <pc:grpChg chg="add del">
          <ac:chgData name="Peter Mordaunt" userId="bb5abcbb151840ed" providerId="LiveId" clId="{242CA37B-D343-CF4C-B6EE-E125BA52114D}" dt="2021-12-16T00:18:01.562" v="99" actId="26606"/>
          <ac:grpSpMkLst>
            <pc:docMk/>
            <pc:sldMk cId="364138492" sldId="262"/>
            <ac:grpSpMk id="22" creationId="{58495BCC-CE77-4CC2-952E-846F41119FD5}"/>
          </ac:grpSpMkLst>
        </pc:grpChg>
        <pc:picChg chg="mod">
          <ac:chgData name="Peter Mordaunt" userId="bb5abcbb151840ed" providerId="LiveId" clId="{242CA37B-D343-CF4C-B6EE-E125BA52114D}" dt="2021-12-16T00:17:03.114" v="95"/>
          <ac:picMkLst>
            <pc:docMk/>
            <pc:sldMk cId="364138492" sldId="262"/>
            <ac:picMk id="13" creationId="{5BAEEDF1-58CD-CA4D-B8D6-27DAC8097BBA}"/>
          </ac:picMkLst>
        </pc:picChg>
      </pc:sldChg>
      <pc:sldChg chg="addSp delSp modSp add mod modNotesTx">
        <pc:chgData name="Peter Mordaunt" userId="bb5abcbb151840ed" providerId="LiveId" clId="{242CA37B-D343-CF4C-B6EE-E125BA52114D}" dt="2021-12-16T00:52:01.028" v="594" actId="20577"/>
        <pc:sldMkLst>
          <pc:docMk/>
          <pc:sldMk cId="2013925394" sldId="262"/>
        </pc:sldMkLst>
        <pc:spChg chg="mod">
          <ac:chgData name="Peter Mordaunt" userId="bb5abcbb151840ed" providerId="LiveId" clId="{242CA37B-D343-CF4C-B6EE-E125BA52114D}" dt="2021-12-16T00:20:33.942" v="141" actId="20577"/>
          <ac:spMkLst>
            <pc:docMk/>
            <pc:sldMk cId="2013925394" sldId="262"/>
            <ac:spMk id="5" creationId="{9AB70B66-5B1A-A844-A99B-F8548ABEB40A}"/>
          </ac:spMkLst>
        </pc:spChg>
        <pc:spChg chg="mod topLvl">
          <ac:chgData name="Peter Mordaunt" userId="bb5abcbb151840ed" providerId="LiveId" clId="{242CA37B-D343-CF4C-B6EE-E125BA52114D}" dt="2021-12-16T00:22:44.271" v="193" actId="207"/>
          <ac:spMkLst>
            <pc:docMk/>
            <pc:sldMk cId="2013925394" sldId="262"/>
            <ac:spMk id="10" creationId="{FD0A51DB-1D43-1E44-BD45-97435184B294}"/>
          </ac:spMkLst>
        </pc:spChg>
        <pc:spChg chg="add del mod topLvl">
          <ac:chgData name="Peter Mordaunt" userId="bb5abcbb151840ed" providerId="LiveId" clId="{242CA37B-D343-CF4C-B6EE-E125BA52114D}" dt="2021-12-16T00:20:43.119" v="143" actId="478"/>
          <ac:spMkLst>
            <pc:docMk/>
            <pc:sldMk cId="2013925394" sldId="262"/>
            <ac:spMk id="11" creationId="{FB279C77-827A-6C4E-94EA-26A2B554C109}"/>
          </ac:spMkLst>
        </pc:spChg>
        <pc:spChg chg="mod topLvl">
          <ac:chgData name="Peter Mordaunt" userId="bb5abcbb151840ed" providerId="LiveId" clId="{242CA37B-D343-CF4C-B6EE-E125BA52114D}" dt="2021-12-16T00:22:19.848" v="169" actId="207"/>
          <ac:spMkLst>
            <pc:docMk/>
            <pc:sldMk cId="2013925394" sldId="262"/>
            <ac:spMk id="12" creationId="{7C030639-2095-5740-B397-05844E6DF49A}"/>
          </ac:spMkLst>
        </pc:spChg>
        <pc:grpChg chg="add del mod">
          <ac:chgData name="Peter Mordaunt" userId="bb5abcbb151840ed" providerId="LiveId" clId="{242CA37B-D343-CF4C-B6EE-E125BA52114D}" dt="2021-12-16T00:19:46.649" v="111" actId="165"/>
          <ac:grpSpMkLst>
            <pc:docMk/>
            <pc:sldMk cId="2013925394" sldId="262"/>
            <ac:grpSpMk id="6" creationId="{E207387F-F518-324E-BD93-9929EE5FBBD0}"/>
          </ac:grpSpMkLst>
        </pc:grpChg>
        <pc:picChg chg="del">
          <ac:chgData name="Peter Mordaunt" userId="bb5abcbb151840ed" providerId="LiveId" clId="{242CA37B-D343-CF4C-B6EE-E125BA52114D}" dt="2021-12-16T00:19:23.076" v="108" actId="478"/>
          <ac:picMkLst>
            <pc:docMk/>
            <pc:sldMk cId="2013925394" sldId="262"/>
            <ac:picMk id="8" creationId="{23813118-05CD-3247-B95C-DC6B47C31A59}"/>
          </ac:picMkLst>
        </pc:picChg>
        <pc:picChg chg="mod topLvl">
          <ac:chgData name="Peter Mordaunt" userId="bb5abcbb151840ed" providerId="LiveId" clId="{242CA37B-D343-CF4C-B6EE-E125BA52114D}" dt="2021-12-16T00:22:55.976" v="194" actId="1076"/>
          <ac:picMkLst>
            <pc:docMk/>
            <pc:sldMk cId="2013925394" sldId="262"/>
            <ac:picMk id="13" creationId="{D7D94347-D9E1-6C4B-B1A1-873CDDBDBE02}"/>
          </ac:picMkLst>
        </pc:picChg>
        <pc:picChg chg="add mod">
          <ac:chgData name="Peter Mordaunt" userId="bb5abcbb151840ed" providerId="LiveId" clId="{242CA37B-D343-CF4C-B6EE-E125BA52114D}" dt="2021-12-16T00:36:59.491" v="331"/>
          <ac:picMkLst>
            <pc:docMk/>
            <pc:sldMk cId="2013925394" sldId="262"/>
            <ac:picMk id="14" creationId="{1F702241-E38D-0844-918C-1167EA7365E9}"/>
          </ac:picMkLst>
        </pc:picChg>
      </pc:sldChg>
      <pc:sldChg chg="addSp modSp new mod setBg modNotesTx">
        <pc:chgData name="Peter Mordaunt" userId="bb5abcbb151840ed" providerId="LiveId" clId="{242CA37B-D343-CF4C-B6EE-E125BA52114D}" dt="2021-12-16T00:54:47.355" v="828" actId="20577"/>
        <pc:sldMkLst>
          <pc:docMk/>
          <pc:sldMk cId="3105133030" sldId="263"/>
        </pc:sldMkLst>
        <pc:spChg chg="mod">
          <ac:chgData name="Peter Mordaunt" userId="bb5abcbb151840ed" providerId="LiveId" clId="{242CA37B-D343-CF4C-B6EE-E125BA52114D}" dt="2021-12-16T00:26:00.544" v="233" actId="20577"/>
          <ac:spMkLst>
            <pc:docMk/>
            <pc:sldMk cId="3105133030" sldId="263"/>
            <ac:spMk id="2" creationId="{EA513E26-C5BF-6449-BE5E-D6AD4BBF1F37}"/>
          </ac:spMkLst>
        </pc:spChg>
        <pc:grpChg chg="add mod">
          <ac:chgData name="Peter Mordaunt" userId="bb5abcbb151840ed" providerId="LiveId" clId="{242CA37B-D343-CF4C-B6EE-E125BA52114D}" dt="2021-12-16T00:23:58.029" v="199" actId="1076"/>
          <ac:grpSpMkLst>
            <pc:docMk/>
            <pc:sldMk cId="3105133030" sldId="263"/>
            <ac:grpSpMk id="3" creationId="{025171FB-F0A0-E642-87EC-981FBE225D24}"/>
          </ac:grpSpMkLst>
        </pc:grpChg>
        <pc:picChg chg="mod">
          <ac:chgData name="Peter Mordaunt" userId="bb5abcbb151840ed" providerId="LiveId" clId="{242CA37B-D343-CF4C-B6EE-E125BA52114D}" dt="2021-12-16T00:23:53.359" v="198"/>
          <ac:picMkLst>
            <pc:docMk/>
            <pc:sldMk cId="3105133030" sldId="263"/>
            <ac:picMk id="4" creationId="{628D7621-FC36-4548-ADE3-8D835F85974F}"/>
          </ac:picMkLst>
        </pc:picChg>
        <pc:picChg chg="mod">
          <ac:chgData name="Peter Mordaunt" userId="bb5abcbb151840ed" providerId="LiveId" clId="{242CA37B-D343-CF4C-B6EE-E125BA52114D}" dt="2021-12-16T00:23:53.359" v="198"/>
          <ac:picMkLst>
            <pc:docMk/>
            <pc:sldMk cId="3105133030" sldId="263"/>
            <ac:picMk id="5" creationId="{99E66564-5EEC-6044-A51E-3C9289BE7DD9}"/>
          </ac:picMkLst>
        </pc:picChg>
        <pc:picChg chg="mod">
          <ac:chgData name="Peter Mordaunt" userId="bb5abcbb151840ed" providerId="LiveId" clId="{242CA37B-D343-CF4C-B6EE-E125BA52114D}" dt="2021-12-16T00:23:53.359" v="198"/>
          <ac:picMkLst>
            <pc:docMk/>
            <pc:sldMk cId="3105133030" sldId="263"/>
            <ac:picMk id="6" creationId="{579415D9-A335-5B44-B90B-54E1FEBA4211}"/>
          </ac:picMkLst>
        </pc:picChg>
        <pc:picChg chg="mod">
          <ac:chgData name="Peter Mordaunt" userId="bb5abcbb151840ed" providerId="LiveId" clId="{242CA37B-D343-CF4C-B6EE-E125BA52114D}" dt="2021-12-16T00:23:53.359" v="198"/>
          <ac:picMkLst>
            <pc:docMk/>
            <pc:sldMk cId="3105133030" sldId="263"/>
            <ac:picMk id="7" creationId="{4AB6C3C8-B405-3F41-BAB1-8142EBCAAAA9}"/>
          </ac:picMkLst>
        </pc:picChg>
      </pc:sldChg>
      <pc:sldChg chg="addSp delSp modSp new mod ord setBg">
        <pc:chgData name="Peter Mordaunt" userId="bb5abcbb151840ed" providerId="LiveId" clId="{242CA37B-D343-CF4C-B6EE-E125BA52114D}" dt="2021-12-16T10:55:40.996" v="1215" actId="207"/>
        <pc:sldMkLst>
          <pc:docMk/>
          <pc:sldMk cId="2380135222" sldId="264"/>
        </pc:sldMkLst>
        <pc:spChg chg="del">
          <ac:chgData name="Peter Mordaunt" userId="bb5abcbb151840ed" providerId="LiveId" clId="{242CA37B-D343-CF4C-B6EE-E125BA52114D}" dt="2021-12-16T00:27:11.780" v="239" actId="478"/>
          <ac:spMkLst>
            <pc:docMk/>
            <pc:sldMk cId="2380135222" sldId="264"/>
            <ac:spMk id="2" creationId="{423D2C4A-97C5-274D-BF12-AF0812989488}"/>
          </ac:spMkLst>
        </pc:spChg>
        <pc:spChg chg="add mod">
          <ac:chgData name="Peter Mordaunt" userId="bb5abcbb151840ed" providerId="LiveId" clId="{242CA37B-D343-CF4C-B6EE-E125BA52114D}" dt="2021-12-16T10:55:40.996" v="1215" actId="207"/>
          <ac:spMkLst>
            <pc:docMk/>
            <pc:sldMk cId="2380135222" sldId="264"/>
            <ac:spMk id="3" creationId="{ECF5C934-B915-354C-B31A-0719646112E5}"/>
          </ac:spMkLst>
        </pc:spChg>
        <pc:picChg chg="add del mod">
          <ac:chgData name="Peter Mordaunt" userId="bb5abcbb151840ed" providerId="LiveId" clId="{242CA37B-D343-CF4C-B6EE-E125BA52114D}" dt="2021-12-16T00:35:36.251" v="322" actId="21"/>
          <ac:picMkLst>
            <pc:docMk/>
            <pc:sldMk cId="2380135222" sldId="264"/>
            <ac:picMk id="4" creationId="{6D90D911-C4C5-7B49-91CD-EC9E0F87C815}"/>
          </ac:picMkLst>
        </pc:picChg>
      </pc:sldChg>
      <pc:sldChg chg="addSp delSp modSp add mod ord">
        <pc:chgData name="Peter Mordaunt" userId="bb5abcbb151840ed" providerId="LiveId" clId="{242CA37B-D343-CF4C-B6EE-E125BA52114D}" dt="2021-12-16T00:35:43.589" v="324" actId="1076"/>
        <pc:sldMkLst>
          <pc:docMk/>
          <pc:sldMk cId="2287209868" sldId="265"/>
        </pc:sldMkLst>
        <pc:spChg chg="del">
          <ac:chgData name="Peter Mordaunt" userId="bb5abcbb151840ed" providerId="LiveId" clId="{242CA37B-D343-CF4C-B6EE-E125BA52114D}" dt="2021-12-16T00:27:54.551" v="242" actId="478"/>
          <ac:spMkLst>
            <pc:docMk/>
            <pc:sldMk cId="2287209868" sldId="265"/>
            <ac:spMk id="3" creationId="{ECF5C934-B915-354C-B31A-0719646112E5}"/>
          </ac:spMkLst>
        </pc:spChg>
        <pc:spChg chg="add mod">
          <ac:chgData name="Peter Mordaunt" userId="bb5abcbb151840ed" providerId="LiveId" clId="{242CA37B-D343-CF4C-B6EE-E125BA52114D}" dt="2021-12-16T00:27:59.637" v="244" actId="207"/>
          <ac:spMkLst>
            <pc:docMk/>
            <pc:sldMk cId="2287209868" sldId="265"/>
            <ac:spMk id="4" creationId="{0143C5DC-982A-0B46-91BA-75DCB91A5B9D}"/>
          </ac:spMkLst>
        </pc:spChg>
        <pc:picChg chg="add mod">
          <ac:chgData name="Peter Mordaunt" userId="bb5abcbb151840ed" providerId="LiveId" clId="{242CA37B-D343-CF4C-B6EE-E125BA52114D}" dt="2021-12-16T00:35:43.589" v="324" actId="1076"/>
          <ac:picMkLst>
            <pc:docMk/>
            <pc:sldMk cId="2287209868" sldId="265"/>
            <ac:picMk id="5" creationId="{C8F85394-FC8C-FE4B-8EB6-23263B0ED4E6}"/>
          </ac:picMkLst>
        </pc:picChg>
      </pc:sldChg>
      <pc:sldChg chg="addSp delSp modSp add mod ord setBg modNotesTx">
        <pc:chgData name="Peter Mordaunt" userId="bb5abcbb151840ed" providerId="LiveId" clId="{242CA37B-D343-CF4C-B6EE-E125BA52114D}" dt="2021-12-16T09:52:32.184" v="1212" actId="1076"/>
        <pc:sldMkLst>
          <pc:docMk/>
          <pc:sldMk cId="4046700918" sldId="266"/>
        </pc:sldMkLst>
        <pc:spChg chg="add del mod">
          <ac:chgData name="Peter Mordaunt" userId="bb5abcbb151840ed" providerId="LiveId" clId="{242CA37B-D343-CF4C-B6EE-E125BA52114D}" dt="2021-12-16T00:38:59.148" v="338" actId="478"/>
          <ac:spMkLst>
            <pc:docMk/>
            <pc:sldMk cId="4046700918" sldId="266"/>
            <ac:spMk id="3" creationId="{A4F57A03-3FDF-054C-8C91-739099EC0ABF}"/>
          </ac:spMkLst>
        </pc:spChg>
        <pc:spChg chg="del mod">
          <ac:chgData name="Peter Mordaunt" userId="bb5abcbb151840ed" providerId="LiveId" clId="{242CA37B-D343-CF4C-B6EE-E125BA52114D}" dt="2021-12-16T00:33:07.964" v="302" actId="21"/>
          <ac:spMkLst>
            <pc:docMk/>
            <pc:sldMk cId="4046700918" sldId="266"/>
            <ac:spMk id="5" creationId="{9AB70B66-5B1A-A844-A99B-F8548ABEB40A}"/>
          </ac:spMkLst>
        </pc:spChg>
        <pc:spChg chg="add mod">
          <ac:chgData name="Peter Mordaunt" userId="bb5abcbb151840ed" providerId="LiveId" clId="{242CA37B-D343-CF4C-B6EE-E125BA52114D}" dt="2021-12-16T00:41:23.169" v="365" actId="1076"/>
          <ac:spMkLst>
            <pc:docMk/>
            <pc:sldMk cId="4046700918" sldId="266"/>
            <ac:spMk id="13" creationId="{3CE404BE-8498-464D-8885-E5473FB267C4}"/>
          </ac:spMkLst>
        </pc:spChg>
        <pc:spChg chg="add mod">
          <ac:chgData name="Peter Mordaunt" userId="bb5abcbb151840ed" providerId="LiveId" clId="{242CA37B-D343-CF4C-B6EE-E125BA52114D}" dt="2021-12-16T09:52:27.656" v="1211" actId="1076"/>
          <ac:spMkLst>
            <pc:docMk/>
            <pc:sldMk cId="4046700918" sldId="266"/>
            <ac:spMk id="14" creationId="{135D5184-8720-FD43-AAE0-D6A1FE1C5096}"/>
          </ac:spMkLst>
        </pc:spChg>
        <pc:grpChg chg="add del mod">
          <ac:chgData name="Peter Mordaunt" userId="bb5abcbb151840ed" providerId="LiveId" clId="{242CA37B-D343-CF4C-B6EE-E125BA52114D}" dt="2021-12-16T09:48:34.942" v="1201" actId="165"/>
          <ac:grpSpMkLst>
            <pc:docMk/>
            <pc:sldMk cId="4046700918" sldId="266"/>
            <ac:grpSpMk id="26" creationId="{577527C4-8C41-A74A-ADB2-7320159B6999}"/>
          </ac:grpSpMkLst>
        </pc:grpChg>
        <pc:grpChg chg="add mod">
          <ac:chgData name="Peter Mordaunt" userId="bb5abcbb151840ed" providerId="LiveId" clId="{242CA37B-D343-CF4C-B6EE-E125BA52114D}" dt="2021-12-16T09:52:32.184" v="1212" actId="1076"/>
          <ac:grpSpMkLst>
            <pc:docMk/>
            <pc:sldMk cId="4046700918" sldId="266"/>
            <ac:grpSpMk id="29" creationId="{2D2E3A38-D78B-8544-AC28-24E5BFCA831C}"/>
          </ac:grpSpMkLst>
        </pc:grpChg>
        <pc:picChg chg="add del mod">
          <ac:chgData name="Peter Mordaunt" userId="bb5abcbb151840ed" providerId="LiveId" clId="{242CA37B-D343-CF4C-B6EE-E125BA52114D}" dt="2021-12-16T00:32:57.141" v="300" actId="21"/>
          <ac:picMkLst>
            <pc:docMk/>
            <pc:sldMk cId="4046700918" sldId="266"/>
            <ac:picMk id="6" creationId="{C9A40999-193E-1144-8BAE-BD4C505B5FF4}"/>
          </ac:picMkLst>
        </pc:picChg>
        <pc:picChg chg="del">
          <ac:chgData name="Peter Mordaunt" userId="bb5abcbb151840ed" providerId="LiveId" clId="{242CA37B-D343-CF4C-B6EE-E125BA52114D}" dt="2021-12-16T00:28:41.124" v="249" actId="478"/>
          <ac:picMkLst>
            <pc:docMk/>
            <pc:sldMk cId="4046700918" sldId="266"/>
            <ac:picMk id="8" creationId="{23813118-05CD-3247-B95C-DC6B47C31A59}"/>
          </ac:picMkLst>
        </pc:picChg>
        <pc:picChg chg="add del mod">
          <ac:chgData name="Peter Mordaunt" userId="bb5abcbb151840ed" providerId="LiveId" clId="{242CA37B-D343-CF4C-B6EE-E125BA52114D}" dt="2021-12-16T00:32:57.141" v="300" actId="21"/>
          <ac:picMkLst>
            <pc:docMk/>
            <pc:sldMk cId="4046700918" sldId="266"/>
            <ac:picMk id="10" creationId="{2D700F3A-F25F-6C45-B7A1-5EFED317B863}"/>
          </ac:picMkLst>
        </pc:picChg>
        <pc:picChg chg="add del mod">
          <ac:chgData name="Peter Mordaunt" userId="bb5abcbb151840ed" providerId="LiveId" clId="{242CA37B-D343-CF4C-B6EE-E125BA52114D}" dt="2021-12-16T00:33:07.964" v="302" actId="21"/>
          <ac:picMkLst>
            <pc:docMk/>
            <pc:sldMk cId="4046700918" sldId="266"/>
            <ac:picMk id="11" creationId="{1EDF35C3-1DC0-A74A-A06D-99473F03D75C}"/>
          </ac:picMkLst>
        </pc:picChg>
        <pc:picChg chg="add del mod">
          <ac:chgData name="Peter Mordaunt" userId="bb5abcbb151840ed" providerId="LiveId" clId="{242CA37B-D343-CF4C-B6EE-E125BA52114D}" dt="2021-12-16T00:33:07.964" v="302" actId="21"/>
          <ac:picMkLst>
            <pc:docMk/>
            <pc:sldMk cId="4046700918" sldId="266"/>
            <ac:picMk id="12" creationId="{9352C8DD-F9C7-154E-A3A3-36C39ED9C437}"/>
          </ac:picMkLst>
        </pc:picChg>
        <pc:picChg chg="add del mod">
          <ac:chgData name="Peter Mordaunt" userId="bb5abcbb151840ed" providerId="LiveId" clId="{242CA37B-D343-CF4C-B6EE-E125BA52114D}" dt="2021-12-16T09:16:42.187" v="1164" actId="931"/>
          <ac:picMkLst>
            <pc:docMk/>
            <pc:sldMk cId="4046700918" sldId="266"/>
            <ac:picMk id="15" creationId="{8FB54454-99D0-4D4E-BBE6-99F5FF8CA77B}"/>
          </ac:picMkLst>
        </pc:picChg>
        <pc:picChg chg="add del mod">
          <ac:chgData name="Peter Mordaunt" userId="bb5abcbb151840ed" providerId="LiveId" clId="{242CA37B-D343-CF4C-B6EE-E125BA52114D}" dt="2021-12-16T09:16:42.187" v="1164" actId="931"/>
          <ac:picMkLst>
            <pc:docMk/>
            <pc:sldMk cId="4046700918" sldId="266"/>
            <ac:picMk id="17" creationId="{10D096FB-8221-6C43-99D8-88729AEA7403}"/>
          </ac:picMkLst>
        </pc:picChg>
        <pc:picChg chg="add del mod">
          <ac:chgData name="Peter Mordaunt" userId="bb5abcbb151840ed" providerId="LiveId" clId="{242CA37B-D343-CF4C-B6EE-E125BA52114D}" dt="2021-12-16T09:16:42.187" v="1164" actId="931"/>
          <ac:picMkLst>
            <pc:docMk/>
            <pc:sldMk cId="4046700918" sldId="266"/>
            <ac:picMk id="19" creationId="{4D62972F-55BF-9442-8F5B-BB3CD3234CE4}"/>
          </ac:picMkLst>
        </pc:picChg>
        <pc:picChg chg="add mod topLvl">
          <ac:chgData name="Peter Mordaunt" userId="bb5abcbb151840ed" providerId="LiveId" clId="{242CA37B-D343-CF4C-B6EE-E125BA52114D}" dt="2021-12-16T09:51:07.499" v="1207" actId="164"/>
          <ac:picMkLst>
            <pc:docMk/>
            <pc:sldMk cId="4046700918" sldId="266"/>
            <ac:picMk id="21" creationId="{2CA961C3-96F2-4448-8A2C-F238CF91F5C1}"/>
          </ac:picMkLst>
        </pc:picChg>
        <pc:picChg chg="add mod topLvl">
          <ac:chgData name="Peter Mordaunt" userId="bb5abcbb151840ed" providerId="LiveId" clId="{242CA37B-D343-CF4C-B6EE-E125BA52114D}" dt="2021-12-16T09:51:07.499" v="1207" actId="164"/>
          <ac:picMkLst>
            <pc:docMk/>
            <pc:sldMk cId="4046700918" sldId="266"/>
            <ac:picMk id="23" creationId="{A92A35CC-8041-CE43-93BC-7B8B6AB52A85}"/>
          </ac:picMkLst>
        </pc:picChg>
        <pc:picChg chg="add mod topLvl">
          <ac:chgData name="Peter Mordaunt" userId="bb5abcbb151840ed" providerId="LiveId" clId="{242CA37B-D343-CF4C-B6EE-E125BA52114D}" dt="2021-12-16T09:51:07.499" v="1207" actId="164"/>
          <ac:picMkLst>
            <pc:docMk/>
            <pc:sldMk cId="4046700918" sldId="266"/>
            <ac:picMk id="25" creationId="{E7A13B69-93B6-A847-B97F-4ECDE15B4962}"/>
          </ac:picMkLst>
        </pc:picChg>
        <pc:picChg chg="add mod">
          <ac:chgData name="Peter Mordaunt" userId="bb5abcbb151840ed" providerId="LiveId" clId="{242CA37B-D343-CF4C-B6EE-E125BA52114D}" dt="2021-12-16T09:51:07.499" v="1207" actId="164"/>
          <ac:picMkLst>
            <pc:docMk/>
            <pc:sldMk cId="4046700918" sldId="266"/>
            <ac:picMk id="28" creationId="{5D60021F-DD5A-9340-9383-29A091D8D977}"/>
          </ac:picMkLst>
        </pc:picChg>
      </pc:sldChg>
      <pc:sldChg chg="addSp delSp modSp add mod modNotesTx">
        <pc:chgData name="Peter Mordaunt" userId="bb5abcbb151840ed" providerId="LiveId" clId="{242CA37B-D343-CF4C-B6EE-E125BA52114D}" dt="2021-12-16T09:12:19.379" v="1155" actId="20577"/>
        <pc:sldMkLst>
          <pc:docMk/>
          <pc:sldMk cId="285240518" sldId="267"/>
        </pc:sldMkLst>
        <pc:spChg chg="add mod">
          <ac:chgData name="Peter Mordaunt" userId="bb5abcbb151840ed" providerId="LiveId" clId="{242CA37B-D343-CF4C-B6EE-E125BA52114D}" dt="2021-12-16T00:33:23.151" v="306"/>
          <ac:spMkLst>
            <pc:docMk/>
            <pc:sldMk cId="285240518" sldId="267"/>
            <ac:spMk id="3" creationId="{452563EB-EA97-1E48-A3B1-5F6EAC86FEA8}"/>
          </ac:spMkLst>
        </pc:spChg>
        <pc:spChg chg="del mod">
          <ac:chgData name="Peter Mordaunt" userId="bb5abcbb151840ed" providerId="LiveId" clId="{242CA37B-D343-CF4C-B6EE-E125BA52114D}" dt="2021-12-16T00:33:21.466" v="305" actId="478"/>
          <ac:spMkLst>
            <pc:docMk/>
            <pc:sldMk cId="285240518" sldId="267"/>
            <ac:spMk id="4" creationId="{0143C5DC-982A-0B46-91BA-75DCB91A5B9D}"/>
          </ac:spMkLst>
        </pc:spChg>
        <pc:picChg chg="add mod">
          <ac:chgData name="Peter Mordaunt" userId="bb5abcbb151840ed" providerId="LiveId" clId="{242CA37B-D343-CF4C-B6EE-E125BA52114D}" dt="2021-12-16T00:33:23.151" v="306"/>
          <ac:picMkLst>
            <pc:docMk/>
            <pc:sldMk cId="285240518" sldId="267"/>
            <ac:picMk id="5" creationId="{EB43A43D-6A5A-8646-9191-EBD233F7AF81}"/>
          </ac:picMkLst>
        </pc:picChg>
        <pc:picChg chg="add mod">
          <ac:chgData name="Peter Mordaunt" userId="bb5abcbb151840ed" providerId="LiveId" clId="{242CA37B-D343-CF4C-B6EE-E125BA52114D}" dt="2021-12-16T00:33:23.151" v="306"/>
          <ac:picMkLst>
            <pc:docMk/>
            <pc:sldMk cId="285240518" sldId="267"/>
            <ac:picMk id="6" creationId="{DA13CB0B-7209-AA47-A6AA-8EB62E53A1D7}"/>
          </ac:picMkLst>
        </pc:picChg>
        <pc:picChg chg="add del mod">
          <ac:chgData name="Peter Mordaunt" userId="bb5abcbb151840ed" providerId="LiveId" clId="{242CA37B-D343-CF4C-B6EE-E125BA52114D}" dt="2021-12-16T00:37:48.600" v="333" actId="478"/>
          <ac:picMkLst>
            <pc:docMk/>
            <pc:sldMk cId="285240518" sldId="267"/>
            <ac:picMk id="7" creationId="{F6874134-42E8-1B48-B2C5-AC04BEA65AEC}"/>
          </ac:picMkLst>
        </pc:picChg>
        <pc:picChg chg="add mod">
          <ac:chgData name="Peter Mordaunt" userId="bb5abcbb151840ed" providerId="LiveId" clId="{242CA37B-D343-CF4C-B6EE-E125BA52114D}" dt="2021-12-16T00:38:28.937" v="337" actId="171"/>
          <ac:picMkLst>
            <pc:docMk/>
            <pc:sldMk cId="285240518" sldId="267"/>
            <ac:picMk id="8" creationId="{4C95D803-8687-0042-AE89-8FF55B0985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D4CD0-D702-5C49-AE5B-6FDFA6F56FF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0ADCB-83CE-1A48-A7E6-ED43AE9D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 PROCESS</a:t>
            </a:r>
          </a:p>
          <a:p>
            <a:endParaRPr lang="en-US" dirty="0"/>
          </a:p>
          <a:p>
            <a:r>
              <a:rPr lang="en-US" dirty="0"/>
              <a:t>HELPED CLARIFY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5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HELPED CLARIFY WHAT WAS REQUIRED FOR 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HELPED WITH RELATIONSHIPS</a:t>
            </a:r>
          </a:p>
          <a:p>
            <a:endParaRPr lang="en-US" dirty="0"/>
          </a:p>
          <a:p>
            <a:r>
              <a:rPr lang="en-US" dirty="0"/>
              <a:t>EASIER TO BE SURE OF OREDER TO</a:t>
            </a:r>
          </a:p>
          <a:p>
            <a:endParaRPr lang="en-US" dirty="0"/>
          </a:p>
          <a:p>
            <a:r>
              <a:rPr lang="en-US" dirty="0"/>
              <a:t>CREATE &amp;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 when coding </a:t>
            </a:r>
          </a:p>
          <a:p>
            <a:endParaRPr lang="en-US" dirty="0"/>
          </a:p>
          <a:p>
            <a:r>
              <a:rPr lang="en-US" dirty="0"/>
              <a:t>It made routes simple when head was in coding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was the user </a:t>
            </a:r>
          </a:p>
          <a:p>
            <a:endParaRPr lang="en-US" dirty="0"/>
          </a:p>
          <a:p>
            <a:r>
              <a:rPr lang="en-US" dirty="0"/>
              <a:t>As much info on page without being too busy</a:t>
            </a:r>
          </a:p>
          <a:p>
            <a:endParaRPr lang="en-US" dirty="0"/>
          </a:p>
          <a:p>
            <a:r>
              <a:rPr lang="en-US" dirty="0" err="1"/>
              <a:t>Converstion</a:t>
            </a:r>
            <a:r>
              <a:rPr lang="en-US" dirty="0"/>
              <a:t> with </a:t>
            </a:r>
            <a:r>
              <a:rPr lang="en-US" dirty="0" err="1"/>
              <a:t>Clau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Technocrush</a:t>
            </a:r>
            <a:r>
              <a:rPr lang="en-US" dirty="0"/>
              <a:t> on </a:t>
            </a:r>
            <a:r>
              <a:rPr lang="en-US" dirty="0" err="1"/>
              <a:t>Excalidraw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out to replicate wireframes as closely as possible</a:t>
            </a:r>
          </a:p>
          <a:p>
            <a:endParaRPr lang="en-US" dirty="0"/>
          </a:p>
          <a:p>
            <a:r>
              <a:rPr lang="en-US" dirty="0"/>
              <a:t>Font - success</a:t>
            </a:r>
          </a:p>
          <a:p>
            <a:endParaRPr lang="en-US" dirty="0"/>
          </a:p>
          <a:p>
            <a:r>
              <a:rPr lang="en-US" dirty="0"/>
              <a:t>borders - leave for another time!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HANDLED the interface of human input and SQL STRICTNESS</a:t>
            </a:r>
          </a:p>
          <a:p>
            <a:endParaRPr lang="en-US" dirty="0"/>
          </a:p>
          <a:p>
            <a:r>
              <a:rPr lang="en-US" dirty="0"/>
              <a:t>SQL happy with strings</a:t>
            </a:r>
          </a:p>
          <a:p>
            <a:endParaRPr lang="en-US" dirty="0"/>
          </a:p>
          <a:p>
            <a:r>
              <a:rPr lang="en-US" dirty="0"/>
              <a:t>Python happy with string</a:t>
            </a:r>
          </a:p>
          <a:p>
            <a:endParaRPr lang="en-US" dirty="0"/>
          </a:p>
          <a:p>
            <a:r>
              <a:rPr lang="en-US" dirty="0"/>
              <a:t>DATE in SQL for </a:t>
            </a:r>
            <a:r>
              <a:rPr lang="en-US" dirty="0" err="1"/>
              <a:t>sortabilty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- Planning, </a:t>
            </a:r>
            <a:r>
              <a:rPr lang="en-US" dirty="0" err="1"/>
              <a:t>Organisation</a:t>
            </a:r>
            <a:r>
              <a:rPr lang="en-US" dirty="0"/>
              <a:t> &amp; Containers</a:t>
            </a:r>
          </a:p>
          <a:p>
            <a:r>
              <a:rPr lang="en-US" dirty="0"/>
              <a:t>Kept in mind objectives over building fancy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0ADCB-83CE-1A48-A7E6-ED43AE9D57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C534-60FC-1E47-B2A8-F8A23E18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FC8E4-5EC7-E64D-ACA4-09EDD210D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521A-CB27-DE40-ABBE-C887D31A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C2D7-4FDB-A041-B575-30838D33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4DEA-AA22-6B4F-9B41-C32099AA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AA66-811B-5F48-8492-DFDEEB39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D59E-95EE-D14F-9858-93E62AF0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4BD2-9433-B147-A513-F0E7D443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84A0-BD19-2447-A863-01791B4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7E67-BD4F-1143-9DD4-292F004E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A2AF3-F545-0E43-BB8D-906797615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0018D-71B2-8243-B9F0-612E2D116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918A-DF10-164B-8D1D-03A715C2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0C78-D69F-5348-9350-EAB0B0FB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663F-C979-BE48-BDEA-9DE9D4E0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F92E-1D2B-A747-A859-55B2397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1A6F-5BB7-4D49-A80A-E10E627E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F43B-3B58-444C-8F84-CF666564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8513-2EB2-D14F-A2EB-48DD513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54BD-8718-BC45-8B04-3D738FF2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BE69-5A5E-484A-A732-9358B94E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34CC6-C9D0-0041-991E-0010E3AC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ACB6-48DA-1346-B154-61560B6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9A0A-68DB-984F-9AD4-10765FEF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D14C-98D4-F04D-8A6F-509DF9AA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CC14-4528-834C-8AA0-8D83B09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E53-CA9D-8644-808C-7EC1FA99C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6907-92D6-2449-8309-55ADF8C6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A594-F5C3-E745-BAFA-1F9DA17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6CCD4-A846-0B4F-93FC-D6720DC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472E-1E25-D342-B7B4-FC81EB7B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729A-0EC0-DC43-B862-BB4E4C82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2AB0-DC67-924E-AEF7-AC2C3BE6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EF835-BDFD-9241-8BE0-7E8A2CCC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7AEED-BA80-5446-ABA4-AF4F87647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2B82-5D58-A04A-AB89-643EB3C3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03841-8F80-9C4C-ABC2-844A3256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0025-9A5F-BF47-BAA7-48EA5B14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8D63C-228F-4B41-8E00-4646B5A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29B9-BD8D-F640-8813-620DBB19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0C4B3-C527-BD4B-BC03-4EFAFB66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28981-3989-0B4E-BD5C-5F354050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E59BE-4AB2-6544-90C1-3F262233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81211-9261-A847-B0AE-02CA71D5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E2828-DB86-5E4D-A17B-1DF85749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0E98-8BD8-8E4D-89E7-BEC1B9D5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28B-23EE-9E49-A7DF-8ADA61B8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5743-640E-1C49-AB32-CE8CB3A3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61CE-AFD0-8445-89FF-87CE660E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5200-811B-0C47-B8A4-F3F266C6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CFB9B-F08E-CB41-A05D-112B5B8D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5BC12-CFC4-1E40-A76E-1A9BBD58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917D-7FD2-5C4A-A245-590C3B00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234C8-86A7-D247-AF7B-92045669B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333D2-87D8-094F-8532-286E3CDA6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E211-1C79-CA4C-8881-98B989C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E251-139A-0F41-83C7-A6473468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40AB-6A58-634A-8015-2BC2544C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8BA52-CBFD-9840-8469-7FD3D571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B2F1-822B-C14E-A5FD-98419D65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8300-598F-C149-8C7E-FDC5ADBA4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465-2DE3-5E40-95EB-6750E5924DB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CA68-1AA8-4D44-B303-5628965FD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1991-D718-DB4F-8209-0E081FDD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733C-D2C5-FC4D-A05A-F1B3B14C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EE890-F5F0-0640-9C0C-20AAB5221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Veterinary Practice Management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F0A1CA9-275F-AE44-9E32-4AD65FDD1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666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C95D803-8687-0042-AE89-8FF55B0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33" y="-301316"/>
            <a:ext cx="9147628" cy="9147628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452563EB-EA97-1E48-A3B1-5F6EAC86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569" y="-205127"/>
            <a:ext cx="7416799" cy="213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Favorite bit of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43A43D-6A5A-8646-9191-EBD233F7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61" y="1646322"/>
            <a:ext cx="9029830" cy="162969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A13CB0B-7209-AA47-A6AA-8EB62E53A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61" y="3683586"/>
            <a:ext cx="10603078" cy="24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E404BE-8498-464D-8885-E5473FB2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847" y="619091"/>
            <a:ext cx="5694301" cy="108093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Learning Objectives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D5184-8720-FD43-AAE0-D6A1FE1C5096}"/>
              </a:ext>
            </a:extLst>
          </p:cNvPr>
          <p:cNvSpPr txBox="1"/>
          <p:nvPr/>
        </p:nvSpPr>
        <p:spPr>
          <a:xfrm>
            <a:off x="1639549" y="3684111"/>
            <a:ext cx="89128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Get more comfortable:</a:t>
            </a:r>
          </a:p>
          <a:p>
            <a:pPr algn="ctr"/>
            <a:r>
              <a:rPr lang="en-US" sz="4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Experimenting with CSS &amp; HTML </a:t>
            </a:r>
          </a:p>
          <a:p>
            <a:pPr algn="ctr"/>
            <a:r>
              <a:rPr lang="en-US" sz="4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Working with Routes</a:t>
            </a:r>
          </a:p>
          <a:p>
            <a:pPr algn="ctr"/>
            <a:r>
              <a:rPr lang="en-US" sz="4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SQL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2E3A38-D78B-8544-AC28-24E5BFCA831C}"/>
              </a:ext>
            </a:extLst>
          </p:cNvPr>
          <p:cNvGrpSpPr/>
          <p:nvPr/>
        </p:nvGrpSpPr>
        <p:grpSpPr>
          <a:xfrm>
            <a:off x="2177316" y="1700029"/>
            <a:ext cx="8375128" cy="1783313"/>
            <a:chOff x="1094261" y="4771220"/>
            <a:chExt cx="8375128" cy="1783313"/>
          </a:xfrm>
        </p:grpSpPr>
        <p:pic>
          <p:nvPicPr>
            <p:cNvPr id="21" name="Picture 20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2CA961C3-96F2-4448-8A2C-F238CF91F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261" y="4771220"/>
              <a:ext cx="3143250" cy="1783313"/>
            </a:xfrm>
            <a:prstGeom prst="rect">
              <a:avLst/>
            </a:prstGeom>
          </p:spPr>
        </p:pic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A92A35CC-8041-CE43-93BC-7B8B6AB52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6225" y="4973895"/>
              <a:ext cx="1511912" cy="1580635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E7A13B69-93B6-A847-B97F-4ECDE15B4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9185" y="4937012"/>
              <a:ext cx="2840204" cy="1580635"/>
            </a:xfrm>
            <a:prstGeom prst="rect">
              <a:avLst/>
            </a:prstGeom>
          </p:spPr>
        </p:pic>
        <p:pic>
          <p:nvPicPr>
            <p:cNvPr id="28" name="Picture 2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D60021F-DD5A-9340-9383-29A091D8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2019" y="4900130"/>
              <a:ext cx="1243692" cy="165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70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DE18-7FBD-494A-8F21-A4BB3D34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88" y="440453"/>
            <a:ext cx="2205055" cy="7352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Brief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37725-DCCF-8643-987C-86DBCFE0BF80}"/>
              </a:ext>
            </a:extLst>
          </p:cNvPr>
          <p:cNvSpPr/>
          <p:nvPr/>
        </p:nvSpPr>
        <p:spPr>
          <a:xfrm>
            <a:off x="3229791" y="912385"/>
            <a:ext cx="6096000" cy="52611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A veterinary practice has approached you to build a web application to help them manage their animals and vets.</a:t>
            </a:r>
            <a:br>
              <a:rPr lang="en-GB" sz="2400" dirty="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sz="2400" dirty="0">
                <a:solidFill>
                  <a:schemeClr val="bg1"/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sz="2400" dirty="0">
                <a:solidFill>
                  <a:schemeClr val="bg1"/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sz="2400" dirty="0">
                <a:solidFill>
                  <a:schemeClr val="bg1"/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sz="2400" dirty="0">
                <a:solidFill>
                  <a:schemeClr val="bg1"/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sz="2400" dirty="0">
                <a:solidFill>
                  <a:schemeClr val="bg1"/>
                </a:solidFill>
              </a:rPr>
              <a:t>Animals &amp; Vets can have MANY appointments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F37568B-CFD8-0E48-BE09-D2645389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827" y="4354286"/>
            <a:ext cx="2195285" cy="21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DE18-7FBD-494A-8F21-A4BB3D34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88" y="440453"/>
            <a:ext cx="2205055" cy="7352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Brief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37725-DCCF-8643-987C-86DBCFE0BF80}"/>
              </a:ext>
            </a:extLst>
          </p:cNvPr>
          <p:cNvSpPr/>
          <p:nvPr/>
        </p:nvSpPr>
        <p:spPr>
          <a:xfrm>
            <a:off x="3229791" y="0"/>
            <a:ext cx="6096000" cy="6144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Functionality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DELETE – Pets or Vets that leave the practice.</a:t>
            </a:r>
          </a:p>
        </p:txBody>
      </p:sp>
      <p:pic>
        <p:nvPicPr>
          <p:cNvPr id="6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3D491C85-DB87-BC4F-AB0A-E40FFB5E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827" y="4354286"/>
            <a:ext cx="2195285" cy="21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2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C72A5-AFFF-AC4F-BD18-71AB4D29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Diagrams</a:t>
            </a:r>
          </a:p>
        </p:txBody>
      </p:sp>
      <p:pic>
        <p:nvPicPr>
          <p:cNvPr id="3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753EA9AC-EF8D-A544-8C6F-82F36CE8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96397"/>
            <a:ext cx="11496821" cy="3420304"/>
          </a:xfrm>
          <a:prstGeom prst="rect">
            <a:avLst/>
          </a:prstGeom>
        </p:spPr>
      </p:pic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2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B70B66-5B1A-A844-A99B-F8548ABE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599" y="1014"/>
            <a:ext cx="2442029" cy="1695904"/>
          </a:xfrm>
        </p:spPr>
        <p:txBody>
          <a:bodyPr/>
          <a:lstStyle/>
          <a:p>
            <a:r>
              <a:rPr lang="en-US" dirty="0"/>
              <a:t>Table Diagram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3813118-05CD-3247-B95C-DC6B47C3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96" y="551036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" name="Picture 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DDA4FC7-389E-4942-9E2E-92C34A47E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827" y="4354286"/>
            <a:ext cx="2195285" cy="21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0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B70B66-5B1A-A844-A99B-F8548ABE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599" y="26614"/>
            <a:ext cx="2442029" cy="1695904"/>
          </a:xfrm>
        </p:spPr>
        <p:txBody>
          <a:bodyPr/>
          <a:lstStyle/>
          <a:p>
            <a:r>
              <a:rPr lang="en-US" dirty="0"/>
              <a:t>Site Map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0A51DB-1D43-1E44-BD45-97435184B294}"/>
              </a:ext>
            </a:extLst>
          </p:cNvPr>
          <p:cNvSpPr/>
          <p:nvPr/>
        </p:nvSpPr>
        <p:spPr>
          <a:xfrm>
            <a:off x="1533676" y="1350301"/>
            <a:ext cx="264288" cy="553636"/>
          </a:xfrm>
          <a:prstGeom prst="roundRect">
            <a:avLst/>
          </a:prstGeom>
          <a:gradFill>
            <a:gsLst>
              <a:gs pos="27000">
                <a:schemeClr val="accent4"/>
              </a:gs>
              <a:gs pos="83000">
                <a:schemeClr val="accent2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030639-2095-5740-B397-05844E6DF49A}"/>
              </a:ext>
            </a:extLst>
          </p:cNvPr>
          <p:cNvSpPr/>
          <p:nvPr/>
        </p:nvSpPr>
        <p:spPr>
          <a:xfrm>
            <a:off x="1533676" y="2439520"/>
            <a:ext cx="264288" cy="3276226"/>
          </a:xfrm>
          <a:prstGeom prst="roundRect">
            <a:avLst/>
          </a:prstGeom>
          <a:gradFill>
            <a:gsLst>
              <a:gs pos="0">
                <a:schemeClr val="accent6"/>
              </a:gs>
              <a:gs pos="51000">
                <a:schemeClr val="accent4"/>
              </a:gs>
              <a:gs pos="96000">
                <a:srgbClr val="FF0000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7D94347-D9E1-6C4B-B1A1-873CDDBD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76" y="367725"/>
            <a:ext cx="8761006" cy="5573326"/>
          </a:xfrm>
          <a:prstGeom prst="rect">
            <a:avLst/>
          </a:prstGeom>
        </p:spPr>
      </p:pic>
      <p:pic>
        <p:nvPicPr>
          <p:cNvPr id="14" name="Picture 1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F702241-E38D-0844-918C-1167EA73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827" y="4354286"/>
            <a:ext cx="2195285" cy="21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2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3E26-C5BF-6449-BE5E-D6AD4BBF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142" y="365125"/>
            <a:ext cx="1669143" cy="6127750"/>
          </a:xfrm>
        </p:spPr>
        <p:txBody>
          <a:bodyPr vert="horz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5171FB-F0A0-E642-87EC-981FBE225D24}"/>
              </a:ext>
            </a:extLst>
          </p:cNvPr>
          <p:cNvGrpSpPr/>
          <p:nvPr/>
        </p:nvGrpSpPr>
        <p:grpSpPr>
          <a:xfrm>
            <a:off x="524578" y="362814"/>
            <a:ext cx="9533725" cy="6130061"/>
            <a:chOff x="513101" y="363969"/>
            <a:chExt cx="9533725" cy="6130061"/>
          </a:xfrm>
        </p:grpSpPr>
        <p:pic>
          <p:nvPicPr>
            <p:cNvPr id="4" name="Picture 3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628D7621-FC36-4548-ADE3-8D835F859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E66564-5EEC-6044-A51E-3C9289BE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6" name="Picture 5" descr="Diagram, text&#10;&#10;Description automatically generated">
              <a:extLst>
                <a:ext uri="{FF2B5EF4-FFF2-40B4-BE49-F238E27FC236}">
                  <a16:creationId xmlns:a16="http://schemas.microsoft.com/office/drawing/2014/main" id="{579415D9-A335-5B44-B90B-54E1FEBA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4AB6C3C8-B405-3F41-BAB1-8142EBCA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13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F5C934-B915-354C-B31A-0719646112E5}"/>
              </a:ext>
            </a:extLst>
          </p:cNvPr>
          <p:cNvSpPr txBox="1"/>
          <p:nvPr/>
        </p:nvSpPr>
        <p:spPr>
          <a:xfrm>
            <a:off x="3922921" y="2875002"/>
            <a:ext cx="4901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time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3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3C5DC-982A-0B46-91BA-75DCB91A5B9D}"/>
              </a:ext>
            </a:extLst>
          </p:cNvPr>
          <p:cNvSpPr txBox="1"/>
          <p:nvPr/>
        </p:nvSpPr>
        <p:spPr>
          <a:xfrm>
            <a:off x="802241" y="360057"/>
            <a:ext cx="1010469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Extension Ideas- Must, should, could, won’t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warning message for deleting (should) -&gt;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chemeClr val="bg1"/>
                </a:solidFill>
              </a:rPr>
              <a:t>Set vet for making appts so not editable(should)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confirm message for updates (Should) -&gt;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Age or dob option? (should) could solve with dummy dob based on reg date &amp; dob known bool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chemeClr val="bg1"/>
                </a:solidFill>
              </a:rPr>
              <a:t>Add all appointments in aside on view selected page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chemeClr val="bg1"/>
                </a:solidFill>
              </a:rPr>
              <a:t>Add animals/owners/vet in second aside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chemeClr val="bg1"/>
                </a:solidFill>
              </a:rPr>
              <a:t>Make all fields required when adding new entries(should)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chemeClr val="bg1"/>
                </a:solidFill>
              </a:rPr>
              <a:t>sort appointments by date</a:t>
            </a:r>
            <a:r>
              <a:rPr lang="en-US" dirty="0">
                <a:solidFill>
                  <a:schemeClr val="bg1"/>
                </a:solidFill>
              </a:rPr>
              <a:t>, animal, vet, owner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submenu items – add/edit/all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pages to list results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short note with option to expand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Filter by in clinic – handle check in/out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Check if owner exists when add new owner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Media queries – collapsible menus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Login page – different views for user type,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Vet or Reception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Billing?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8F85394-FC8C-FE4B-8EB6-23263B0E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533" y="-301316"/>
            <a:ext cx="9147628" cy="91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480</Words>
  <Application>Microsoft Macintosh PowerPoint</Application>
  <PresentationFormat>Widescreen</PresentationFormat>
  <Paragraphs>89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Animal Magic</vt:lpstr>
      <vt:lpstr>Brief</vt:lpstr>
      <vt:lpstr>Brief</vt:lpstr>
      <vt:lpstr>Class Diagrams</vt:lpstr>
      <vt:lpstr>Table Diagram</vt:lpstr>
      <vt:lpstr>Site Map</vt:lpstr>
      <vt:lpstr>W i r e f r a m e s</vt:lpstr>
      <vt:lpstr>PowerPoint Presentation</vt:lpstr>
      <vt:lpstr>PowerPoint Presentation</vt:lpstr>
      <vt:lpstr>Favorite bit of code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Magic</dc:title>
  <dc:creator>Peter Mordaunt</dc:creator>
  <cp:lastModifiedBy>Peter Mordaunt</cp:lastModifiedBy>
  <cp:revision>1</cp:revision>
  <dcterms:created xsi:type="dcterms:W3CDTF">2021-12-11T15:54:04Z</dcterms:created>
  <dcterms:modified xsi:type="dcterms:W3CDTF">2021-12-16T10:55:59Z</dcterms:modified>
</cp:coreProperties>
</file>