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242CA37B-D343-CF4C-B6EE-E125BA52114D}"/>
    <pc:docChg chg="modSld">
      <pc:chgData name="Peter Mordaunt" userId="bb5abcbb151840ed" providerId="LiveId" clId="{242CA37B-D343-CF4C-B6EE-E125BA52114D}" dt="2021-12-11T17:46:12.950" v="2" actId="20577"/>
      <pc:docMkLst>
        <pc:docMk/>
      </pc:docMkLst>
      <pc:sldChg chg="modSp mod">
        <pc:chgData name="Peter Mordaunt" userId="bb5abcbb151840ed" providerId="LiveId" clId="{242CA37B-D343-CF4C-B6EE-E125BA52114D}" dt="2021-12-11T17:46:12.950" v="2" actId="20577"/>
        <pc:sldMkLst>
          <pc:docMk/>
          <pc:sldMk cId="2306666906" sldId="256"/>
        </pc:sldMkLst>
        <pc:spChg chg="mod">
          <ac:chgData name="Peter Mordaunt" userId="bb5abcbb151840ed" providerId="LiveId" clId="{242CA37B-D343-CF4C-B6EE-E125BA52114D}" dt="2021-12-11T17:46:12.950" v="2" actId="20577"/>
          <ac:spMkLst>
            <pc:docMk/>
            <pc:sldMk cId="2306666906" sldId="256"/>
            <ac:spMk id="3" creationId="{068EE890-F5F0-0640-9C0C-20AAB5221D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C534-60FC-1E47-B2A8-F8A23E18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FC8E4-5EC7-E64D-ACA4-09EDD210D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521A-CB27-DE40-ABBE-C887D31A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C2D7-4FDB-A041-B575-30838D33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4DEA-AA22-6B4F-9B41-C32099AA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AA66-811B-5F48-8492-DFDEEB39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D59E-95EE-D14F-9858-93E62AF0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4BD2-9433-B147-A513-F0E7D443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84A0-BD19-2447-A863-01791B4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7E67-BD4F-1143-9DD4-292F004E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A2AF3-F545-0E43-BB8D-906797615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0018D-71B2-8243-B9F0-612E2D116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918A-DF10-164B-8D1D-03A715C2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0C78-D69F-5348-9350-EAB0B0FB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663F-C979-BE48-BDEA-9DE9D4E0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F92E-1D2B-A747-A859-55B2397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1A6F-5BB7-4D49-A80A-E10E627E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F43B-3B58-444C-8F84-CF666564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8513-2EB2-D14F-A2EB-48DD513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54BD-8718-BC45-8B04-3D738FF2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BE69-5A5E-484A-A732-9358B94E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34CC6-C9D0-0041-991E-0010E3AC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ACB6-48DA-1346-B154-61560B6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9A0A-68DB-984F-9AD4-10765FEF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D14C-98D4-F04D-8A6F-509DF9AA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CC14-4528-834C-8AA0-8D83B097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E53-CA9D-8644-808C-7EC1FA99C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6907-92D6-2449-8309-55ADF8C6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A594-F5C3-E745-BAFA-1F9DA17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6CCD4-A846-0B4F-93FC-D6720DC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472E-1E25-D342-B7B4-FC81EB7B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729A-0EC0-DC43-B862-BB4E4C82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2AB0-DC67-924E-AEF7-AC2C3BE6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EF835-BDFD-9241-8BE0-7E8A2CCC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7AEED-BA80-5446-ABA4-AF4F87647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02B82-5D58-A04A-AB89-643EB3C3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03841-8F80-9C4C-ABC2-844A3256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A0025-9A5F-BF47-BAA7-48EA5B14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8D63C-228F-4B41-8E00-4646B5A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29B9-BD8D-F640-8813-620DBB19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0C4B3-C527-BD4B-BC03-4EFAFB66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28981-3989-0B4E-BD5C-5F354050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E59BE-4AB2-6544-90C1-3F262233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81211-9261-A847-B0AE-02CA71D5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E2828-DB86-5E4D-A17B-1DF85749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0E98-8BD8-8E4D-89E7-BEC1B9D5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128B-23EE-9E49-A7DF-8ADA61B8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5743-640E-1C49-AB32-CE8CB3A3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61CE-AFD0-8445-89FF-87CE660E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5200-811B-0C47-B8A4-F3F266C6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CFB9B-F08E-CB41-A05D-112B5B8D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5BC12-CFC4-1E40-A76E-1A9BBD58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917D-7FD2-5C4A-A245-590C3B00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234C8-86A7-D247-AF7B-92045669B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333D2-87D8-094F-8532-286E3CDA6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E211-1C79-CA4C-8881-98B989CE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E251-139A-0F41-83C7-A6473468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40AB-6A58-634A-8015-2BC2544C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8BA52-CBFD-9840-8469-7FD3D571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B2F1-822B-C14E-A5FD-98419D65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8300-598F-C149-8C7E-FDC5ADBA4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465-2DE3-5E40-95EB-6750E5924DB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CA68-1AA8-4D44-B303-5628965FD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1991-D718-DB4F-8209-0E081FDD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A4D9-1401-7C4B-90AA-513FB9FB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733C-D2C5-FC4D-A05A-F1B3B14C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EE890-F5F0-0640-9C0C-20AAB5221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Veterinary Practice Management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F0A1CA9-275F-AE44-9E32-4AD65FDD1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6666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Animal Magic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Magic</dc:title>
  <dc:creator>Peter Mordaunt</dc:creator>
  <cp:lastModifiedBy>Peter Mordaunt</cp:lastModifiedBy>
  <cp:revision>1</cp:revision>
  <dcterms:created xsi:type="dcterms:W3CDTF">2021-12-11T15:54:04Z</dcterms:created>
  <dcterms:modified xsi:type="dcterms:W3CDTF">2021-12-11T17:46:42Z</dcterms:modified>
</cp:coreProperties>
</file>