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35" dt="2021-12-10T15:07:5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modSld modMainMaster">
      <pc:chgData name="Peter Mordaunt" userId="bb5abcbb151840ed" providerId="LiveId" clId="{A7FEC831-BDE6-4C4C-9C14-DA98583E0717}" dt="2021-12-10T15:08:06.953" v="374" actId="1076"/>
      <pc:docMkLst>
        <pc:docMk/>
      </pc:docMkLst>
      <pc:sldChg chg="modSp">
        <pc:chgData name="Peter Mordaunt" userId="bb5abcbb151840ed" providerId="LiveId" clId="{A7FEC831-BDE6-4C4C-9C14-DA98583E0717}" dt="2021-12-10T15:05:10.415" v="335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0T15:05:47.709" v="336" actId="2660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0T15:01:24.815" v="315" actId="26606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mod modTransition setBg addAnim delAnim delDesignElem">
        <pc:chgData name="Peter Mordaunt" userId="bb5abcbb151840ed" providerId="LiveId" clId="{A7FEC831-BDE6-4C4C-9C14-DA98583E0717}" dt="2021-12-10T15:08:06.953" v="374" actId="107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mod">
          <ac:chgData name="Peter Mordaunt" userId="bb5abcbb151840ed" providerId="LiveId" clId="{A7FEC831-BDE6-4C4C-9C14-DA98583E0717}" dt="2021-12-10T15:08:06.953" v="374" actId="1076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Planning – Class Diagrams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3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5C7D-04DE-3A42-B505-AF8215E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72" y="2073665"/>
            <a:ext cx="2377197" cy="2176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/>
              <a:t>Planning – DB Table Diagrams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3785D1F-FC36-1541-9689-163A80086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4" y="682525"/>
            <a:ext cx="8968084" cy="54929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90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120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Vet Management App</vt:lpstr>
      <vt:lpstr>Brief </vt:lpstr>
      <vt:lpstr>Brief - Functionality</vt:lpstr>
      <vt:lpstr>Planning – Class Diagrams</vt:lpstr>
      <vt:lpstr>Planning – DB Table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2021-12-10T15:08:24Z</dcterms:modified>
</cp:coreProperties>
</file>