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10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9/23/2018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9/23/2018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9/23/2018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system	</a:t>
            </a:r>
            <a:endParaRPr lang="en-US" dirty="0"/>
          </a:p>
        </p:txBody>
      </p:sp>
      <p:sp>
        <p:nvSpPr>
          <p:cNvPr id="3" name="Subtitle 2"/>
          <p:cNvSpPr>
            <a:spLocks noGrp="1"/>
          </p:cNvSpPr>
          <p:nvPr>
            <p:ph type="subTitle" idx="1"/>
          </p:nvPr>
        </p:nvSpPr>
        <p:spPr/>
        <p:txBody>
          <a:bodyPr/>
          <a:lstStyle/>
          <a:p>
            <a:r>
              <a:rPr lang="en-US" dirty="0" smtClean="0"/>
              <a:t>Arduino based smart home system</a:t>
            </a:r>
          </a:p>
          <a:p>
            <a:endParaRPr lang="en-US" dirty="0"/>
          </a:p>
        </p:txBody>
      </p:sp>
    </p:spTree>
    <p:extLst>
      <p:ext uri="{BB962C8B-B14F-4D97-AF65-F5344CB8AC3E}">
        <p14:creationId xmlns:p14="http://schemas.microsoft.com/office/powerpoint/2010/main" val="136175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	</a:t>
            </a:r>
            <a:endParaRPr lang="en-US" dirty="0"/>
          </a:p>
        </p:txBody>
      </p:sp>
      <p:sp>
        <p:nvSpPr>
          <p:cNvPr id="3" name="Content Placeholder 2"/>
          <p:cNvSpPr>
            <a:spLocks noGrp="1"/>
          </p:cNvSpPr>
          <p:nvPr>
            <p:ph idx="1"/>
          </p:nvPr>
        </p:nvSpPr>
        <p:spPr/>
        <p:txBody>
          <a:bodyPr/>
          <a:lstStyle/>
          <a:p>
            <a:r>
              <a:rPr lang="en-US" dirty="0"/>
              <a:t>Reuse of household appliance is and forming a smart system is important part of </a:t>
            </a:r>
            <a:r>
              <a:rPr lang="en-US" dirty="0" err="1"/>
              <a:t>IoT</a:t>
            </a:r>
            <a:r>
              <a:rPr lang="en-US" dirty="0"/>
              <a:t> (internet of things). As there are enormous of household appliances that are thrown away just for a simple upgrade. I think it is very important for us to track and reuse the product to minimize the electronic waste(e-waste). Which can achieved by simple upgrade to the present product. This research proposal addresses the lack of suitable compact devices that can be used to upgrade the present appliances into smart appliances. </a:t>
            </a:r>
            <a:r>
              <a:rPr lang="en-US" dirty="0" smtClean="0"/>
              <a:t>I </a:t>
            </a:r>
            <a:r>
              <a:rPr lang="en-US" dirty="0"/>
              <a:t>will develop an old machine into smart machine by adding a simple add on to a </a:t>
            </a:r>
            <a:r>
              <a:rPr lang="en-US" dirty="0" smtClean="0"/>
              <a:t>device. Which will make any pre existing devices as heater and fans to a smarty system being able to detect the temperature and people in the house and maintain temperature in an efficient way.</a:t>
            </a:r>
            <a:endParaRPr lang="en-US" dirty="0"/>
          </a:p>
        </p:txBody>
      </p:sp>
    </p:spTree>
    <p:extLst>
      <p:ext uri="{BB962C8B-B14F-4D97-AF65-F5344CB8AC3E}">
        <p14:creationId xmlns:p14="http://schemas.microsoft.com/office/powerpoint/2010/main" val="55359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	</a:t>
            </a:r>
            <a:endParaRPr lang="en-US" dirty="0"/>
          </a:p>
        </p:txBody>
      </p:sp>
      <p:sp>
        <p:nvSpPr>
          <p:cNvPr id="3" name="Content Placeholder 2"/>
          <p:cNvSpPr>
            <a:spLocks noGrp="1"/>
          </p:cNvSpPr>
          <p:nvPr>
            <p:ph idx="1"/>
          </p:nvPr>
        </p:nvSpPr>
        <p:spPr/>
        <p:txBody>
          <a:bodyPr>
            <a:normAutofit lnSpcReduction="10000"/>
          </a:bodyPr>
          <a:lstStyle/>
          <a:p>
            <a:r>
              <a:rPr lang="en-US" dirty="0" smtClean="0"/>
              <a:t>Here the most important thing that is required for the development of this project is Arduino and some other sensors mentioned below.</a:t>
            </a:r>
          </a:p>
          <a:p>
            <a:r>
              <a:rPr lang="en-US" dirty="0"/>
              <a:t>1</a:t>
            </a:r>
            <a:r>
              <a:rPr lang="en-US" dirty="0" smtClean="0"/>
              <a:t>. Arduino </a:t>
            </a:r>
            <a:r>
              <a:rPr lang="en-US" dirty="0" err="1" smtClean="0"/>
              <a:t>uno</a:t>
            </a:r>
            <a:endParaRPr lang="en-US" dirty="0" smtClean="0"/>
          </a:p>
          <a:p>
            <a:r>
              <a:rPr lang="en-US" dirty="0"/>
              <a:t>2</a:t>
            </a:r>
            <a:r>
              <a:rPr lang="en-US" dirty="0" smtClean="0"/>
              <a:t>. Jumper wires</a:t>
            </a:r>
          </a:p>
          <a:p>
            <a:r>
              <a:rPr lang="en-US" dirty="0" smtClean="0"/>
              <a:t>3. data logger shield</a:t>
            </a:r>
          </a:p>
          <a:p>
            <a:r>
              <a:rPr lang="en-US" dirty="0" smtClean="0"/>
              <a:t>4. motor shield</a:t>
            </a:r>
          </a:p>
          <a:p>
            <a:r>
              <a:rPr lang="en-US" dirty="0" smtClean="0"/>
              <a:t>5. temperature sensor</a:t>
            </a:r>
          </a:p>
          <a:p>
            <a:r>
              <a:rPr lang="en-US" dirty="0" smtClean="0"/>
              <a:t>5. motion sensor</a:t>
            </a:r>
          </a:p>
          <a:p>
            <a:r>
              <a:rPr lang="en-US" dirty="0" smtClean="0"/>
              <a:t>6.wire cable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4043" y="2999874"/>
            <a:ext cx="2337936" cy="16955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8426" y="4695396"/>
            <a:ext cx="1933553" cy="14888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258493" y="3562888"/>
            <a:ext cx="2588863" cy="18769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9327" y="3399295"/>
            <a:ext cx="73346" cy="5940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9327" y="3399295"/>
            <a:ext cx="73346" cy="5940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023" y="5543998"/>
            <a:ext cx="1645334" cy="982630"/>
          </a:xfrm>
          <a:prstGeom prst="rect">
            <a:avLst/>
          </a:prstGeom>
        </p:spPr>
      </p:pic>
    </p:spTree>
    <p:extLst>
      <p:ext uri="{BB962C8B-B14F-4D97-AF65-F5344CB8AC3E}">
        <p14:creationId xmlns:p14="http://schemas.microsoft.com/office/powerpoint/2010/main" val="127170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	</a:t>
            </a:r>
            <a:endParaRPr lang="en-US" dirty="0"/>
          </a:p>
        </p:txBody>
      </p:sp>
      <p:sp>
        <p:nvSpPr>
          <p:cNvPr id="3" name="Content Placeholder 2"/>
          <p:cNvSpPr>
            <a:spLocks noGrp="1"/>
          </p:cNvSpPr>
          <p:nvPr>
            <p:ph idx="1"/>
          </p:nvPr>
        </p:nvSpPr>
        <p:spPr/>
        <p:txBody>
          <a:bodyPr/>
          <a:lstStyle/>
          <a:p>
            <a:r>
              <a:rPr lang="en-US" dirty="0" smtClean="0"/>
              <a:t>Some of the software that are used to develop and show this project are as follows:</a:t>
            </a:r>
          </a:p>
          <a:p>
            <a:r>
              <a:rPr lang="en-US" dirty="0" smtClean="0"/>
              <a:t>1. Arduino IDE</a:t>
            </a:r>
          </a:p>
          <a:p>
            <a:r>
              <a:rPr lang="en-US" dirty="0" smtClean="0"/>
              <a:t>2. </a:t>
            </a:r>
            <a:r>
              <a:rPr lang="en-US" dirty="0" err="1" smtClean="0"/>
              <a:t>tablue</a:t>
            </a:r>
            <a:endParaRPr lang="en-US" dirty="0" smtClean="0"/>
          </a:p>
          <a:p>
            <a:r>
              <a:rPr lang="en-US" dirty="0" smtClean="0"/>
              <a:t>3. Microsoft </a:t>
            </a:r>
            <a:r>
              <a:rPr lang="en-US" dirty="0" err="1" smtClean="0"/>
              <a:t>powerpoint</a:t>
            </a:r>
            <a:endParaRPr lang="en-US" dirty="0"/>
          </a:p>
        </p:txBody>
      </p:sp>
    </p:spTree>
    <p:extLst>
      <p:ext uri="{BB962C8B-B14F-4D97-AF65-F5344CB8AC3E}">
        <p14:creationId xmlns:p14="http://schemas.microsoft.com/office/powerpoint/2010/main" val="361669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 	</a:t>
            </a:r>
            <a:endParaRPr lang="en-US" dirty="0"/>
          </a:p>
        </p:txBody>
      </p:sp>
      <p:sp>
        <p:nvSpPr>
          <p:cNvPr id="7" name="Content Placeholder 6"/>
          <p:cNvSpPr>
            <a:spLocks noGrp="1"/>
          </p:cNvSpPr>
          <p:nvPr>
            <p:ph sz="half" idx="1"/>
          </p:nvPr>
        </p:nvSpPr>
        <p:spPr/>
        <p:txBody>
          <a:bodyPr/>
          <a:lstStyle/>
          <a:p>
            <a:r>
              <a:rPr lang="en-US" dirty="0" smtClean="0"/>
              <a:t>Here is the circuit diagram of the smart home system which gives us detailed information about how the connection is made.</a:t>
            </a:r>
          </a:p>
          <a:p>
            <a:r>
              <a:rPr lang="en-US" dirty="0" smtClean="0"/>
              <a:t>Black lines represent negative (ground)</a:t>
            </a:r>
          </a:p>
          <a:p>
            <a:r>
              <a:rPr lang="en-US" dirty="0" smtClean="0"/>
              <a:t>Red represents positive (5v </a:t>
            </a:r>
            <a:r>
              <a:rPr lang="en-US" dirty="0" err="1" smtClean="0"/>
              <a:t>vcc</a:t>
            </a:r>
            <a:r>
              <a:rPr lang="en-US" dirty="0" smtClean="0"/>
              <a:t>)</a:t>
            </a:r>
          </a:p>
          <a:p>
            <a:r>
              <a:rPr lang="en-US" dirty="0" smtClean="0"/>
              <a:t>And yellow represent data</a:t>
            </a:r>
          </a:p>
          <a:p>
            <a:endParaRPr lang="en-US" dirty="0"/>
          </a:p>
        </p:txBody>
      </p:sp>
      <p:pic>
        <p:nvPicPr>
          <p:cNvPr id="8"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63442" y="457201"/>
            <a:ext cx="4450080" cy="5562600"/>
          </a:xfrm>
        </p:spPr>
      </p:pic>
    </p:spTree>
    <p:extLst>
      <p:ext uri="{BB962C8B-B14F-4D97-AF65-F5344CB8AC3E}">
        <p14:creationId xmlns:p14="http://schemas.microsoft.com/office/powerpoint/2010/main" val="148420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a:t> </a:t>
            </a:r>
            <a:r>
              <a:rPr lang="en-US" dirty="0" smtClean="0"/>
              <a:t>and features	</a:t>
            </a:r>
            <a:endParaRPr lang="en-US" dirty="0"/>
          </a:p>
        </p:txBody>
      </p:sp>
      <p:sp>
        <p:nvSpPr>
          <p:cNvPr id="3" name="Content Placeholder 2"/>
          <p:cNvSpPr>
            <a:spLocks noGrp="1"/>
          </p:cNvSpPr>
          <p:nvPr>
            <p:ph idx="1"/>
          </p:nvPr>
        </p:nvSpPr>
        <p:spPr/>
        <p:txBody>
          <a:bodyPr/>
          <a:lstStyle/>
          <a:p>
            <a:r>
              <a:rPr lang="en-US" dirty="0" smtClean="0"/>
              <a:t>To maintain temperature.</a:t>
            </a:r>
          </a:p>
          <a:p>
            <a:r>
              <a:rPr lang="en-US" dirty="0" smtClean="0"/>
              <a:t>Re utilizing the e-waste materials</a:t>
            </a:r>
          </a:p>
          <a:p>
            <a:r>
              <a:rPr lang="en-US" dirty="0" smtClean="0"/>
              <a:t>Cheap alternative to smart house system</a:t>
            </a:r>
            <a:endParaRPr lang="en-US" dirty="0"/>
          </a:p>
          <a:p>
            <a:r>
              <a:rPr lang="en-US" dirty="0" smtClean="0"/>
              <a:t>Small and easily installable </a:t>
            </a:r>
          </a:p>
          <a:p>
            <a:r>
              <a:rPr lang="en-US" dirty="0" smtClean="0"/>
              <a:t>Low cost</a:t>
            </a:r>
          </a:p>
          <a:p>
            <a:r>
              <a:rPr lang="en-US" dirty="0" smtClean="0"/>
              <a:t>Energy efficient</a:t>
            </a:r>
          </a:p>
          <a:p>
            <a:endParaRPr lang="en-US" dirty="0" smtClean="0"/>
          </a:p>
        </p:txBody>
      </p:sp>
    </p:spTree>
    <p:extLst>
      <p:ext uri="{BB962C8B-B14F-4D97-AF65-F5344CB8AC3E}">
        <p14:creationId xmlns:p14="http://schemas.microsoft.com/office/powerpoint/2010/main" val="2188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a:t>
            </a:r>
            <a:endParaRPr lang="en-US" dirty="0"/>
          </a:p>
        </p:txBody>
      </p:sp>
      <p:sp>
        <p:nvSpPr>
          <p:cNvPr id="3" name="Content Placeholder 2"/>
          <p:cNvSpPr>
            <a:spLocks noGrp="1"/>
          </p:cNvSpPr>
          <p:nvPr>
            <p:ph idx="1"/>
          </p:nvPr>
        </p:nvSpPr>
        <p:spPr/>
        <p:txBody>
          <a:bodyPr/>
          <a:lstStyle/>
          <a:p>
            <a:r>
              <a:rPr lang="en-US" dirty="0" smtClean="0"/>
              <a:t>Adding other devices and interconnecting the entire house</a:t>
            </a:r>
          </a:p>
          <a:p>
            <a:r>
              <a:rPr lang="en-US" dirty="0" smtClean="0"/>
              <a:t>Remote access to the house</a:t>
            </a:r>
          </a:p>
          <a:p>
            <a:r>
              <a:rPr lang="en-US" dirty="0" smtClean="0"/>
              <a:t>Monitoring activities with in the house.</a:t>
            </a:r>
          </a:p>
          <a:p>
            <a:endParaRPr lang="en-US" dirty="0"/>
          </a:p>
        </p:txBody>
      </p:sp>
    </p:spTree>
    <p:extLst>
      <p:ext uri="{BB962C8B-B14F-4D97-AF65-F5344CB8AC3E}">
        <p14:creationId xmlns:p14="http://schemas.microsoft.com/office/powerpoint/2010/main" val="86226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a:t>
            </a:r>
            <a:endParaRPr lang="en-US" dirty="0"/>
          </a:p>
        </p:txBody>
      </p:sp>
      <p:sp>
        <p:nvSpPr>
          <p:cNvPr id="3" name="Content Placeholder 2"/>
          <p:cNvSpPr>
            <a:spLocks noGrp="1"/>
          </p:cNvSpPr>
          <p:nvPr>
            <p:ph idx="1"/>
          </p:nvPr>
        </p:nvSpPr>
        <p:spPr/>
        <p:txBody>
          <a:bodyPr/>
          <a:lstStyle/>
          <a:p>
            <a:r>
              <a:rPr lang="en-US" dirty="0" smtClean="0"/>
              <a:t>Peeyoosh Bajracharya (group leader) (lead Programmer)	</a:t>
            </a:r>
          </a:p>
          <a:p>
            <a:r>
              <a:rPr lang="en-US" dirty="0" smtClean="0"/>
              <a:t>Ashish </a:t>
            </a:r>
            <a:r>
              <a:rPr lang="en-US" dirty="0" err="1"/>
              <a:t>M</a:t>
            </a:r>
            <a:r>
              <a:rPr lang="en-US" dirty="0" err="1" smtClean="0"/>
              <a:t>anchanda</a:t>
            </a:r>
            <a:r>
              <a:rPr lang="en-US" dirty="0" smtClean="0"/>
              <a:t>	(hardware)</a:t>
            </a:r>
          </a:p>
          <a:p>
            <a:r>
              <a:rPr lang="en-US" dirty="0" smtClean="0"/>
              <a:t>Oliver </a:t>
            </a:r>
            <a:r>
              <a:rPr lang="en-US" dirty="0" err="1" smtClean="0"/>
              <a:t>Benidictt</a:t>
            </a:r>
            <a:r>
              <a:rPr lang="en-US" dirty="0" smtClean="0"/>
              <a:t>		(---------------------)</a:t>
            </a:r>
          </a:p>
          <a:p>
            <a:r>
              <a:rPr lang="en-US" dirty="0" smtClean="0"/>
              <a:t>John </a:t>
            </a:r>
            <a:r>
              <a:rPr lang="en-US" dirty="0" err="1" smtClean="0"/>
              <a:t>Amgad</a:t>
            </a:r>
            <a:r>
              <a:rPr lang="en-US" dirty="0" smtClean="0"/>
              <a:t>			(data visualizer)</a:t>
            </a:r>
          </a:p>
          <a:p>
            <a:endParaRPr lang="en-US" dirty="0"/>
          </a:p>
        </p:txBody>
      </p:sp>
    </p:spTree>
    <p:extLst>
      <p:ext uri="{BB962C8B-B14F-4D97-AF65-F5344CB8AC3E}">
        <p14:creationId xmlns:p14="http://schemas.microsoft.com/office/powerpoint/2010/main" val="1497030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227</TotalTime>
  <Words>337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Smart system </vt:lpstr>
      <vt:lpstr>Project introduction </vt:lpstr>
      <vt:lpstr>Hardware requirements </vt:lpstr>
      <vt:lpstr>Software requirements </vt:lpstr>
      <vt:lpstr>Circuit diagram  </vt:lpstr>
      <vt:lpstr>Functions and features </vt:lpstr>
      <vt:lpstr>Future scope </vt:lpstr>
      <vt:lpstr>Group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system</dc:title>
  <dc:creator>Peeyoosh Bajracharya</dc:creator>
  <cp:lastModifiedBy>Peeyoosh Bajracharya</cp:lastModifiedBy>
  <cp:revision>9</cp:revision>
  <dcterms:created xsi:type="dcterms:W3CDTF">2018-09-20T02:43:27Z</dcterms:created>
  <dcterms:modified xsi:type="dcterms:W3CDTF">2018-09-23T06:22:14Z</dcterms:modified>
</cp:coreProperties>
</file>