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59" r:id="rId5"/>
    <p:sldId id="263" r:id="rId6"/>
    <p:sldId id="262" r:id="rId7"/>
    <p:sldId id="264" r:id="rId8"/>
    <p:sldId id="283" r:id="rId9"/>
    <p:sldId id="281" r:id="rId10"/>
    <p:sldId id="271" r:id="rId11"/>
    <p:sldId id="258" r:id="rId12"/>
    <p:sldId id="265" r:id="rId13"/>
    <p:sldId id="266" r:id="rId14"/>
    <p:sldId id="272" r:id="rId15"/>
    <p:sldId id="274" r:id="rId16"/>
    <p:sldId id="275" r:id="rId17"/>
    <p:sldId id="276" r:id="rId18"/>
    <p:sldId id="28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BA231-8D9B-4045-BC73-C82C814E2F55}" v="154" dt="2024-12-04T00:47:22.284"/>
    <p1510:client id="{1479E1FF-9AFE-5EF5-80C1-1BEA31D8D51A}" v="949" dt="2024-12-04T01:10:27.416"/>
    <p1510:client id="{B9066DE0-E454-15CC-0859-A8608CEEA13B}" v="3" dt="2024-12-03T19:12:17.149"/>
    <p1510:client id="{BFA09A46-BE67-130B-2C9C-26AEC3C1B565}" v="12" dt="2024-12-03T23:07:15.832"/>
    <p1510:client id="{D9D6477B-0768-45D8-E9C6-7DA393BE8F48}" v="4" dt="2024-12-04T00:21:5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4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11.png"/><Relationship Id="rId10" Type="http://schemas.openxmlformats.org/officeDocument/2006/relationships/image" Target="../media/image43.svg"/><Relationship Id="rId4" Type="http://schemas.openxmlformats.org/officeDocument/2006/relationships/image" Target="../media/image40.svg"/><Relationship Id="rId9" Type="http://schemas.openxmlformats.org/officeDocument/2006/relationships/image" Target="../media/image4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75.png"/><Relationship Id="rId3" Type="http://schemas.openxmlformats.org/officeDocument/2006/relationships/image" Target="../media/image36.png"/><Relationship Id="rId7" Type="http://schemas.openxmlformats.org/officeDocument/2006/relationships/image" Target="../media/image72.png"/><Relationship Id="rId12" Type="http://schemas.openxmlformats.org/officeDocument/2006/relationships/image" Target="../media/image10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svg"/><Relationship Id="rId11" Type="http://schemas.openxmlformats.org/officeDocument/2006/relationships/image" Target="../media/image9.png"/><Relationship Id="rId5" Type="http://schemas.openxmlformats.org/officeDocument/2006/relationships/image" Target="../media/image70.png"/><Relationship Id="rId10" Type="http://schemas.openxmlformats.org/officeDocument/2006/relationships/image" Target="../media/image74.svg"/><Relationship Id="rId4" Type="http://schemas.openxmlformats.org/officeDocument/2006/relationships/image" Target="../media/image69.svg"/><Relationship Id="rId9" Type="http://schemas.openxmlformats.org/officeDocument/2006/relationships/image" Target="../media/image13.png"/><Relationship Id="rId14" Type="http://schemas.openxmlformats.org/officeDocument/2006/relationships/image" Target="../media/image7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4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11.png"/><Relationship Id="rId10" Type="http://schemas.openxmlformats.org/officeDocument/2006/relationships/image" Target="../media/image43.svg"/><Relationship Id="rId4" Type="http://schemas.openxmlformats.org/officeDocument/2006/relationships/image" Target="../media/image40.svg"/><Relationship Id="rId9" Type="http://schemas.openxmlformats.org/officeDocument/2006/relationships/image" Target="../media/image4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75.png"/><Relationship Id="rId3" Type="http://schemas.openxmlformats.org/officeDocument/2006/relationships/image" Target="../media/image36.png"/><Relationship Id="rId7" Type="http://schemas.openxmlformats.org/officeDocument/2006/relationships/image" Target="../media/image72.png"/><Relationship Id="rId12" Type="http://schemas.openxmlformats.org/officeDocument/2006/relationships/image" Target="../media/image10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svg"/><Relationship Id="rId11" Type="http://schemas.openxmlformats.org/officeDocument/2006/relationships/image" Target="../media/image9.png"/><Relationship Id="rId5" Type="http://schemas.openxmlformats.org/officeDocument/2006/relationships/image" Target="../media/image70.png"/><Relationship Id="rId10" Type="http://schemas.openxmlformats.org/officeDocument/2006/relationships/image" Target="../media/image74.svg"/><Relationship Id="rId4" Type="http://schemas.openxmlformats.org/officeDocument/2006/relationships/image" Target="../media/image69.svg"/><Relationship Id="rId9" Type="http://schemas.openxmlformats.org/officeDocument/2006/relationships/image" Target="../media/image13.png"/><Relationship Id="rId14" Type="http://schemas.openxmlformats.org/officeDocument/2006/relationships/image" Target="../media/image7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D3FCC-D7AF-4440-A43B-81E2150ABF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F710A3-7206-4A9A-AAB3-1080EA0D91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Real-time news fetched using News API.</a:t>
          </a:r>
          <a:endParaRPr lang="en-US"/>
        </a:p>
      </dgm:t>
    </dgm:pt>
    <dgm:pt modelId="{782C0AD2-6216-4A84-96DB-2391FF10EEF3}" type="parTrans" cxnId="{785FE802-BF0B-447A-B3EC-BED277C74E52}">
      <dgm:prSet/>
      <dgm:spPr/>
      <dgm:t>
        <a:bodyPr/>
        <a:lstStyle/>
        <a:p>
          <a:endParaRPr lang="en-US"/>
        </a:p>
      </dgm:t>
    </dgm:pt>
    <dgm:pt modelId="{C5C5777B-53DD-4721-8735-8B629C16E3C4}" type="sibTrans" cxnId="{785FE802-BF0B-447A-B3EC-BED277C74E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4D34CC-752E-41A0-94B4-2047D0534A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Machine learning generates concise article summaries.</a:t>
          </a:r>
          <a:endParaRPr lang="en-US"/>
        </a:p>
      </dgm:t>
    </dgm:pt>
    <dgm:pt modelId="{870CDC8D-5AA4-4EB1-AC14-AB79C586F57D}" type="parTrans" cxnId="{B5284FE7-77F1-43FE-97E3-DE30D156B7A7}">
      <dgm:prSet/>
      <dgm:spPr/>
      <dgm:t>
        <a:bodyPr/>
        <a:lstStyle/>
        <a:p>
          <a:endParaRPr lang="en-US"/>
        </a:p>
      </dgm:t>
    </dgm:pt>
    <dgm:pt modelId="{CA3CD04C-1097-4002-8FF6-7E1A40882A1D}" type="sibTrans" cxnId="{B5284FE7-77F1-43FE-97E3-DE30D156B7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325CF6-E8C5-4849-8070-FC9BA29F03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Fully serverless architecture ensures scalability.</a:t>
          </a:r>
          <a:endParaRPr lang="en-US"/>
        </a:p>
      </dgm:t>
    </dgm:pt>
    <dgm:pt modelId="{3D1B283E-0075-4E28-837B-52F862F37A3C}" type="parTrans" cxnId="{BA53F36F-D1D8-4E34-BC88-C0635735CE45}">
      <dgm:prSet/>
      <dgm:spPr/>
      <dgm:t>
        <a:bodyPr/>
        <a:lstStyle/>
        <a:p>
          <a:endParaRPr lang="en-US"/>
        </a:p>
      </dgm:t>
    </dgm:pt>
    <dgm:pt modelId="{D81B99CA-C78A-4E03-B67C-8660AC226454}" type="sibTrans" cxnId="{BA53F36F-D1D8-4E34-BC88-C0635735C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06EFF8-28AA-4319-BB3A-04B3D84976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Deployed on AWS for high availability.</a:t>
          </a:r>
          <a:endParaRPr lang="en-US"/>
        </a:p>
      </dgm:t>
    </dgm:pt>
    <dgm:pt modelId="{E6BB7624-4BD1-4716-922A-3844646B5B71}" type="parTrans" cxnId="{8023DDFD-3ACF-4921-A454-EF9D3B738A7B}">
      <dgm:prSet/>
      <dgm:spPr/>
      <dgm:t>
        <a:bodyPr/>
        <a:lstStyle/>
        <a:p>
          <a:endParaRPr lang="en-US"/>
        </a:p>
      </dgm:t>
    </dgm:pt>
    <dgm:pt modelId="{C38CAF9C-2DBB-4446-A805-1ECE26AB2A72}" type="sibTrans" cxnId="{8023DDFD-3ACF-4921-A454-EF9D3B738A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F1D966-3AAD-487B-B193-8422BFFD89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Aptos Display" panose="02110004020202020204"/>
            </a:rPr>
            <a:t>Supports</a:t>
          </a:r>
          <a:r>
            <a:rPr lang="en-IN"/>
            <a:t> multiple countries</a:t>
          </a:r>
          <a:r>
            <a:rPr lang="en-IN">
              <a:latin typeface="Aptos Display" panose="02110004020202020204"/>
            </a:rPr>
            <a:t> and news categories</a:t>
          </a:r>
          <a:r>
            <a:rPr lang="en-IN"/>
            <a:t>.</a:t>
          </a:r>
          <a:endParaRPr lang="en-US"/>
        </a:p>
      </dgm:t>
    </dgm:pt>
    <dgm:pt modelId="{62C4EE07-A8D5-4674-83CC-6E77053A638F}" type="parTrans" cxnId="{D3AEC273-DC47-4553-A56A-FB3ACEF2F9DB}">
      <dgm:prSet/>
      <dgm:spPr/>
      <dgm:t>
        <a:bodyPr/>
        <a:lstStyle/>
        <a:p>
          <a:endParaRPr lang="en-US"/>
        </a:p>
      </dgm:t>
    </dgm:pt>
    <dgm:pt modelId="{E9762D13-AB36-450F-B634-58B75C58DA43}" type="sibTrans" cxnId="{D3AEC273-DC47-4553-A56A-FB3ACEF2F9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85D3A7-2976-49D2-82DC-0FB0F71E14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User-friendly interface for seamless interaction.</a:t>
          </a:r>
          <a:endParaRPr lang="en-US"/>
        </a:p>
      </dgm:t>
    </dgm:pt>
    <dgm:pt modelId="{59BF89F6-1E09-418D-A91D-F50BCFD4CD2C}" type="parTrans" cxnId="{7368D8D6-50AC-47C1-BED8-832A7F0FB78A}">
      <dgm:prSet/>
      <dgm:spPr/>
      <dgm:t>
        <a:bodyPr/>
        <a:lstStyle/>
        <a:p>
          <a:endParaRPr lang="en-US"/>
        </a:p>
      </dgm:t>
    </dgm:pt>
    <dgm:pt modelId="{3548BDBC-EAF3-486E-9E81-4E2880B8D174}" type="sibTrans" cxnId="{7368D8D6-50AC-47C1-BED8-832A7F0FB78A}">
      <dgm:prSet/>
      <dgm:spPr/>
      <dgm:t>
        <a:bodyPr/>
        <a:lstStyle/>
        <a:p>
          <a:endParaRPr lang="en-US"/>
        </a:p>
      </dgm:t>
    </dgm:pt>
    <dgm:pt modelId="{400069FC-BC51-487A-AE8E-7830473A434F}" type="pres">
      <dgm:prSet presAssocID="{DCCD3FCC-D7AF-4440-A43B-81E2150ABF05}" presName="root" presStyleCnt="0">
        <dgm:presLayoutVars>
          <dgm:dir/>
          <dgm:resizeHandles val="exact"/>
        </dgm:presLayoutVars>
      </dgm:prSet>
      <dgm:spPr/>
    </dgm:pt>
    <dgm:pt modelId="{8E87ACE1-ECC6-4A24-B4AE-8E0A8ECFC7B3}" type="pres">
      <dgm:prSet presAssocID="{DCCD3FCC-D7AF-4440-A43B-81E2150ABF05}" presName="container" presStyleCnt="0">
        <dgm:presLayoutVars>
          <dgm:dir/>
          <dgm:resizeHandles val="exact"/>
        </dgm:presLayoutVars>
      </dgm:prSet>
      <dgm:spPr/>
    </dgm:pt>
    <dgm:pt modelId="{B9A62501-DB54-4388-B1D4-BCC95C3856C4}" type="pres">
      <dgm:prSet presAssocID="{D2F710A3-7206-4A9A-AAB3-1080EA0D91BE}" presName="compNode" presStyleCnt="0"/>
      <dgm:spPr/>
    </dgm:pt>
    <dgm:pt modelId="{50164CFF-A07E-453B-825A-02B8157BB6C7}" type="pres">
      <dgm:prSet presAssocID="{D2F710A3-7206-4A9A-AAB3-1080EA0D91BE}" presName="iconBgRect" presStyleLbl="bgShp" presStyleIdx="0" presStyleCnt="6"/>
      <dgm:spPr/>
    </dgm:pt>
    <dgm:pt modelId="{500A5F52-A119-4673-A396-E715599714B8}" type="pres">
      <dgm:prSet presAssocID="{D2F710A3-7206-4A9A-AAB3-1080EA0D91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BB2F863D-C2DB-404F-95E8-6A19AA974A31}" type="pres">
      <dgm:prSet presAssocID="{D2F710A3-7206-4A9A-AAB3-1080EA0D91BE}" presName="spaceRect" presStyleCnt="0"/>
      <dgm:spPr/>
    </dgm:pt>
    <dgm:pt modelId="{F5EB2BBC-F3CB-4315-8F7D-D8860E6F7A20}" type="pres">
      <dgm:prSet presAssocID="{D2F710A3-7206-4A9A-AAB3-1080EA0D91BE}" presName="textRect" presStyleLbl="revTx" presStyleIdx="0" presStyleCnt="6">
        <dgm:presLayoutVars>
          <dgm:chMax val="1"/>
          <dgm:chPref val="1"/>
        </dgm:presLayoutVars>
      </dgm:prSet>
      <dgm:spPr/>
    </dgm:pt>
    <dgm:pt modelId="{298BA839-C66F-42C1-B09F-3DA82BFD4A80}" type="pres">
      <dgm:prSet presAssocID="{C5C5777B-53DD-4721-8735-8B629C16E3C4}" presName="sibTrans" presStyleLbl="sibTrans2D1" presStyleIdx="0" presStyleCnt="0"/>
      <dgm:spPr/>
    </dgm:pt>
    <dgm:pt modelId="{BA7C56E7-032C-45A8-B2DD-B8E34C07C78E}" type="pres">
      <dgm:prSet presAssocID="{0C4D34CC-752E-41A0-94B4-2047D0534A63}" presName="compNode" presStyleCnt="0"/>
      <dgm:spPr/>
    </dgm:pt>
    <dgm:pt modelId="{F85BCCA9-4881-4BEE-B6AF-241413ACB692}" type="pres">
      <dgm:prSet presAssocID="{0C4D34CC-752E-41A0-94B4-2047D0534A63}" presName="iconBgRect" presStyleLbl="bgShp" presStyleIdx="1" presStyleCnt="6"/>
      <dgm:spPr/>
    </dgm:pt>
    <dgm:pt modelId="{6F81A1AD-F612-4091-861B-E390F89A5BD1}" type="pres">
      <dgm:prSet presAssocID="{0C4D34CC-752E-41A0-94B4-2047D0534A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73088CF5-6BD2-46BF-A220-FC980CC6EE9C}" type="pres">
      <dgm:prSet presAssocID="{0C4D34CC-752E-41A0-94B4-2047D0534A63}" presName="spaceRect" presStyleCnt="0"/>
      <dgm:spPr/>
    </dgm:pt>
    <dgm:pt modelId="{FB0AFB53-D612-4B95-B747-3F5A3DCE7B12}" type="pres">
      <dgm:prSet presAssocID="{0C4D34CC-752E-41A0-94B4-2047D0534A63}" presName="textRect" presStyleLbl="revTx" presStyleIdx="1" presStyleCnt="6">
        <dgm:presLayoutVars>
          <dgm:chMax val="1"/>
          <dgm:chPref val="1"/>
        </dgm:presLayoutVars>
      </dgm:prSet>
      <dgm:spPr/>
    </dgm:pt>
    <dgm:pt modelId="{99D4ECFB-60F2-4E33-B41E-AF3845C360E2}" type="pres">
      <dgm:prSet presAssocID="{CA3CD04C-1097-4002-8FF6-7E1A40882A1D}" presName="sibTrans" presStyleLbl="sibTrans2D1" presStyleIdx="0" presStyleCnt="0"/>
      <dgm:spPr/>
    </dgm:pt>
    <dgm:pt modelId="{C388FF56-E63A-4925-A992-9B5AD172A8AF}" type="pres">
      <dgm:prSet presAssocID="{94325CF6-E8C5-4849-8070-FC9BA29F0347}" presName="compNode" presStyleCnt="0"/>
      <dgm:spPr/>
    </dgm:pt>
    <dgm:pt modelId="{6DD407D6-2602-41EF-89AE-873EA3E847E8}" type="pres">
      <dgm:prSet presAssocID="{94325CF6-E8C5-4849-8070-FC9BA29F0347}" presName="iconBgRect" presStyleLbl="bgShp" presStyleIdx="2" presStyleCnt="6"/>
      <dgm:spPr/>
    </dgm:pt>
    <dgm:pt modelId="{D8820D60-D03A-4F78-B8BB-01CBA7CF44EA}" type="pres">
      <dgm:prSet presAssocID="{94325CF6-E8C5-4849-8070-FC9BA29F03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9591AEC-E840-4388-BF6F-1D8E47A668E4}" type="pres">
      <dgm:prSet presAssocID="{94325CF6-E8C5-4849-8070-FC9BA29F0347}" presName="spaceRect" presStyleCnt="0"/>
      <dgm:spPr/>
    </dgm:pt>
    <dgm:pt modelId="{D153D896-0279-4993-8768-DABE351F4F86}" type="pres">
      <dgm:prSet presAssocID="{94325CF6-E8C5-4849-8070-FC9BA29F0347}" presName="textRect" presStyleLbl="revTx" presStyleIdx="2" presStyleCnt="6">
        <dgm:presLayoutVars>
          <dgm:chMax val="1"/>
          <dgm:chPref val="1"/>
        </dgm:presLayoutVars>
      </dgm:prSet>
      <dgm:spPr/>
    </dgm:pt>
    <dgm:pt modelId="{BA9C9609-2CEB-4ED5-88B4-4D98E0E2964F}" type="pres">
      <dgm:prSet presAssocID="{D81B99CA-C78A-4E03-B67C-8660AC226454}" presName="sibTrans" presStyleLbl="sibTrans2D1" presStyleIdx="0" presStyleCnt="0"/>
      <dgm:spPr/>
    </dgm:pt>
    <dgm:pt modelId="{B7D22893-C6D1-4CE0-A69D-2B3E5DE15BCA}" type="pres">
      <dgm:prSet presAssocID="{1C06EFF8-28AA-4319-BB3A-04B3D849760C}" presName="compNode" presStyleCnt="0"/>
      <dgm:spPr/>
    </dgm:pt>
    <dgm:pt modelId="{4C3D5CED-0B5A-4A85-B4F7-44D73190ACD0}" type="pres">
      <dgm:prSet presAssocID="{1C06EFF8-28AA-4319-BB3A-04B3D849760C}" presName="iconBgRect" presStyleLbl="bgShp" presStyleIdx="3" presStyleCnt="6"/>
      <dgm:spPr/>
    </dgm:pt>
    <dgm:pt modelId="{BF3183BC-0D6D-4557-82FC-5E4E71684712}" type="pres">
      <dgm:prSet presAssocID="{1C06EFF8-28AA-4319-BB3A-04B3D84976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904359A-EDE8-4429-BFDB-2485B3FCDDAD}" type="pres">
      <dgm:prSet presAssocID="{1C06EFF8-28AA-4319-BB3A-04B3D849760C}" presName="spaceRect" presStyleCnt="0"/>
      <dgm:spPr/>
    </dgm:pt>
    <dgm:pt modelId="{F3B6870C-6C27-4C78-A10F-9BB7EE3537E3}" type="pres">
      <dgm:prSet presAssocID="{1C06EFF8-28AA-4319-BB3A-04B3D849760C}" presName="textRect" presStyleLbl="revTx" presStyleIdx="3" presStyleCnt="6">
        <dgm:presLayoutVars>
          <dgm:chMax val="1"/>
          <dgm:chPref val="1"/>
        </dgm:presLayoutVars>
      </dgm:prSet>
      <dgm:spPr/>
    </dgm:pt>
    <dgm:pt modelId="{C210D0B4-605F-4634-8126-41CAEF098846}" type="pres">
      <dgm:prSet presAssocID="{C38CAF9C-2DBB-4446-A805-1ECE26AB2A72}" presName="sibTrans" presStyleLbl="sibTrans2D1" presStyleIdx="0" presStyleCnt="0"/>
      <dgm:spPr/>
    </dgm:pt>
    <dgm:pt modelId="{B5652D93-0833-4DD9-A1BA-520F52FA6ADD}" type="pres">
      <dgm:prSet presAssocID="{55F1D966-3AAD-487B-B193-8422BFFD89A3}" presName="compNode" presStyleCnt="0"/>
      <dgm:spPr/>
    </dgm:pt>
    <dgm:pt modelId="{AFFE0855-C772-4770-920E-DE313B698A94}" type="pres">
      <dgm:prSet presAssocID="{55F1D966-3AAD-487B-B193-8422BFFD89A3}" presName="iconBgRect" presStyleLbl="bgShp" presStyleIdx="4" presStyleCnt="6"/>
      <dgm:spPr/>
    </dgm:pt>
    <dgm:pt modelId="{1EE6F161-810B-4818-AB73-0C1E48790E87}" type="pres">
      <dgm:prSet presAssocID="{55F1D966-3AAD-487B-B193-8422BFFD89A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9656874-8022-46F4-811D-9CD375A48116}" type="pres">
      <dgm:prSet presAssocID="{55F1D966-3AAD-487B-B193-8422BFFD89A3}" presName="spaceRect" presStyleCnt="0"/>
      <dgm:spPr/>
    </dgm:pt>
    <dgm:pt modelId="{ED38DAB0-6EB0-4567-BA64-28C0ED5924DB}" type="pres">
      <dgm:prSet presAssocID="{55F1D966-3AAD-487B-B193-8422BFFD89A3}" presName="textRect" presStyleLbl="revTx" presStyleIdx="4" presStyleCnt="6">
        <dgm:presLayoutVars>
          <dgm:chMax val="1"/>
          <dgm:chPref val="1"/>
        </dgm:presLayoutVars>
      </dgm:prSet>
      <dgm:spPr/>
    </dgm:pt>
    <dgm:pt modelId="{E6A8575E-E380-402E-BD89-61BDC12D5BD2}" type="pres">
      <dgm:prSet presAssocID="{E9762D13-AB36-450F-B634-58B75C58DA43}" presName="sibTrans" presStyleLbl="sibTrans2D1" presStyleIdx="0" presStyleCnt="0"/>
      <dgm:spPr/>
    </dgm:pt>
    <dgm:pt modelId="{7696D9C4-F89D-461F-803D-B3C095120540}" type="pres">
      <dgm:prSet presAssocID="{A085D3A7-2976-49D2-82DC-0FB0F71E1469}" presName="compNode" presStyleCnt="0"/>
      <dgm:spPr/>
    </dgm:pt>
    <dgm:pt modelId="{C3346724-0CC5-4D71-B985-CC4179CA943D}" type="pres">
      <dgm:prSet presAssocID="{A085D3A7-2976-49D2-82DC-0FB0F71E1469}" presName="iconBgRect" presStyleLbl="bgShp" presStyleIdx="5" presStyleCnt="6"/>
      <dgm:spPr/>
    </dgm:pt>
    <dgm:pt modelId="{7A29A112-7EAD-4D3D-8462-9F398633F685}" type="pres">
      <dgm:prSet presAssocID="{A085D3A7-2976-49D2-82DC-0FB0F71E14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53A36BE-9874-4B08-80CD-2C2C97995F99}" type="pres">
      <dgm:prSet presAssocID="{A085D3A7-2976-49D2-82DC-0FB0F71E1469}" presName="spaceRect" presStyleCnt="0"/>
      <dgm:spPr/>
    </dgm:pt>
    <dgm:pt modelId="{C07B7460-9D39-41A8-8FFE-55FA00476A69}" type="pres">
      <dgm:prSet presAssocID="{A085D3A7-2976-49D2-82DC-0FB0F71E146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85FE802-BF0B-447A-B3EC-BED277C74E52}" srcId="{DCCD3FCC-D7AF-4440-A43B-81E2150ABF05}" destId="{D2F710A3-7206-4A9A-AAB3-1080EA0D91BE}" srcOrd="0" destOrd="0" parTransId="{782C0AD2-6216-4A84-96DB-2391FF10EEF3}" sibTransId="{C5C5777B-53DD-4721-8735-8B629C16E3C4}"/>
    <dgm:cxn modelId="{B6ED8614-1929-4600-BCDF-49525C2D8E35}" type="presOf" srcId="{D2F710A3-7206-4A9A-AAB3-1080EA0D91BE}" destId="{F5EB2BBC-F3CB-4315-8F7D-D8860E6F7A20}" srcOrd="0" destOrd="0" presId="urn:microsoft.com/office/officeart/2018/2/layout/IconCircleList"/>
    <dgm:cxn modelId="{2FAF3026-B717-4943-85EF-95E033CB63A2}" type="presOf" srcId="{CA3CD04C-1097-4002-8FF6-7E1A40882A1D}" destId="{99D4ECFB-60F2-4E33-B41E-AF3845C360E2}" srcOrd="0" destOrd="0" presId="urn:microsoft.com/office/officeart/2018/2/layout/IconCircleList"/>
    <dgm:cxn modelId="{DD6A5928-A107-4895-B90A-E8A98209FFA4}" type="presOf" srcId="{A085D3A7-2976-49D2-82DC-0FB0F71E1469}" destId="{C07B7460-9D39-41A8-8FFE-55FA00476A69}" srcOrd="0" destOrd="0" presId="urn:microsoft.com/office/officeart/2018/2/layout/IconCircleList"/>
    <dgm:cxn modelId="{86CDFD3B-EB2C-45D0-B35D-B59F5400F01D}" type="presOf" srcId="{C38CAF9C-2DBB-4446-A805-1ECE26AB2A72}" destId="{C210D0B4-605F-4634-8126-41CAEF098846}" srcOrd="0" destOrd="0" presId="urn:microsoft.com/office/officeart/2018/2/layout/IconCircleList"/>
    <dgm:cxn modelId="{631DCC45-1AAF-484A-8E7F-499F6B614E46}" type="presOf" srcId="{94325CF6-E8C5-4849-8070-FC9BA29F0347}" destId="{D153D896-0279-4993-8768-DABE351F4F86}" srcOrd="0" destOrd="0" presId="urn:microsoft.com/office/officeart/2018/2/layout/IconCircleList"/>
    <dgm:cxn modelId="{61750749-73FE-4CC0-A18D-EB585BF2C083}" type="presOf" srcId="{E9762D13-AB36-450F-B634-58B75C58DA43}" destId="{E6A8575E-E380-402E-BD89-61BDC12D5BD2}" srcOrd="0" destOrd="0" presId="urn:microsoft.com/office/officeart/2018/2/layout/IconCircleList"/>
    <dgm:cxn modelId="{BA53F36F-D1D8-4E34-BC88-C0635735CE45}" srcId="{DCCD3FCC-D7AF-4440-A43B-81E2150ABF05}" destId="{94325CF6-E8C5-4849-8070-FC9BA29F0347}" srcOrd="2" destOrd="0" parTransId="{3D1B283E-0075-4E28-837B-52F862F37A3C}" sibTransId="{D81B99CA-C78A-4E03-B67C-8660AC226454}"/>
    <dgm:cxn modelId="{D3AEC273-DC47-4553-A56A-FB3ACEF2F9DB}" srcId="{DCCD3FCC-D7AF-4440-A43B-81E2150ABF05}" destId="{55F1D966-3AAD-487B-B193-8422BFFD89A3}" srcOrd="4" destOrd="0" parTransId="{62C4EE07-A8D5-4674-83CC-6E77053A638F}" sibTransId="{E9762D13-AB36-450F-B634-58B75C58DA43}"/>
    <dgm:cxn modelId="{DD0F5D7A-9007-4D37-81BE-E3AC0D9EBCCA}" type="presOf" srcId="{55F1D966-3AAD-487B-B193-8422BFFD89A3}" destId="{ED38DAB0-6EB0-4567-BA64-28C0ED5924DB}" srcOrd="0" destOrd="0" presId="urn:microsoft.com/office/officeart/2018/2/layout/IconCircleList"/>
    <dgm:cxn modelId="{04DCB190-16E0-408F-A3EA-52BE89C12087}" type="presOf" srcId="{D81B99CA-C78A-4E03-B67C-8660AC226454}" destId="{BA9C9609-2CEB-4ED5-88B4-4D98E0E2964F}" srcOrd="0" destOrd="0" presId="urn:microsoft.com/office/officeart/2018/2/layout/IconCircleList"/>
    <dgm:cxn modelId="{4C1DA8AE-D2E2-496C-A24B-56992309D839}" type="presOf" srcId="{1C06EFF8-28AA-4319-BB3A-04B3D849760C}" destId="{F3B6870C-6C27-4C78-A10F-9BB7EE3537E3}" srcOrd="0" destOrd="0" presId="urn:microsoft.com/office/officeart/2018/2/layout/IconCircleList"/>
    <dgm:cxn modelId="{BE34A3B8-AB9E-40F1-9CC4-B7AB8F93F3AB}" type="presOf" srcId="{DCCD3FCC-D7AF-4440-A43B-81E2150ABF05}" destId="{400069FC-BC51-487A-AE8E-7830473A434F}" srcOrd="0" destOrd="0" presId="urn:microsoft.com/office/officeart/2018/2/layout/IconCircleList"/>
    <dgm:cxn modelId="{F5631BC3-64C9-464B-AC8B-8316AED728B7}" type="presOf" srcId="{0C4D34CC-752E-41A0-94B4-2047D0534A63}" destId="{FB0AFB53-D612-4B95-B747-3F5A3DCE7B12}" srcOrd="0" destOrd="0" presId="urn:microsoft.com/office/officeart/2018/2/layout/IconCircleList"/>
    <dgm:cxn modelId="{7368D8D6-50AC-47C1-BED8-832A7F0FB78A}" srcId="{DCCD3FCC-D7AF-4440-A43B-81E2150ABF05}" destId="{A085D3A7-2976-49D2-82DC-0FB0F71E1469}" srcOrd="5" destOrd="0" parTransId="{59BF89F6-1E09-418D-A91D-F50BCFD4CD2C}" sibTransId="{3548BDBC-EAF3-486E-9E81-4E2880B8D174}"/>
    <dgm:cxn modelId="{B5284FE7-77F1-43FE-97E3-DE30D156B7A7}" srcId="{DCCD3FCC-D7AF-4440-A43B-81E2150ABF05}" destId="{0C4D34CC-752E-41A0-94B4-2047D0534A63}" srcOrd="1" destOrd="0" parTransId="{870CDC8D-5AA4-4EB1-AC14-AB79C586F57D}" sibTransId="{CA3CD04C-1097-4002-8FF6-7E1A40882A1D}"/>
    <dgm:cxn modelId="{E43EA6FA-E92C-4E80-B454-8B95190D8336}" type="presOf" srcId="{C5C5777B-53DD-4721-8735-8B629C16E3C4}" destId="{298BA839-C66F-42C1-B09F-3DA82BFD4A80}" srcOrd="0" destOrd="0" presId="urn:microsoft.com/office/officeart/2018/2/layout/IconCircleList"/>
    <dgm:cxn modelId="{8023DDFD-3ACF-4921-A454-EF9D3B738A7B}" srcId="{DCCD3FCC-D7AF-4440-A43B-81E2150ABF05}" destId="{1C06EFF8-28AA-4319-BB3A-04B3D849760C}" srcOrd="3" destOrd="0" parTransId="{E6BB7624-4BD1-4716-922A-3844646B5B71}" sibTransId="{C38CAF9C-2DBB-4446-A805-1ECE26AB2A72}"/>
    <dgm:cxn modelId="{A1022F75-2168-42F6-8DEF-458B24FC4C66}" type="presParOf" srcId="{400069FC-BC51-487A-AE8E-7830473A434F}" destId="{8E87ACE1-ECC6-4A24-B4AE-8E0A8ECFC7B3}" srcOrd="0" destOrd="0" presId="urn:microsoft.com/office/officeart/2018/2/layout/IconCircleList"/>
    <dgm:cxn modelId="{A9EF568D-CECA-47DB-B075-E6CF3C047F07}" type="presParOf" srcId="{8E87ACE1-ECC6-4A24-B4AE-8E0A8ECFC7B3}" destId="{B9A62501-DB54-4388-B1D4-BCC95C3856C4}" srcOrd="0" destOrd="0" presId="urn:microsoft.com/office/officeart/2018/2/layout/IconCircleList"/>
    <dgm:cxn modelId="{B20A17D3-B291-42A9-B84A-DFA27AEE9C89}" type="presParOf" srcId="{B9A62501-DB54-4388-B1D4-BCC95C3856C4}" destId="{50164CFF-A07E-453B-825A-02B8157BB6C7}" srcOrd="0" destOrd="0" presId="urn:microsoft.com/office/officeart/2018/2/layout/IconCircleList"/>
    <dgm:cxn modelId="{EE91DFA7-F177-4ADC-9FB5-055486186131}" type="presParOf" srcId="{B9A62501-DB54-4388-B1D4-BCC95C3856C4}" destId="{500A5F52-A119-4673-A396-E715599714B8}" srcOrd="1" destOrd="0" presId="urn:microsoft.com/office/officeart/2018/2/layout/IconCircleList"/>
    <dgm:cxn modelId="{EB8A9246-3775-479A-A9BD-96ACF5BC2D6B}" type="presParOf" srcId="{B9A62501-DB54-4388-B1D4-BCC95C3856C4}" destId="{BB2F863D-C2DB-404F-95E8-6A19AA974A31}" srcOrd="2" destOrd="0" presId="urn:microsoft.com/office/officeart/2018/2/layout/IconCircleList"/>
    <dgm:cxn modelId="{0FCF2803-E1C5-4FBB-B9E5-626A35B5D868}" type="presParOf" srcId="{B9A62501-DB54-4388-B1D4-BCC95C3856C4}" destId="{F5EB2BBC-F3CB-4315-8F7D-D8860E6F7A20}" srcOrd="3" destOrd="0" presId="urn:microsoft.com/office/officeart/2018/2/layout/IconCircleList"/>
    <dgm:cxn modelId="{80DB67AC-17BA-4935-AFFF-3BB87D77C4AE}" type="presParOf" srcId="{8E87ACE1-ECC6-4A24-B4AE-8E0A8ECFC7B3}" destId="{298BA839-C66F-42C1-B09F-3DA82BFD4A80}" srcOrd="1" destOrd="0" presId="urn:microsoft.com/office/officeart/2018/2/layout/IconCircleList"/>
    <dgm:cxn modelId="{FBE5A444-04AE-4235-BFF3-EAA47BB52198}" type="presParOf" srcId="{8E87ACE1-ECC6-4A24-B4AE-8E0A8ECFC7B3}" destId="{BA7C56E7-032C-45A8-B2DD-B8E34C07C78E}" srcOrd="2" destOrd="0" presId="urn:microsoft.com/office/officeart/2018/2/layout/IconCircleList"/>
    <dgm:cxn modelId="{7DBACBEF-439A-4436-89FE-7BEE77F98BDD}" type="presParOf" srcId="{BA7C56E7-032C-45A8-B2DD-B8E34C07C78E}" destId="{F85BCCA9-4881-4BEE-B6AF-241413ACB692}" srcOrd="0" destOrd="0" presId="urn:microsoft.com/office/officeart/2018/2/layout/IconCircleList"/>
    <dgm:cxn modelId="{E2ACB08D-CC5F-42A7-97F4-AFAF17868C6B}" type="presParOf" srcId="{BA7C56E7-032C-45A8-B2DD-B8E34C07C78E}" destId="{6F81A1AD-F612-4091-861B-E390F89A5BD1}" srcOrd="1" destOrd="0" presId="urn:microsoft.com/office/officeart/2018/2/layout/IconCircleList"/>
    <dgm:cxn modelId="{52CE1398-C0C0-43F7-BAED-208A6120F141}" type="presParOf" srcId="{BA7C56E7-032C-45A8-B2DD-B8E34C07C78E}" destId="{73088CF5-6BD2-46BF-A220-FC980CC6EE9C}" srcOrd="2" destOrd="0" presId="urn:microsoft.com/office/officeart/2018/2/layout/IconCircleList"/>
    <dgm:cxn modelId="{02FC770F-407B-4DE2-972C-5251529613C6}" type="presParOf" srcId="{BA7C56E7-032C-45A8-B2DD-B8E34C07C78E}" destId="{FB0AFB53-D612-4B95-B747-3F5A3DCE7B12}" srcOrd="3" destOrd="0" presId="urn:microsoft.com/office/officeart/2018/2/layout/IconCircleList"/>
    <dgm:cxn modelId="{CBFA2574-04DB-4D53-879A-5B7FB05DF03C}" type="presParOf" srcId="{8E87ACE1-ECC6-4A24-B4AE-8E0A8ECFC7B3}" destId="{99D4ECFB-60F2-4E33-B41E-AF3845C360E2}" srcOrd="3" destOrd="0" presId="urn:microsoft.com/office/officeart/2018/2/layout/IconCircleList"/>
    <dgm:cxn modelId="{7D811CB3-175F-44B2-BF1E-4A613B40D60C}" type="presParOf" srcId="{8E87ACE1-ECC6-4A24-B4AE-8E0A8ECFC7B3}" destId="{C388FF56-E63A-4925-A992-9B5AD172A8AF}" srcOrd="4" destOrd="0" presId="urn:microsoft.com/office/officeart/2018/2/layout/IconCircleList"/>
    <dgm:cxn modelId="{DDC772B5-DA78-4900-8733-51DDE837DAE7}" type="presParOf" srcId="{C388FF56-E63A-4925-A992-9B5AD172A8AF}" destId="{6DD407D6-2602-41EF-89AE-873EA3E847E8}" srcOrd="0" destOrd="0" presId="urn:microsoft.com/office/officeart/2018/2/layout/IconCircleList"/>
    <dgm:cxn modelId="{82404F46-2673-4089-AFBC-C0833DE2EB5C}" type="presParOf" srcId="{C388FF56-E63A-4925-A992-9B5AD172A8AF}" destId="{D8820D60-D03A-4F78-B8BB-01CBA7CF44EA}" srcOrd="1" destOrd="0" presId="urn:microsoft.com/office/officeart/2018/2/layout/IconCircleList"/>
    <dgm:cxn modelId="{4F686183-A904-4721-9B60-227AAAE2E2B7}" type="presParOf" srcId="{C388FF56-E63A-4925-A992-9B5AD172A8AF}" destId="{A9591AEC-E840-4388-BF6F-1D8E47A668E4}" srcOrd="2" destOrd="0" presId="urn:microsoft.com/office/officeart/2018/2/layout/IconCircleList"/>
    <dgm:cxn modelId="{B10C80F3-1AA6-4194-85B0-D7A08B129187}" type="presParOf" srcId="{C388FF56-E63A-4925-A992-9B5AD172A8AF}" destId="{D153D896-0279-4993-8768-DABE351F4F86}" srcOrd="3" destOrd="0" presId="urn:microsoft.com/office/officeart/2018/2/layout/IconCircleList"/>
    <dgm:cxn modelId="{6BAF7A8A-10EE-40CA-8618-24AF81244549}" type="presParOf" srcId="{8E87ACE1-ECC6-4A24-B4AE-8E0A8ECFC7B3}" destId="{BA9C9609-2CEB-4ED5-88B4-4D98E0E2964F}" srcOrd="5" destOrd="0" presId="urn:microsoft.com/office/officeart/2018/2/layout/IconCircleList"/>
    <dgm:cxn modelId="{17B2E77F-E828-45E2-B24E-2C63BFB7C8BD}" type="presParOf" srcId="{8E87ACE1-ECC6-4A24-B4AE-8E0A8ECFC7B3}" destId="{B7D22893-C6D1-4CE0-A69D-2B3E5DE15BCA}" srcOrd="6" destOrd="0" presId="urn:microsoft.com/office/officeart/2018/2/layout/IconCircleList"/>
    <dgm:cxn modelId="{6E1D338F-7454-436D-A3B6-8BDDA72E68A8}" type="presParOf" srcId="{B7D22893-C6D1-4CE0-A69D-2B3E5DE15BCA}" destId="{4C3D5CED-0B5A-4A85-B4F7-44D73190ACD0}" srcOrd="0" destOrd="0" presId="urn:microsoft.com/office/officeart/2018/2/layout/IconCircleList"/>
    <dgm:cxn modelId="{95BA565B-4B28-4FF9-8582-57E87C918BB1}" type="presParOf" srcId="{B7D22893-C6D1-4CE0-A69D-2B3E5DE15BCA}" destId="{BF3183BC-0D6D-4557-82FC-5E4E71684712}" srcOrd="1" destOrd="0" presId="urn:microsoft.com/office/officeart/2018/2/layout/IconCircleList"/>
    <dgm:cxn modelId="{F223C0F7-B145-4C27-9B16-7AA1EC9226DC}" type="presParOf" srcId="{B7D22893-C6D1-4CE0-A69D-2B3E5DE15BCA}" destId="{3904359A-EDE8-4429-BFDB-2485B3FCDDAD}" srcOrd="2" destOrd="0" presId="urn:microsoft.com/office/officeart/2018/2/layout/IconCircleList"/>
    <dgm:cxn modelId="{BA9EF6D5-D1AA-4F10-B8BF-8E4DF61ED4B6}" type="presParOf" srcId="{B7D22893-C6D1-4CE0-A69D-2B3E5DE15BCA}" destId="{F3B6870C-6C27-4C78-A10F-9BB7EE3537E3}" srcOrd="3" destOrd="0" presId="urn:microsoft.com/office/officeart/2018/2/layout/IconCircleList"/>
    <dgm:cxn modelId="{FC8A3533-7635-4AC5-AE46-D49C02EA7788}" type="presParOf" srcId="{8E87ACE1-ECC6-4A24-B4AE-8E0A8ECFC7B3}" destId="{C210D0B4-605F-4634-8126-41CAEF098846}" srcOrd="7" destOrd="0" presId="urn:microsoft.com/office/officeart/2018/2/layout/IconCircleList"/>
    <dgm:cxn modelId="{E28E6E89-562C-4895-B459-965FAE58F642}" type="presParOf" srcId="{8E87ACE1-ECC6-4A24-B4AE-8E0A8ECFC7B3}" destId="{B5652D93-0833-4DD9-A1BA-520F52FA6ADD}" srcOrd="8" destOrd="0" presId="urn:microsoft.com/office/officeart/2018/2/layout/IconCircleList"/>
    <dgm:cxn modelId="{08100565-BD59-41B8-BE2F-E04512085771}" type="presParOf" srcId="{B5652D93-0833-4DD9-A1BA-520F52FA6ADD}" destId="{AFFE0855-C772-4770-920E-DE313B698A94}" srcOrd="0" destOrd="0" presId="urn:microsoft.com/office/officeart/2018/2/layout/IconCircleList"/>
    <dgm:cxn modelId="{740048B4-54FC-4949-890D-AF1442E92D00}" type="presParOf" srcId="{B5652D93-0833-4DD9-A1BA-520F52FA6ADD}" destId="{1EE6F161-810B-4818-AB73-0C1E48790E87}" srcOrd="1" destOrd="0" presId="urn:microsoft.com/office/officeart/2018/2/layout/IconCircleList"/>
    <dgm:cxn modelId="{4DBAAD01-E12C-4909-97C3-336DD60A624C}" type="presParOf" srcId="{B5652D93-0833-4DD9-A1BA-520F52FA6ADD}" destId="{69656874-8022-46F4-811D-9CD375A48116}" srcOrd="2" destOrd="0" presId="urn:microsoft.com/office/officeart/2018/2/layout/IconCircleList"/>
    <dgm:cxn modelId="{066DE2E0-35F5-4299-BD96-A780F15760F8}" type="presParOf" srcId="{B5652D93-0833-4DD9-A1BA-520F52FA6ADD}" destId="{ED38DAB0-6EB0-4567-BA64-28C0ED5924DB}" srcOrd="3" destOrd="0" presId="urn:microsoft.com/office/officeart/2018/2/layout/IconCircleList"/>
    <dgm:cxn modelId="{BC853403-243C-4011-A3DC-349445026445}" type="presParOf" srcId="{8E87ACE1-ECC6-4A24-B4AE-8E0A8ECFC7B3}" destId="{E6A8575E-E380-402E-BD89-61BDC12D5BD2}" srcOrd="9" destOrd="0" presId="urn:microsoft.com/office/officeart/2018/2/layout/IconCircleList"/>
    <dgm:cxn modelId="{19AC5E90-ED0B-481D-A89A-BAFC5FBB9B76}" type="presParOf" srcId="{8E87ACE1-ECC6-4A24-B4AE-8E0A8ECFC7B3}" destId="{7696D9C4-F89D-461F-803D-B3C095120540}" srcOrd="10" destOrd="0" presId="urn:microsoft.com/office/officeart/2018/2/layout/IconCircleList"/>
    <dgm:cxn modelId="{79CF7CE2-A4D4-43CD-A5D0-3CAFDA9BE713}" type="presParOf" srcId="{7696D9C4-F89D-461F-803D-B3C095120540}" destId="{C3346724-0CC5-4D71-B985-CC4179CA943D}" srcOrd="0" destOrd="0" presId="urn:microsoft.com/office/officeart/2018/2/layout/IconCircleList"/>
    <dgm:cxn modelId="{FF587271-8A3C-45B1-9C3C-D956A43EC270}" type="presParOf" srcId="{7696D9C4-F89D-461F-803D-B3C095120540}" destId="{7A29A112-7EAD-4D3D-8462-9F398633F685}" srcOrd="1" destOrd="0" presId="urn:microsoft.com/office/officeart/2018/2/layout/IconCircleList"/>
    <dgm:cxn modelId="{FA48D191-301B-48E1-A01D-08F02BE1D1E8}" type="presParOf" srcId="{7696D9C4-F89D-461F-803D-B3C095120540}" destId="{153A36BE-9874-4B08-80CD-2C2C97995F99}" srcOrd="2" destOrd="0" presId="urn:microsoft.com/office/officeart/2018/2/layout/IconCircleList"/>
    <dgm:cxn modelId="{8655596A-4AED-4C8F-84CB-514A020ABB43}" type="presParOf" srcId="{7696D9C4-F89D-461F-803D-B3C095120540}" destId="{C07B7460-9D39-41A8-8FFE-55FA00476A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D07F0-C2E5-480D-AF7A-79970FB127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DD503F-05A9-4744-B0EF-8A189DE55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architecture.</a:t>
          </a:r>
        </a:p>
      </dgm:t>
    </dgm:pt>
    <dgm:pt modelId="{FA50A544-EE35-416C-BE1B-C9539F32BCBD}" type="parTrans" cxnId="{53B217A7-6CC3-4019-B047-7D3F354A9858}">
      <dgm:prSet/>
      <dgm:spPr/>
      <dgm:t>
        <a:bodyPr/>
        <a:lstStyle/>
        <a:p>
          <a:endParaRPr lang="en-US"/>
        </a:p>
      </dgm:t>
    </dgm:pt>
    <dgm:pt modelId="{53CA9A8B-F29D-4C61-9827-1C62591B53DB}" type="sibTrans" cxnId="{53B217A7-6CC3-4019-B047-7D3F354A98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C8F0D7-E888-4E7B-9C0C-EA502A309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Seamless Integration. </a:t>
          </a:r>
        </a:p>
      </dgm:t>
    </dgm:pt>
    <dgm:pt modelId="{57836D94-E886-4C85-AEA7-9AEAE6F2E1D3}" type="parTrans" cxnId="{32454FCE-8575-4873-8177-C929970EA64E}">
      <dgm:prSet/>
      <dgm:spPr/>
      <dgm:t>
        <a:bodyPr/>
        <a:lstStyle/>
        <a:p>
          <a:endParaRPr lang="en-US"/>
        </a:p>
      </dgm:t>
    </dgm:pt>
    <dgm:pt modelId="{A3CB75BB-7B34-4AE0-AA48-AC91608CC48A}" type="sibTrans" cxnId="{32454FCE-8575-4873-8177-C929970EA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C2A238-8F38-4C05-8701-1835DC684BB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ptos Display" panose="02110004020202020204"/>
            </a:rPr>
            <a:t>Supports</a:t>
          </a:r>
          <a:r>
            <a:rPr lang="en-US"/>
            <a:t> powerful and efficient </a:t>
          </a:r>
          <a:r>
            <a:rPr lang="en-US">
              <a:latin typeface="Aptos Display" panose="02110004020202020204"/>
            </a:rPr>
            <a:t>ML models</a:t>
          </a:r>
          <a:r>
            <a:rPr lang="en-US"/>
            <a:t>.</a:t>
          </a:r>
        </a:p>
      </dgm:t>
    </dgm:pt>
    <dgm:pt modelId="{1ED4B4B8-6967-48F2-86FD-3F97C5E166B0}" type="parTrans" cxnId="{0508928F-BA49-4BD2-A93A-F4040D0B8732}">
      <dgm:prSet/>
      <dgm:spPr/>
      <dgm:t>
        <a:bodyPr/>
        <a:lstStyle/>
        <a:p>
          <a:endParaRPr lang="en-US"/>
        </a:p>
      </dgm:t>
    </dgm:pt>
    <dgm:pt modelId="{F8484714-4D9D-441F-A850-5EFA96BF381D}" type="sibTrans" cxnId="{0508928F-BA49-4BD2-A93A-F4040D0B87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59C51B-486A-413C-9F8F-F83FFC7B12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encryption and IAM roles for security.</a:t>
          </a:r>
        </a:p>
      </dgm:t>
    </dgm:pt>
    <dgm:pt modelId="{572C0CCF-0F0B-4942-BC53-E2D26786B9C0}" type="parTrans" cxnId="{F70A0123-2538-49B1-A056-2D004C127363}">
      <dgm:prSet/>
      <dgm:spPr/>
      <dgm:t>
        <a:bodyPr/>
        <a:lstStyle/>
        <a:p>
          <a:endParaRPr lang="en-US"/>
        </a:p>
      </dgm:t>
    </dgm:pt>
    <dgm:pt modelId="{377C0D07-5C29-480F-898F-7EF3A44B31C3}" type="sibTrans" cxnId="{F70A0123-2538-49B1-A056-2D004C1273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5281E8-9577-4E6B-B01D-6B77616C5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 Design. </a:t>
          </a:r>
        </a:p>
      </dgm:t>
    </dgm:pt>
    <dgm:pt modelId="{FFEDB725-70A7-43FB-B8FA-61CE2F08691F}" type="parTrans" cxnId="{91D3AC7C-F9E9-4EFA-8DBE-0EC5365A8AF5}">
      <dgm:prSet/>
      <dgm:spPr/>
      <dgm:t>
        <a:bodyPr/>
        <a:lstStyle/>
        <a:p>
          <a:endParaRPr lang="en-US"/>
        </a:p>
      </dgm:t>
    </dgm:pt>
    <dgm:pt modelId="{88E0063B-F09B-451D-AE5E-67C84FE76D9A}" type="sibTrans" cxnId="{91D3AC7C-F9E9-4EFA-8DBE-0EC5365A8A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1BE11A-F5C1-4BDE-8193-562D667CC7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 and Cost Effective.</a:t>
          </a:r>
        </a:p>
      </dgm:t>
    </dgm:pt>
    <dgm:pt modelId="{53B89F1E-5916-49F2-8986-43D65840AFB2}" type="parTrans" cxnId="{4E9839C8-C083-4F55-8D7D-CB616ECC89FE}">
      <dgm:prSet/>
      <dgm:spPr/>
      <dgm:t>
        <a:bodyPr/>
        <a:lstStyle/>
        <a:p>
          <a:endParaRPr lang="en-US"/>
        </a:p>
      </dgm:t>
    </dgm:pt>
    <dgm:pt modelId="{F356DBCB-DEC0-4744-9364-93D18E222753}" type="sibTrans" cxnId="{4E9839C8-C083-4F55-8D7D-CB616ECC89FE}">
      <dgm:prSet/>
      <dgm:spPr/>
      <dgm:t>
        <a:bodyPr/>
        <a:lstStyle/>
        <a:p>
          <a:endParaRPr lang="en-US"/>
        </a:p>
      </dgm:t>
    </dgm:pt>
    <dgm:pt modelId="{33AA22F1-72DA-4EAF-A7ED-D3806D326C34}" type="pres">
      <dgm:prSet presAssocID="{956D07F0-C2E5-480D-AF7A-79970FB12749}" presName="root" presStyleCnt="0">
        <dgm:presLayoutVars>
          <dgm:dir/>
          <dgm:resizeHandles val="exact"/>
        </dgm:presLayoutVars>
      </dgm:prSet>
      <dgm:spPr/>
    </dgm:pt>
    <dgm:pt modelId="{23DBB308-E006-450A-B4CC-2333585535CE}" type="pres">
      <dgm:prSet presAssocID="{956D07F0-C2E5-480D-AF7A-79970FB12749}" presName="container" presStyleCnt="0">
        <dgm:presLayoutVars>
          <dgm:dir/>
          <dgm:resizeHandles val="exact"/>
        </dgm:presLayoutVars>
      </dgm:prSet>
      <dgm:spPr/>
    </dgm:pt>
    <dgm:pt modelId="{0553E89E-58E7-42C6-BA4E-47CD8C959ECB}" type="pres">
      <dgm:prSet presAssocID="{E8DD503F-05A9-4744-B0EF-8A189DE55A02}" presName="compNode" presStyleCnt="0"/>
      <dgm:spPr/>
    </dgm:pt>
    <dgm:pt modelId="{E122F379-460F-4CBE-826F-1E866A9789E7}" type="pres">
      <dgm:prSet presAssocID="{E8DD503F-05A9-4744-B0EF-8A189DE55A02}" presName="iconBgRect" presStyleLbl="bgShp" presStyleIdx="0" presStyleCnt="6"/>
      <dgm:spPr/>
    </dgm:pt>
    <dgm:pt modelId="{DF45C627-50D4-4D4D-A010-DA8556C45CEA}" type="pres">
      <dgm:prSet presAssocID="{E8DD503F-05A9-4744-B0EF-8A189DE55A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B68D849-43D1-4A41-B684-562D46BEBD4F}" type="pres">
      <dgm:prSet presAssocID="{E8DD503F-05A9-4744-B0EF-8A189DE55A02}" presName="spaceRect" presStyleCnt="0"/>
      <dgm:spPr/>
    </dgm:pt>
    <dgm:pt modelId="{C369390E-196C-4B30-AE27-ACAA83C8E47B}" type="pres">
      <dgm:prSet presAssocID="{E8DD503F-05A9-4744-B0EF-8A189DE55A02}" presName="textRect" presStyleLbl="revTx" presStyleIdx="0" presStyleCnt="6">
        <dgm:presLayoutVars>
          <dgm:chMax val="1"/>
          <dgm:chPref val="1"/>
        </dgm:presLayoutVars>
      </dgm:prSet>
      <dgm:spPr/>
    </dgm:pt>
    <dgm:pt modelId="{EB18B4C4-CBC1-447C-83DF-FD94FB191656}" type="pres">
      <dgm:prSet presAssocID="{53CA9A8B-F29D-4C61-9827-1C62591B53DB}" presName="sibTrans" presStyleLbl="sibTrans2D1" presStyleIdx="0" presStyleCnt="0"/>
      <dgm:spPr/>
    </dgm:pt>
    <dgm:pt modelId="{66191B5A-E790-4B63-A5A3-5841941970B5}" type="pres">
      <dgm:prSet presAssocID="{DAC8F0D7-E888-4E7B-9C0C-EA502A309995}" presName="compNode" presStyleCnt="0"/>
      <dgm:spPr/>
    </dgm:pt>
    <dgm:pt modelId="{EB4F0599-A761-4E99-AE05-236F7C4527EB}" type="pres">
      <dgm:prSet presAssocID="{DAC8F0D7-E888-4E7B-9C0C-EA502A309995}" presName="iconBgRect" presStyleLbl="bgShp" presStyleIdx="1" presStyleCnt="6"/>
      <dgm:spPr/>
    </dgm:pt>
    <dgm:pt modelId="{AB05D747-463D-4A56-9F53-8FF7D9D759C9}" type="pres">
      <dgm:prSet presAssocID="{DAC8F0D7-E888-4E7B-9C0C-EA502A3099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4E21D4-77F3-46A4-8E5E-DE6A3DD63D8A}" type="pres">
      <dgm:prSet presAssocID="{DAC8F0D7-E888-4E7B-9C0C-EA502A309995}" presName="spaceRect" presStyleCnt="0"/>
      <dgm:spPr/>
    </dgm:pt>
    <dgm:pt modelId="{1D620C7F-03BE-4D91-9F2F-56316C4B55E0}" type="pres">
      <dgm:prSet presAssocID="{DAC8F0D7-E888-4E7B-9C0C-EA502A309995}" presName="textRect" presStyleLbl="revTx" presStyleIdx="1" presStyleCnt="6">
        <dgm:presLayoutVars>
          <dgm:chMax val="1"/>
          <dgm:chPref val="1"/>
        </dgm:presLayoutVars>
      </dgm:prSet>
      <dgm:spPr/>
    </dgm:pt>
    <dgm:pt modelId="{9EEB9657-D7C7-4E6D-9608-51815790F80C}" type="pres">
      <dgm:prSet presAssocID="{A3CB75BB-7B34-4AE0-AA48-AC91608CC48A}" presName="sibTrans" presStyleLbl="sibTrans2D1" presStyleIdx="0" presStyleCnt="0"/>
      <dgm:spPr/>
    </dgm:pt>
    <dgm:pt modelId="{0537B44C-2386-4B57-91C9-3C849D2B0FA9}" type="pres">
      <dgm:prSet presAssocID="{0DC2A238-8F38-4C05-8701-1835DC684BB1}" presName="compNode" presStyleCnt="0"/>
      <dgm:spPr/>
    </dgm:pt>
    <dgm:pt modelId="{16F2453E-5554-45E1-A667-AF27F45F8F4C}" type="pres">
      <dgm:prSet presAssocID="{0DC2A238-8F38-4C05-8701-1835DC684BB1}" presName="iconBgRect" presStyleLbl="bgShp" presStyleIdx="2" presStyleCnt="6"/>
      <dgm:spPr/>
    </dgm:pt>
    <dgm:pt modelId="{CB4D5B8B-7671-43F4-803E-C4C859E2AFFF}" type="pres">
      <dgm:prSet presAssocID="{0DC2A238-8F38-4C05-8701-1835DC684B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9A78D836-B131-412B-BC8C-3AE426F07942}" type="pres">
      <dgm:prSet presAssocID="{0DC2A238-8F38-4C05-8701-1835DC684BB1}" presName="spaceRect" presStyleCnt="0"/>
      <dgm:spPr/>
    </dgm:pt>
    <dgm:pt modelId="{768C4CD8-ED0C-46E9-B334-65EABC8F4C33}" type="pres">
      <dgm:prSet presAssocID="{0DC2A238-8F38-4C05-8701-1835DC684BB1}" presName="textRect" presStyleLbl="revTx" presStyleIdx="2" presStyleCnt="6">
        <dgm:presLayoutVars>
          <dgm:chMax val="1"/>
          <dgm:chPref val="1"/>
        </dgm:presLayoutVars>
      </dgm:prSet>
      <dgm:spPr/>
    </dgm:pt>
    <dgm:pt modelId="{C68DD345-E56E-4821-9AEE-20E31649B274}" type="pres">
      <dgm:prSet presAssocID="{F8484714-4D9D-441F-A850-5EFA96BF381D}" presName="sibTrans" presStyleLbl="sibTrans2D1" presStyleIdx="0" presStyleCnt="0"/>
      <dgm:spPr/>
    </dgm:pt>
    <dgm:pt modelId="{C714CEFD-036C-4B02-A19B-EF79F02CB5E3}" type="pres">
      <dgm:prSet presAssocID="{5D59C51B-486A-413C-9F8F-F83FFC7B124F}" presName="compNode" presStyleCnt="0"/>
      <dgm:spPr/>
    </dgm:pt>
    <dgm:pt modelId="{8A098A65-B68F-4015-9573-A69722D77070}" type="pres">
      <dgm:prSet presAssocID="{5D59C51B-486A-413C-9F8F-F83FFC7B124F}" presName="iconBgRect" presStyleLbl="bgShp" presStyleIdx="3" presStyleCnt="6"/>
      <dgm:spPr/>
    </dgm:pt>
    <dgm:pt modelId="{3F6E8CEC-9283-41B7-A78C-0D3D71CBD173}" type="pres">
      <dgm:prSet presAssocID="{5D59C51B-486A-413C-9F8F-F83FFC7B12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265F5A-2D5A-4388-B752-CAD5353D9F20}" type="pres">
      <dgm:prSet presAssocID="{5D59C51B-486A-413C-9F8F-F83FFC7B124F}" presName="spaceRect" presStyleCnt="0"/>
      <dgm:spPr/>
    </dgm:pt>
    <dgm:pt modelId="{A305B3F1-655D-4DEB-8D7A-662636020DC6}" type="pres">
      <dgm:prSet presAssocID="{5D59C51B-486A-413C-9F8F-F83FFC7B124F}" presName="textRect" presStyleLbl="revTx" presStyleIdx="3" presStyleCnt="6">
        <dgm:presLayoutVars>
          <dgm:chMax val="1"/>
          <dgm:chPref val="1"/>
        </dgm:presLayoutVars>
      </dgm:prSet>
      <dgm:spPr/>
    </dgm:pt>
    <dgm:pt modelId="{DB8CF917-274C-45AC-B548-A5117A2EDC71}" type="pres">
      <dgm:prSet presAssocID="{377C0D07-5C29-480F-898F-7EF3A44B31C3}" presName="sibTrans" presStyleLbl="sibTrans2D1" presStyleIdx="0" presStyleCnt="0"/>
      <dgm:spPr/>
    </dgm:pt>
    <dgm:pt modelId="{ACFC70FE-2B91-4DC5-A8D4-C9FF42181672}" type="pres">
      <dgm:prSet presAssocID="{6E5281E8-9577-4E6B-B01D-6B77616C594C}" presName="compNode" presStyleCnt="0"/>
      <dgm:spPr/>
    </dgm:pt>
    <dgm:pt modelId="{16EBDC92-F7D9-4A29-A377-2D2B5693C614}" type="pres">
      <dgm:prSet presAssocID="{6E5281E8-9577-4E6B-B01D-6B77616C594C}" presName="iconBgRect" presStyleLbl="bgShp" presStyleIdx="4" presStyleCnt="6"/>
      <dgm:spPr/>
    </dgm:pt>
    <dgm:pt modelId="{EC900B6E-F4E8-47E6-BF0E-4C2F4406EB86}" type="pres">
      <dgm:prSet presAssocID="{6E5281E8-9577-4E6B-B01D-6B77616C59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C4E4477F-31A2-4420-B10E-9C49D9E72492}" type="pres">
      <dgm:prSet presAssocID="{6E5281E8-9577-4E6B-B01D-6B77616C594C}" presName="spaceRect" presStyleCnt="0"/>
      <dgm:spPr/>
    </dgm:pt>
    <dgm:pt modelId="{6496B497-61C2-4C10-AEB1-3BDF92EF1C3D}" type="pres">
      <dgm:prSet presAssocID="{6E5281E8-9577-4E6B-B01D-6B77616C594C}" presName="textRect" presStyleLbl="revTx" presStyleIdx="4" presStyleCnt="6">
        <dgm:presLayoutVars>
          <dgm:chMax val="1"/>
          <dgm:chPref val="1"/>
        </dgm:presLayoutVars>
      </dgm:prSet>
      <dgm:spPr/>
    </dgm:pt>
    <dgm:pt modelId="{719F6909-627F-4EE3-8782-6CB1D6545AE9}" type="pres">
      <dgm:prSet presAssocID="{88E0063B-F09B-451D-AE5E-67C84FE76D9A}" presName="sibTrans" presStyleLbl="sibTrans2D1" presStyleIdx="0" presStyleCnt="0"/>
      <dgm:spPr/>
    </dgm:pt>
    <dgm:pt modelId="{12136FB2-A156-4E86-ABA3-1AF42AB32DF9}" type="pres">
      <dgm:prSet presAssocID="{821BE11A-F5C1-4BDE-8193-562D667CC7BE}" presName="compNode" presStyleCnt="0"/>
      <dgm:spPr/>
    </dgm:pt>
    <dgm:pt modelId="{93CACB30-808E-49D3-8C3F-A9A76CB92CE8}" type="pres">
      <dgm:prSet presAssocID="{821BE11A-F5C1-4BDE-8193-562D667CC7BE}" presName="iconBgRect" presStyleLbl="bgShp" presStyleIdx="5" presStyleCnt="6"/>
      <dgm:spPr/>
    </dgm:pt>
    <dgm:pt modelId="{8D9C85A4-E0EE-48E8-A9AE-A22F290E12CA}" type="pres">
      <dgm:prSet presAssocID="{821BE11A-F5C1-4BDE-8193-562D667CC7B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E6C9C4C9-9038-4053-81A5-0E4DE42B7C1C}" type="pres">
      <dgm:prSet presAssocID="{821BE11A-F5C1-4BDE-8193-562D667CC7BE}" presName="spaceRect" presStyleCnt="0"/>
      <dgm:spPr/>
    </dgm:pt>
    <dgm:pt modelId="{DE721FBD-FA68-44E4-B898-BAF2B564EA44}" type="pres">
      <dgm:prSet presAssocID="{821BE11A-F5C1-4BDE-8193-562D667CC7B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B24B102-60DB-4D55-925B-EFABDA0E0C86}" type="presOf" srcId="{5D59C51B-486A-413C-9F8F-F83FFC7B124F}" destId="{A305B3F1-655D-4DEB-8D7A-662636020DC6}" srcOrd="0" destOrd="0" presId="urn:microsoft.com/office/officeart/2018/2/layout/IconCircleList"/>
    <dgm:cxn modelId="{B1A2250C-A8DD-417A-933A-280ABEB7CA62}" type="presOf" srcId="{A3CB75BB-7B34-4AE0-AA48-AC91608CC48A}" destId="{9EEB9657-D7C7-4E6D-9608-51815790F80C}" srcOrd="0" destOrd="0" presId="urn:microsoft.com/office/officeart/2018/2/layout/IconCircleList"/>
    <dgm:cxn modelId="{6E240714-D0EE-416E-A8ED-1CBB1387CCC4}" type="presOf" srcId="{956D07F0-C2E5-480D-AF7A-79970FB12749}" destId="{33AA22F1-72DA-4EAF-A7ED-D3806D326C34}" srcOrd="0" destOrd="0" presId="urn:microsoft.com/office/officeart/2018/2/layout/IconCircleList"/>
    <dgm:cxn modelId="{BE52F81B-CFCB-455C-8F01-C2889D898590}" type="presOf" srcId="{821BE11A-F5C1-4BDE-8193-562D667CC7BE}" destId="{DE721FBD-FA68-44E4-B898-BAF2B564EA44}" srcOrd="0" destOrd="0" presId="urn:microsoft.com/office/officeart/2018/2/layout/IconCircleList"/>
    <dgm:cxn modelId="{9E0DD921-766A-46E1-9895-4C7A0E88FA3A}" type="presOf" srcId="{DAC8F0D7-E888-4E7B-9C0C-EA502A309995}" destId="{1D620C7F-03BE-4D91-9F2F-56316C4B55E0}" srcOrd="0" destOrd="0" presId="urn:microsoft.com/office/officeart/2018/2/layout/IconCircleList"/>
    <dgm:cxn modelId="{F70A0123-2538-49B1-A056-2D004C127363}" srcId="{956D07F0-C2E5-480D-AF7A-79970FB12749}" destId="{5D59C51B-486A-413C-9F8F-F83FFC7B124F}" srcOrd="3" destOrd="0" parTransId="{572C0CCF-0F0B-4942-BC53-E2D26786B9C0}" sibTransId="{377C0D07-5C29-480F-898F-7EF3A44B31C3}"/>
    <dgm:cxn modelId="{4EB86725-EFD6-48A1-A21E-21BA18AA5AEA}" type="presOf" srcId="{53CA9A8B-F29D-4C61-9827-1C62591B53DB}" destId="{EB18B4C4-CBC1-447C-83DF-FD94FB191656}" srcOrd="0" destOrd="0" presId="urn:microsoft.com/office/officeart/2018/2/layout/IconCircleList"/>
    <dgm:cxn modelId="{7B722552-08FC-4649-8823-5D2991C76C30}" type="presOf" srcId="{6E5281E8-9577-4E6B-B01D-6B77616C594C}" destId="{6496B497-61C2-4C10-AEB1-3BDF92EF1C3D}" srcOrd="0" destOrd="0" presId="urn:microsoft.com/office/officeart/2018/2/layout/IconCircleList"/>
    <dgm:cxn modelId="{84D33D5A-EE6E-4081-8B0C-2A805E015A76}" type="presOf" srcId="{0DC2A238-8F38-4C05-8701-1835DC684BB1}" destId="{768C4CD8-ED0C-46E9-B334-65EABC8F4C33}" srcOrd="0" destOrd="0" presId="urn:microsoft.com/office/officeart/2018/2/layout/IconCircleList"/>
    <dgm:cxn modelId="{91D3AC7C-F9E9-4EFA-8DBE-0EC5365A8AF5}" srcId="{956D07F0-C2E5-480D-AF7A-79970FB12749}" destId="{6E5281E8-9577-4E6B-B01D-6B77616C594C}" srcOrd="4" destOrd="0" parTransId="{FFEDB725-70A7-43FB-B8FA-61CE2F08691F}" sibTransId="{88E0063B-F09B-451D-AE5E-67C84FE76D9A}"/>
    <dgm:cxn modelId="{0508928F-BA49-4BD2-A93A-F4040D0B8732}" srcId="{956D07F0-C2E5-480D-AF7A-79970FB12749}" destId="{0DC2A238-8F38-4C05-8701-1835DC684BB1}" srcOrd="2" destOrd="0" parTransId="{1ED4B4B8-6967-48F2-86FD-3F97C5E166B0}" sibTransId="{F8484714-4D9D-441F-A850-5EFA96BF381D}"/>
    <dgm:cxn modelId="{05A43992-EC21-4992-A286-52E3946DF7BB}" type="presOf" srcId="{88E0063B-F09B-451D-AE5E-67C84FE76D9A}" destId="{719F6909-627F-4EE3-8782-6CB1D6545AE9}" srcOrd="0" destOrd="0" presId="urn:microsoft.com/office/officeart/2018/2/layout/IconCircleList"/>
    <dgm:cxn modelId="{A019DA9A-87C1-432A-97F7-CDFE81148116}" type="presOf" srcId="{F8484714-4D9D-441F-A850-5EFA96BF381D}" destId="{C68DD345-E56E-4821-9AEE-20E31649B274}" srcOrd="0" destOrd="0" presId="urn:microsoft.com/office/officeart/2018/2/layout/IconCircleList"/>
    <dgm:cxn modelId="{8323FF9B-9BF9-402B-83D1-13341C6471D2}" type="presOf" srcId="{E8DD503F-05A9-4744-B0EF-8A189DE55A02}" destId="{C369390E-196C-4B30-AE27-ACAA83C8E47B}" srcOrd="0" destOrd="0" presId="urn:microsoft.com/office/officeart/2018/2/layout/IconCircleList"/>
    <dgm:cxn modelId="{53B217A7-6CC3-4019-B047-7D3F354A9858}" srcId="{956D07F0-C2E5-480D-AF7A-79970FB12749}" destId="{E8DD503F-05A9-4744-B0EF-8A189DE55A02}" srcOrd="0" destOrd="0" parTransId="{FA50A544-EE35-416C-BE1B-C9539F32BCBD}" sibTransId="{53CA9A8B-F29D-4C61-9827-1C62591B53DB}"/>
    <dgm:cxn modelId="{4E9839C8-C083-4F55-8D7D-CB616ECC89FE}" srcId="{956D07F0-C2E5-480D-AF7A-79970FB12749}" destId="{821BE11A-F5C1-4BDE-8193-562D667CC7BE}" srcOrd="5" destOrd="0" parTransId="{53B89F1E-5916-49F2-8986-43D65840AFB2}" sibTransId="{F356DBCB-DEC0-4744-9364-93D18E222753}"/>
    <dgm:cxn modelId="{32454FCE-8575-4873-8177-C929970EA64E}" srcId="{956D07F0-C2E5-480D-AF7A-79970FB12749}" destId="{DAC8F0D7-E888-4E7B-9C0C-EA502A309995}" srcOrd="1" destOrd="0" parTransId="{57836D94-E886-4C85-AEA7-9AEAE6F2E1D3}" sibTransId="{A3CB75BB-7B34-4AE0-AA48-AC91608CC48A}"/>
    <dgm:cxn modelId="{696CB8D8-9C71-423D-A640-1648D3BCA5D6}" type="presOf" srcId="{377C0D07-5C29-480F-898F-7EF3A44B31C3}" destId="{DB8CF917-274C-45AC-B548-A5117A2EDC71}" srcOrd="0" destOrd="0" presId="urn:microsoft.com/office/officeart/2018/2/layout/IconCircleList"/>
    <dgm:cxn modelId="{F156A2D5-45B7-48AE-8188-9AE3E81BF689}" type="presParOf" srcId="{33AA22F1-72DA-4EAF-A7ED-D3806D326C34}" destId="{23DBB308-E006-450A-B4CC-2333585535CE}" srcOrd="0" destOrd="0" presId="urn:microsoft.com/office/officeart/2018/2/layout/IconCircleList"/>
    <dgm:cxn modelId="{FD545706-F610-42FD-B3D9-10666FC786B5}" type="presParOf" srcId="{23DBB308-E006-450A-B4CC-2333585535CE}" destId="{0553E89E-58E7-42C6-BA4E-47CD8C959ECB}" srcOrd="0" destOrd="0" presId="urn:microsoft.com/office/officeart/2018/2/layout/IconCircleList"/>
    <dgm:cxn modelId="{2FB6ACEE-95ED-4EF7-9B05-1913FED90BAC}" type="presParOf" srcId="{0553E89E-58E7-42C6-BA4E-47CD8C959ECB}" destId="{E122F379-460F-4CBE-826F-1E866A9789E7}" srcOrd="0" destOrd="0" presId="urn:microsoft.com/office/officeart/2018/2/layout/IconCircleList"/>
    <dgm:cxn modelId="{F8CF8B91-99E1-45AA-9C84-A26F06045B6A}" type="presParOf" srcId="{0553E89E-58E7-42C6-BA4E-47CD8C959ECB}" destId="{DF45C627-50D4-4D4D-A010-DA8556C45CEA}" srcOrd="1" destOrd="0" presId="urn:microsoft.com/office/officeart/2018/2/layout/IconCircleList"/>
    <dgm:cxn modelId="{D39C9A75-05DD-4CF4-8AF2-35CA91A0EBE3}" type="presParOf" srcId="{0553E89E-58E7-42C6-BA4E-47CD8C959ECB}" destId="{2B68D849-43D1-4A41-B684-562D46BEBD4F}" srcOrd="2" destOrd="0" presId="urn:microsoft.com/office/officeart/2018/2/layout/IconCircleList"/>
    <dgm:cxn modelId="{63B69821-C491-4DE4-8F2D-747242DF6922}" type="presParOf" srcId="{0553E89E-58E7-42C6-BA4E-47CD8C959ECB}" destId="{C369390E-196C-4B30-AE27-ACAA83C8E47B}" srcOrd="3" destOrd="0" presId="urn:microsoft.com/office/officeart/2018/2/layout/IconCircleList"/>
    <dgm:cxn modelId="{12E9D713-D8A0-467F-BF65-54CFD66FA782}" type="presParOf" srcId="{23DBB308-E006-450A-B4CC-2333585535CE}" destId="{EB18B4C4-CBC1-447C-83DF-FD94FB191656}" srcOrd="1" destOrd="0" presId="urn:microsoft.com/office/officeart/2018/2/layout/IconCircleList"/>
    <dgm:cxn modelId="{3E2146FE-A795-4229-BC4F-9BC92C575B65}" type="presParOf" srcId="{23DBB308-E006-450A-B4CC-2333585535CE}" destId="{66191B5A-E790-4B63-A5A3-5841941970B5}" srcOrd="2" destOrd="0" presId="urn:microsoft.com/office/officeart/2018/2/layout/IconCircleList"/>
    <dgm:cxn modelId="{61180381-8F64-4EFA-A4BC-E206CCC65AA7}" type="presParOf" srcId="{66191B5A-E790-4B63-A5A3-5841941970B5}" destId="{EB4F0599-A761-4E99-AE05-236F7C4527EB}" srcOrd="0" destOrd="0" presId="urn:microsoft.com/office/officeart/2018/2/layout/IconCircleList"/>
    <dgm:cxn modelId="{BC799C43-EE73-4990-B0DB-A4E5484FDC56}" type="presParOf" srcId="{66191B5A-E790-4B63-A5A3-5841941970B5}" destId="{AB05D747-463D-4A56-9F53-8FF7D9D759C9}" srcOrd="1" destOrd="0" presId="urn:microsoft.com/office/officeart/2018/2/layout/IconCircleList"/>
    <dgm:cxn modelId="{FD32A0A4-83D1-4C95-BD16-179E64BA4DFA}" type="presParOf" srcId="{66191B5A-E790-4B63-A5A3-5841941970B5}" destId="{FA4E21D4-77F3-46A4-8E5E-DE6A3DD63D8A}" srcOrd="2" destOrd="0" presId="urn:microsoft.com/office/officeart/2018/2/layout/IconCircleList"/>
    <dgm:cxn modelId="{E190CF3C-365E-4946-929A-54A68EEE99D5}" type="presParOf" srcId="{66191B5A-E790-4B63-A5A3-5841941970B5}" destId="{1D620C7F-03BE-4D91-9F2F-56316C4B55E0}" srcOrd="3" destOrd="0" presId="urn:microsoft.com/office/officeart/2018/2/layout/IconCircleList"/>
    <dgm:cxn modelId="{094405A0-7199-4F29-8F0B-B2891B0BA028}" type="presParOf" srcId="{23DBB308-E006-450A-B4CC-2333585535CE}" destId="{9EEB9657-D7C7-4E6D-9608-51815790F80C}" srcOrd="3" destOrd="0" presId="urn:microsoft.com/office/officeart/2018/2/layout/IconCircleList"/>
    <dgm:cxn modelId="{12F2131B-7F99-4614-8716-F39450D9DC22}" type="presParOf" srcId="{23DBB308-E006-450A-B4CC-2333585535CE}" destId="{0537B44C-2386-4B57-91C9-3C849D2B0FA9}" srcOrd="4" destOrd="0" presId="urn:microsoft.com/office/officeart/2018/2/layout/IconCircleList"/>
    <dgm:cxn modelId="{0EC605DE-5415-48DC-8032-7F93D287EB0A}" type="presParOf" srcId="{0537B44C-2386-4B57-91C9-3C849D2B0FA9}" destId="{16F2453E-5554-45E1-A667-AF27F45F8F4C}" srcOrd="0" destOrd="0" presId="urn:microsoft.com/office/officeart/2018/2/layout/IconCircleList"/>
    <dgm:cxn modelId="{09E7C687-E38A-4516-B1AF-761092AA1B90}" type="presParOf" srcId="{0537B44C-2386-4B57-91C9-3C849D2B0FA9}" destId="{CB4D5B8B-7671-43F4-803E-C4C859E2AFFF}" srcOrd="1" destOrd="0" presId="urn:microsoft.com/office/officeart/2018/2/layout/IconCircleList"/>
    <dgm:cxn modelId="{95737EAB-D368-4B58-A1ED-7343DCD7DEC9}" type="presParOf" srcId="{0537B44C-2386-4B57-91C9-3C849D2B0FA9}" destId="{9A78D836-B131-412B-BC8C-3AE426F07942}" srcOrd="2" destOrd="0" presId="urn:microsoft.com/office/officeart/2018/2/layout/IconCircleList"/>
    <dgm:cxn modelId="{921D1EB5-6523-447B-A97B-E62FCCB087E7}" type="presParOf" srcId="{0537B44C-2386-4B57-91C9-3C849D2B0FA9}" destId="{768C4CD8-ED0C-46E9-B334-65EABC8F4C33}" srcOrd="3" destOrd="0" presId="urn:microsoft.com/office/officeart/2018/2/layout/IconCircleList"/>
    <dgm:cxn modelId="{3D1B5B70-243E-4FF4-8FA4-C6A9DF38BB7D}" type="presParOf" srcId="{23DBB308-E006-450A-B4CC-2333585535CE}" destId="{C68DD345-E56E-4821-9AEE-20E31649B274}" srcOrd="5" destOrd="0" presId="urn:microsoft.com/office/officeart/2018/2/layout/IconCircleList"/>
    <dgm:cxn modelId="{8093298B-3C22-4ADC-B605-E1FE5D289281}" type="presParOf" srcId="{23DBB308-E006-450A-B4CC-2333585535CE}" destId="{C714CEFD-036C-4B02-A19B-EF79F02CB5E3}" srcOrd="6" destOrd="0" presId="urn:microsoft.com/office/officeart/2018/2/layout/IconCircleList"/>
    <dgm:cxn modelId="{A2AF663D-E9E3-4013-9E03-7391400B6DDD}" type="presParOf" srcId="{C714CEFD-036C-4B02-A19B-EF79F02CB5E3}" destId="{8A098A65-B68F-4015-9573-A69722D77070}" srcOrd="0" destOrd="0" presId="urn:microsoft.com/office/officeart/2018/2/layout/IconCircleList"/>
    <dgm:cxn modelId="{DF8E8710-9131-4506-9279-EA27892CD4A8}" type="presParOf" srcId="{C714CEFD-036C-4B02-A19B-EF79F02CB5E3}" destId="{3F6E8CEC-9283-41B7-A78C-0D3D71CBD173}" srcOrd="1" destOrd="0" presId="urn:microsoft.com/office/officeart/2018/2/layout/IconCircleList"/>
    <dgm:cxn modelId="{FC76BC99-9080-4CCA-84A7-D14BDBBDCCE3}" type="presParOf" srcId="{C714CEFD-036C-4B02-A19B-EF79F02CB5E3}" destId="{C5265F5A-2D5A-4388-B752-CAD5353D9F20}" srcOrd="2" destOrd="0" presId="urn:microsoft.com/office/officeart/2018/2/layout/IconCircleList"/>
    <dgm:cxn modelId="{32BB32CB-A227-42D7-8A77-C8A532E874F6}" type="presParOf" srcId="{C714CEFD-036C-4B02-A19B-EF79F02CB5E3}" destId="{A305B3F1-655D-4DEB-8D7A-662636020DC6}" srcOrd="3" destOrd="0" presId="urn:microsoft.com/office/officeart/2018/2/layout/IconCircleList"/>
    <dgm:cxn modelId="{5ADAB361-25A5-4035-BA1E-F9A94301254B}" type="presParOf" srcId="{23DBB308-E006-450A-B4CC-2333585535CE}" destId="{DB8CF917-274C-45AC-B548-A5117A2EDC71}" srcOrd="7" destOrd="0" presId="urn:microsoft.com/office/officeart/2018/2/layout/IconCircleList"/>
    <dgm:cxn modelId="{17D7D9F1-B021-4BEF-8836-A020E34A2BA1}" type="presParOf" srcId="{23DBB308-E006-450A-B4CC-2333585535CE}" destId="{ACFC70FE-2B91-4DC5-A8D4-C9FF42181672}" srcOrd="8" destOrd="0" presId="urn:microsoft.com/office/officeart/2018/2/layout/IconCircleList"/>
    <dgm:cxn modelId="{A542422E-E987-4297-9191-DFF1ADE7AC96}" type="presParOf" srcId="{ACFC70FE-2B91-4DC5-A8D4-C9FF42181672}" destId="{16EBDC92-F7D9-4A29-A377-2D2B5693C614}" srcOrd="0" destOrd="0" presId="urn:microsoft.com/office/officeart/2018/2/layout/IconCircleList"/>
    <dgm:cxn modelId="{9531BD16-7B11-437E-9F1E-B62C48ABF5FA}" type="presParOf" srcId="{ACFC70FE-2B91-4DC5-A8D4-C9FF42181672}" destId="{EC900B6E-F4E8-47E6-BF0E-4C2F4406EB86}" srcOrd="1" destOrd="0" presId="urn:microsoft.com/office/officeart/2018/2/layout/IconCircleList"/>
    <dgm:cxn modelId="{7ABDDC8C-EC5D-4DA2-A8F1-C90E0058EBE0}" type="presParOf" srcId="{ACFC70FE-2B91-4DC5-A8D4-C9FF42181672}" destId="{C4E4477F-31A2-4420-B10E-9C49D9E72492}" srcOrd="2" destOrd="0" presId="urn:microsoft.com/office/officeart/2018/2/layout/IconCircleList"/>
    <dgm:cxn modelId="{21708BB9-C4D2-4449-AD12-67C5753A7406}" type="presParOf" srcId="{ACFC70FE-2B91-4DC5-A8D4-C9FF42181672}" destId="{6496B497-61C2-4C10-AEB1-3BDF92EF1C3D}" srcOrd="3" destOrd="0" presId="urn:microsoft.com/office/officeart/2018/2/layout/IconCircleList"/>
    <dgm:cxn modelId="{4DFADB1B-BD0A-41A0-B55C-DA1053224DDF}" type="presParOf" srcId="{23DBB308-E006-450A-B4CC-2333585535CE}" destId="{719F6909-627F-4EE3-8782-6CB1D6545AE9}" srcOrd="9" destOrd="0" presId="urn:microsoft.com/office/officeart/2018/2/layout/IconCircleList"/>
    <dgm:cxn modelId="{9DA68032-F49E-4853-BD9F-2010AE63D7E8}" type="presParOf" srcId="{23DBB308-E006-450A-B4CC-2333585535CE}" destId="{12136FB2-A156-4E86-ABA3-1AF42AB32DF9}" srcOrd="10" destOrd="0" presId="urn:microsoft.com/office/officeart/2018/2/layout/IconCircleList"/>
    <dgm:cxn modelId="{CAC55A82-95A0-440C-8E13-9D605C825FC8}" type="presParOf" srcId="{12136FB2-A156-4E86-ABA3-1AF42AB32DF9}" destId="{93CACB30-808E-49D3-8C3F-A9A76CB92CE8}" srcOrd="0" destOrd="0" presId="urn:microsoft.com/office/officeart/2018/2/layout/IconCircleList"/>
    <dgm:cxn modelId="{065C95F9-6F04-4600-BA9A-FC89C62AC971}" type="presParOf" srcId="{12136FB2-A156-4E86-ABA3-1AF42AB32DF9}" destId="{8D9C85A4-E0EE-48E8-A9AE-A22F290E12CA}" srcOrd="1" destOrd="0" presId="urn:microsoft.com/office/officeart/2018/2/layout/IconCircleList"/>
    <dgm:cxn modelId="{CDDF9593-A6DC-476F-9D5E-5B2471D20AA0}" type="presParOf" srcId="{12136FB2-A156-4E86-ABA3-1AF42AB32DF9}" destId="{E6C9C4C9-9038-4053-81A5-0E4DE42B7C1C}" srcOrd="2" destOrd="0" presId="urn:microsoft.com/office/officeart/2018/2/layout/IconCircleList"/>
    <dgm:cxn modelId="{0EFEA69D-9A7F-45AF-BCE5-15BD41CF915A}" type="presParOf" srcId="{12136FB2-A156-4E86-ABA3-1AF42AB32DF9}" destId="{DE721FBD-FA68-44E4-B898-BAF2B564E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B8451-468F-4836-ABB9-52E7E6A8F3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BA481D8-036F-499E-BFCC-420A1EB13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Secure, scalable, and cost-effective storage.  </a:t>
          </a:r>
        </a:p>
      </dgm:t>
    </dgm:pt>
    <dgm:pt modelId="{E4820282-E74D-4811-B6D3-8C1837BC5D2F}" type="parTrans" cxnId="{DA93E07E-5E46-4BEC-9B24-08E5CAD17495}">
      <dgm:prSet/>
      <dgm:spPr/>
      <dgm:t>
        <a:bodyPr/>
        <a:lstStyle/>
        <a:p>
          <a:endParaRPr lang="en-US"/>
        </a:p>
      </dgm:t>
    </dgm:pt>
    <dgm:pt modelId="{7E99F5B5-2647-45BC-8A9C-7205DC970CFD}" type="sibTrans" cxnId="{DA93E07E-5E46-4BEC-9B24-08E5CAD174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B59327-6EAD-43F5-9DED-9A010B8CF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easily with API Gateway, Lambda and Bedrock.  </a:t>
          </a:r>
        </a:p>
      </dgm:t>
    </dgm:pt>
    <dgm:pt modelId="{9ACF9906-C956-4C3B-9EC7-2188BC552472}" type="parTrans" cxnId="{B421F311-4FE2-4A5C-B6D3-FF9CABDECB98}">
      <dgm:prSet/>
      <dgm:spPr/>
      <dgm:t>
        <a:bodyPr/>
        <a:lstStyle/>
        <a:p>
          <a:endParaRPr lang="en-US"/>
        </a:p>
      </dgm:t>
    </dgm:pt>
    <dgm:pt modelId="{B215D5BE-273B-4280-B8B9-23C87949B236}" type="sibTrans" cxnId="{B421F311-4FE2-4A5C-B6D3-FF9CABDECB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97CA00-93EA-4B04-9C89-E1699D371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Stores fetched articles efficiently in JSON.  </a:t>
          </a:r>
        </a:p>
      </dgm:t>
    </dgm:pt>
    <dgm:pt modelId="{86BD7B19-602E-4CBE-B375-0AB60BC575A7}" type="parTrans" cxnId="{BC416624-6896-4CB1-8898-BE98024882DE}">
      <dgm:prSet/>
      <dgm:spPr/>
      <dgm:t>
        <a:bodyPr/>
        <a:lstStyle/>
        <a:p>
          <a:endParaRPr lang="en-US"/>
        </a:p>
      </dgm:t>
    </dgm:pt>
    <dgm:pt modelId="{E23672FE-0C0A-4ACC-9C36-0E075EE88A78}" type="sibTrans" cxnId="{BC416624-6896-4CB1-8898-BE98024882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BFB235-403F-4640-A402-A121CCAE1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Optimized for handling large-scale data.  </a:t>
          </a:r>
        </a:p>
      </dgm:t>
    </dgm:pt>
    <dgm:pt modelId="{F9D93D05-0566-4DC9-90DF-1D0C3860325D}" type="parTrans" cxnId="{B815E9A1-27ED-4160-9455-9ED988507773}">
      <dgm:prSet/>
      <dgm:spPr/>
      <dgm:t>
        <a:bodyPr/>
        <a:lstStyle/>
        <a:p>
          <a:endParaRPr lang="en-US"/>
        </a:p>
      </dgm:t>
    </dgm:pt>
    <dgm:pt modelId="{A08EFBEE-F451-4A9C-B5E2-EC5D8ADBBCE8}" type="sibTrans" cxnId="{B815E9A1-27ED-4160-9455-9ED988507773}">
      <dgm:prSet/>
      <dgm:spPr/>
      <dgm:t>
        <a:bodyPr/>
        <a:lstStyle/>
        <a:p>
          <a:endParaRPr lang="en-US"/>
        </a:p>
      </dgm:t>
    </dgm:pt>
    <dgm:pt modelId="{7CC18528-2819-43DB-9387-5FDBC4193197}" type="pres">
      <dgm:prSet presAssocID="{A92B8451-468F-4836-ABB9-52E7E6A8F3C4}" presName="root" presStyleCnt="0">
        <dgm:presLayoutVars>
          <dgm:dir/>
          <dgm:resizeHandles val="exact"/>
        </dgm:presLayoutVars>
      </dgm:prSet>
      <dgm:spPr/>
    </dgm:pt>
    <dgm:pt modelId="{0A840E6E-598D-4177-A428-E5342A89B9E4}" type="pres">
      <dgm:prSet presAssocID="{A92B8451-468F-4836-ABB9-52E7E6A8F3C4}" presName="container" presStyleCnt="0">
        <dgm:presLayoutVars>
          <dgm:dir/>
          <dgm:resizeHandles val="exact"/>
        </dgm:presLayoutVars>
      </dgm:prSet>
      <dgm:spPr/>
    </dgm:pt>
    <dgm:pt modelId="{42E57ADF-7482-4F0F-9263-C298BC3B44B6}" type="pres">
      <dgm:prSet presAssocID="{1BA481D8-036F-499E-BFCC-420A1EB13494}" presName="compNode" presStyleCnt="0"/>
      <dgm:spPr/>
    </dgm:pt>
    <dgm:pt modelId="{88B45971-071F-426D-96F9-2EDFDECCCDFF}" type="pres">
      <dgm:prSet presAssocID="{1BA481D8-036F-499E-BFCC-420A1EB13494}" presName="iconBgRect" presStyleLbl="bgShp" presStyleIdx="0" presStyleCnt="4"/>
      <dgm:spPr/>
    </dgm:pt>
    <dgm:pt modelId="{0886BE6C-89C7-47C5-B64E-D9501801E04D}" type="pres">
      <dgm:prSet presAssocID="{1BA481D8-036F-499E-BFCC-420A1EB134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1F3D6A17-A5F0-4AEF-8978-20EE030D2E28}" type="pres">
      <dgm:prSet presAssocID="{1BA481D8-036F-499E-BFCC-420A1EB13494}" presName="spaceRect" presStyleCnt="0"/>
      <dgm:spPr/>
    </dgm:pt>
    <dgm:pt modelId="{F1326987-5DD7-4939-B1B4-C36742A70428}" type="pres">
      <dgm:prSet presAssocID="{1BA481D8-036F-499E-BFCC-420A1EB13494}" presName="textRect" presStyleLbl="revTx" presStyleIdx="0" presStyleCnt="4">
        <dgm:presLayoutVars>
          <dgm:chMax val="1"/>
          <dgm:chPref val="1"/>
        </dgm:presLayoutVars>
      </dgm:prSet>
      <dgm:spPr/>
    </dgm:pt>
    <dgm:pt modelId="{63F1DC9C-B132-4C65-B034-570109FA5A72}" type="pres">
      <dgm:prSet presAssocID="{7E99F5B5-2647-45BC-8A9C-7205DC970CFD}" presName="sibTrans" presStyleLbl="sibTrans2D1" presStyleIdx="0" presStyleCnt="0"/>
      <dgm:spPr/>
    </dgm:pt>
    <dgm:pt modelId="{5E69E2AC-3B96-4D95-AD1F-2DE9E535030A}" type="pres">
      <dgm:prSet presAssocID="{3CB59327-6EAD-43F5-9DED-9A010B8CFF7B}" presName="compNode" presStyleCnt="0"/>
      <dgm:spPr/>
    </dgm:pt>
    <dgm:pt modelId="{7B967A5D-6821-4A57-BB8E-69AD535B1572}" type="pres">
      <dgm:prSet presAssocID="{3CB59327-6EAD-43F5-9DED-9A010B8CFF7B}" presName="iconBgRect" presStyleLbl="bgShp" presStyleIdx="1" presStyleCnt="4"/>
      <dgm:spPr/>
    </dgm:pt>
    <dgm:pt modelId="{5B202C33-5367-41CC-B63C-836318ECE57F}" type="pres">
      <dgm:prSet presAssocID="{3CB59327-6EAD-43F5-9DED-9A010B8CFF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8F41227-8CD9-4634-8B60-70226B2BBAA7}" type="pres">
      <dgm:prSet presAssocID="{3CB59327-6EAD-43F5-9DED-9A010B8CFF7B}" presName="spaceRect" presStyleCnt="0"/>
      <dgm:spPr/>
    </dgm:pt>
    <dgm:pt modelId="{B46632D3-BAD0-4F15-9695-A06A6593DAF4}" type="pres">
      <dgm:prSet presAssocID="{3CB59327-6EAD-43F5-9DED-9A010B8CFF7B}" presName="textRect" presStyleLbl="revTx" presStyleIdx="1" presStyleCnt="4">
        <dgm:presLayoutVars>
          <dgm:chMax val="1"/>
          <dgm:chPref val="1"/>
        </dgm:presLayoutVars>
      </dgm:prSet>
      <dgm:spPr/>
    </dgm:pt>
    <dgm:pt modelId="{2042F07E-90AC-456A-B2E9-0F427C1B5097}" type="pres">
      <dgm:prSet presAssocID="{B215D5BE-273B-4280-B8B9-23C87949B236}" presName="sibTrans" presStyleLbl="sibTrans2D1" presStyleIdx="0" presStyleCnt="0"/>
      <dgm:spPr/>
    </dgm:pt>
    <dgm:pt modelId="{0A803E4F-2BA9-44E3-84CC-6097521247F3}" type="pres">
      <dgm:prSet presAssocID="{4697CA00-93EA-4B04-9C89-E1699D3719CA}" presName="compNode" presStyleCnt="0"/>
      <dgm:spPr/>
    </dgm:pt>
    <dgm:pt modelId="{E2F871D2-C19F-4BBC-90CD-5B0F836B2236}" type="pres">
      <dgm:prSet presAssocID="{4697CA00-93EA-4B04-9C89-E1699D3719CA}" presName="iconBgRect" presStyleLbl="bgShp" presStyleIdx="2" presStyleCnt="4"/>
      <dgm:spPr/>
    </dgm:pt>
    <dgm:pt modelId="{601FFDDA-7307-4EA9-A5C5-B1351B28815E}" type="pres">
      <dgm:prSet presAssocID="{4697CA00-93EA-4B04-9C89-E1699D3719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09D259-357A-4990-B543-F6E5913C0810}" type="pres">
      <dgm:prSet presAssocID="{4697CA00-93EA-4B04-9C89-E1699D3719CA}" presName="spaceRect" presStyleCnt="0"/>
      <dgm:spPr/>
    </dgm:pt>
    <dgm:pt modelId="{9427B7A6-8B33-4B8C-8470-F65DEA9F6B10}" type="pres">
      <dgm:prSet presAssocID="{4697CA00-93EA-4B04-9C89-E1699D3719CA}" presName="textRect" presStyleLbl="revTx" presStyleIdx="2" presStyleCnt="4">
        <dgm:presLayoutVars>
          <dgm:chMax val="1"/>
          <dgm:chPref val="1"/>
        </dgm:presLayoutVars>
      </dgm:prSet>
      <dgm:spPr/>
    </dgm:pt>
    <dgm:pt modelId="{2BDBCBBB-3B80-41AB-B8CA-4B785F009576}" type="pres">
      <dgm:prSet presAssocID="{E23672FE-0C0A-4ACC-9C36-0E075EE88A78}" presName="sibTrans" presStyleLbl="sibTrans2D1" presStyleIdx="0" presStyleCnt="0"/>
      <dgm:spPr/>
    </dgm:pt>
    <dgm:pt modelId="{0A4EDAD5-6719-4969-8CD5-C3923C68F1D9}" type="pres">
      <dgm:prSet presAssocID="{F4BFB235-403F-4640-A402-A121CCAE13C3}" presName="compNode" presStyleCnt="0"/>
      <dgm:spPr/>
    </dgm:pt>
    <dgm:pt modelId="{B491CB7B-A746-4939-8146-D771DBB89C72}" type="pres">
      <dgm:prSet presAssocID="{F4BFB235-403F-4640-A402-A121CCAE13C3}" presName="iconBgRect" presStyleLbl="bgShp" presStyleIdx="3" presStyleCnt="4"/>
      <dgm:spPr/>
    </dgm:pt>
    <dgm:pt modelId="{AA8514AA-1327-42C8-933E-0D458FCD5EE3}" type="pres">
      <dgm:prSet presAssocID="{F4BFB235-403F-4640-A402-A121CCAE13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FA17AC-AF5D-4B33-9545-48621E6C6FDD}" type="pres">
      <dgm:prSet presAssocID="{F4BFB235-403F-4640-A402-A121CCAE13C3}" presName="spaceRect" presStyleCnt="0"/>
      <dgm:spPr/>
    </dgm:pt>
    <dgm:pt modelId="{316DDBA6-F414-4DF8-A2B9-2D23DD74D1CF}" type="pres">
      <dgm:prSet presAssocID="{F4BFB235-403F-4640-A402-A121CCAE13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21F311-4FE2-4A5C-B6D3-FF9CABDECB98}" srcId="{A92B8451-468F-4836-ABB9-52E7E6A8F3C4}" destId="{3CB59327-6EAD-43F5-9DED-9A010B8CFF7B}" srcOrd="1" destOrd="0" parTransId="{9ACF9906-C956-4C3B-9EC7-2188BC552472}" sibTransId="{B215D5BE-273B-4280-B8B9-23C87949B236}"/>
    <dgm:cxn modelId="{BC416624-6896-4CB1-8898-BE98024882DE}" srcId="{A92B8451-468F-4836-ABB9-52E7E6A8F3C4}" destId="{4697CA00-93EA-4B04-9C89-E1699D3719CA}" srcOrd="2" destOrd="0" parTransId="{86BD7B19-602E-4CBE-B375-0AB60BC575A7}" sibTransId="{E23672FE-0C0A-4ACC-9C36-0E075EE88A78}"/>
    <dgm:cxn modelId="{FB3A8960-8EF8-4551-BB82-A0E77B019CD5}" type="presOf" srcId="{A92B8451-468F-4836-ABB9-52E7E6A8F3C4}" destId="{7CC18528-2819-43DB-9387-5FDBC4193197}" srcOrd="0" destOrd="0" presId="urn:microsoft.com/office/officeart/2018/2/layout/IconCircleList"/>
    <dgm:cxn modelId="{D2D02F4B-D28B-4CA8-9FE3-7D88C09C355C}" type="presOf" srcId="{F4BFB235-403F-4640-A402-A121CCAE13C3}" destId="{316DDBA6-F414-4DF8-A2B9-2D23DD74D1CF}" srcOrd="0" destOrd="0" presId="urn:microsoft.com/office/officeart/2018/2/layout/IconCircleList"/>
    <dgm:cxn modelId="{E1619970-5981-48C1-A7B9-B3D47B512E87}" type="presOf" srcId="{E23672FE-0C0A-4ACC-9C36-0E075EE88A78}" destId="{2BDBCBBB-3B80-41AB-B8CA-4B785F009576}" srcOrd="0" destOrd="0" presId="urn:microsoft.com/office/officeart/2018/2/layout/IconCircleList"/>
    <dgm:cxn modelId="{70669E76-24A8-41C5-A19D-E915A3794BF4}" type="presOf" srcId="{7E99F5B5-2647-45BC-8A9C-7205DC970CFD}" destId="{63F1DC9C-B132-4C65-B034-570109FA5A72}" srcOrd="0" destOrd="0" presId="urn:microsoft.com/office/officeart/2018/2/layout/IconCircleList"/>
    <dgm:cxn modelId="{DA93E07E-5E46-4BEC-9B24-08E5CAD17495}" srcId="{A92B8451-468F-4836-ABB9-52E7E6A8F3C4}" destId="{1BA481D8-036F-499E-BFCC-420A1EB13494}" srcOrd="0" destOrd="0" parTransId="{E4820282-E74D-4811-B6D3-8C1837BC5D2F}" sibTransId="{7E99F5B5-2647-45BC-8A9C-7205DC970CFD}"/>
    <dgm:cxn modelId="{8D80218E-693B-4815-85E8-1EA6A6C422B5}" type="presOf" srcId="{3CB59327-6EAD-43F5-9DED-9A010B8CFF7B}" destId="{B46632D3-BAD0-4F15-9695-A06A6593DAF4}" srcOrd="0" destOrd="0" presId="urn:microsoft.com/office/officeart/2018/2/layout/IconCircleList"/>
    <dgm:cxn modelId="{B815E9A1-27ED-4160-9455-9ED988507773}" srcId="{A92B8451-468F-4836-ABB9-52E7E6A8F3C4}" destId="{F4BFB235-403F-4640-A402-A121CCAE13C3}" srcOrd="3" destOrd="0" parTransId="{F9D93D05-0566-4DC9-90DF-1D0C3860325D}" sibTransId="{A08EFBEE-F451-4A9C-B5E2-EC5D8ADBBCE8}"/>
    <dgm:cxn modelId="{9AE545BB-C8B1-4843-B170-CBEDFD18DD81}" type="presOf" srcId="{1BA481D8-036F-499E-BFCC-420A1EB13494}" destId="{F1326987-5DD7-4939-B1B4-C36742A70428}" srcOrd="0" destOrd="0" presId="urn:microsoft.com/office/officeart/2018/2/layout/IconCircleList"/>
    <dgm:cxn modelId="{6DF083C1-D4A6-4B79-BA31-C5500FEEA468}" type="presOf" srcId="{B215D5BE-273B-4280-B8B9-23C87949B236}" destId="{2042F07E-90AC-456A-B2E9-0F427C1B5097}" srcOrd="0" destOrd="0" presId="urn:microsoft.com/office/officeart/2018/2/layout/IconCircleList"/>
    <dgm:cxn modelId="{5FD38BF1-9ADE-4053-9F19-43B60FDACAB1}" type="presOf" srcId="{4697CA00-93EA-4B04-9C89-E1699D3719CA}" destId="{9427B7A6-8B33-4B8C-8470-F65DEA9F6B10}" srcOrd="0" destOrd="0" presId="urn:microsoft.com/office/officeart/2018/2/layout/IconCircleList"/>
    <dgm:cxn modelId="{95F03CCB-5423-4268-ACE0-241EB9A4E096}" type="presParOf" srcId="{7CC18528-2819-43DB-9387-5FDBC4193197}" destId="{0A840E6E-598D-4177-A428-E5342A89B9E4}" srcOrd="0" destOrd="0" presId="urn:microsoft.com/office/officeart/2018/2/layout/IconCircleList"/>
    <dgm:cxn modelId="{AA8548DB-BE94-4478-9170-2E2679A0AEBB}" type="presParOf" srcId="{0A840E6E-598D-4177-A428-E5342A89B9E4}" destId="{42E57ADF-7482-4F0F-9263-C298BC3B44B6}" srcOrd="0" destOrd="0" presId="urn:microsoft.com/office/officeart/2018/2/layout/IconCircleList"/>
    <dgm:cxn modelId="{F811F256-F47D-4C1E-A0EE-2C87C22938DC}" type="presParOf" srcId="{42E57ADF-7482-4F0F-9263-C298BC3B44B6}" destId="{88B45971-071F-426D-96F9-2EDFDECCCDFF}" srcOrd="0" destOrd="0" presId="urn:microsoft.com/office/officeart/2018/2/layout/IconCircleList"/>
    <dgm:cxn modelId="{61A1A519-2F84-45D8-9FCD-BBBC3A179927}" type="presParOf" srcId="{42E57ADF-7482-4F0F-9263-C298BC3B44B6}" destId="{0886BE6C-89C7-47C5-B64E-D9501801E04D}" srcOrd="1" destOrd="0" presId="urn:microsoft.com/office/officeart/2018/2/layout/IconCircleList"/>
    <dgm:cxn modelId="{3C3CB97C-6208-4716-B3C5-15DB34F2B2D7}" type="presParOf" srcId="{42E57ADF-7482-4F0F-9263-C298BC3B44B6}" destId="{1F3D6A17-A5F0-4AEF-8978-20EE030D2E28}" srcOrd="2" destOrd="0" presId="urn:microsoft.com/office/officeart/2018/2/layout/IconCircleList"/>
    <dgm:cxn modelId="{3109EB12-0A2B-4607-A13A-1EC73FD74B51}" type="presParOf" srcId="{42E57ADF-7482-4F0F-9263-C298BC3B44B6}" destId="{F1326987-5DD7-4939-B1B4-C36742A70428}" srcOrd="3" destOrd="0" presId="urn:microsoft.com/office/officeart/2018/2/layout/IconCircleList"/>
    <dgm:cxn modelId="{5610D68B-7DDE-447B-91C5-F079B326DD2C}" type="presParOf" srcId="{0A840E6E-598D-4177-A428-E5342A89B9E4}" destId="{63F1DC9C-B132-4C65-B034-570109FA5A72}" srcOrd="1" destOrd="0" presId="urn:microsoft.com/office/officeart/2018/2/layout/IconCircleList"/>
    <dgm:cxn modelId="{EDF4A587-96C1-4DC7-BD11-4B922E8418C0}" type="presParOf" srcId="{0A840E6E-598D-4177-A428-E5342A89B9E4}" destId="{5E69E2AC-3B96-4D95-AD1F-2DE9E535030A}" srcOrd="2" destOrd="0" presId="urn:microsoft.com/office/officeart/2018/2/layout/IconCircleList"/>
    <dgm:cxn modelId="{EA91269C-6A98-462F-8E3E-32D56FF1F60B}" type="presParOf" srcId="{5E69E2AC-3B96-4D95-AD1F-2DE9E535030A}" destId="{7B967A5D-6821-4A57-BB8E-69AD535B1572}" srcOrd="0" destOrd="0" presId="urn:microsoft.com/office/officeart/2018/2/layout/IconCircleList"/>
    <dgm:cxn modelId="{180B9671-6FA2-4709-AF66-443E52B5A2F2}" type="presParOf" srcId="{5E69E2AC-3B96-4D95-AD1F-2DE9E535030A}" destId="{5B202C33-5367-41CC-B63C-836318ECE57F}" srcOrd="1" destOrd="0" presId="urn:microsoft.com/office/officeart/2018/2/layout/IconCircleList"/>
    <dgm:cxn modelId="{B4AB5E33-B597-4475-9B7D-479044036341}" type="presParOf" srcId="{5E69E2AC-3B96-4D95-AD1F-2DE9E535030A}" destId="{B8F41227-8CD9-4634-8B60-70226B2BBAA7}" srcOrd="2" destOrd="0" presId="urn:microsoft.com/office/officeart/2018/2/layout/IconCircleList"/>
    <dgm:cxn modelId="{BC955F1F-AFC5-4AE3-98C8-96769149A2DE}" type="presParOf" srcId="{5E69E2AC-3B96-4D95-AD1F-2DE9E535030A}" destId="{B46632D3-BAD0-4F15-9695-A06A6593DAF4}" srcOrd="3" destOrd="0" presId="urn:microsoft.com/office/officeart/2018/2/layout/IconCircleList"/>
    <dgm:cxn modelId="{EA30915E-784F-44D7-BB2A-E07C2FA50DF7}" type="presParOf" srcId="{0A840E6E-598D-4177-A428-E5342A89B9E4}" destId="{2042F07E-90AC-456A-B2E9-0F427C1B5097}" srcOrd="3" destOrd="0" presId="urn:microsoft.com/office/officeart/2018/2/layout/IconCircleList"/>
    <dgm:cxn modelId="{B25EF6C8-BC34-474A-A894-C47EE3FFBBC3}" type="presParOf" srcId="{0A840E6E-598D-4177-A428-E5342A89B9E4}" destId="{0A803E4F-2BA9-44E3-84CC-6097521247F3}" srcOrd="4" destOrd="0" presId="urn:microsoft.com/office/officeart/2018/2/layout/IconCircleList"/>
    <dgm:cxn modelId="{B325EF60-2B7B-4C24-AF4E-A283D2EF147F}" type="presParOf" srcId="{0A803E4F-2BA9-44E3-84CC-6097521247F3}" destId="{E2F871D2-C19F-4BBC-90CD-5B0F836B2236}" srcOrd="0" destOrd="0" presId="urn:microsoft.com/office/officeart/2018/2/layout/IconCircleList"/>
    <dgm:cxn modelId="{E3D7B176-DD01-4BCB-AA85-6C82843A51EB}" type="presParOf" srcId="{0A803E4F-2BA9-44E3-84CC-6097521247F3}" destId="{601FFDDA-7307-4EA9-A5C5-B1351B28815E}" srcOrd="1" destOrd="0" presId="urn:microsoft.com/office/officeart/2018/2/layout/IconCircleList"/>
    <dgm:cxn modelId="{F4594036-E136-4BD4-BF9B-C127DD9C9A47}" type="presParOf" srcId="{0A803E4F-2BA9-44E3-84CC-6097521247F3}" destId="{F109D259-357A-4990-B543-F6E5913C0810}" srcOrd="2" destOrd="0" presId="urn:microsoft.com/office/officeart/2018/2/layout/IconCircleList"/>
    <dgm:cxn modelId="{33C6B872-D2DD-496F-A237-FBC88DAA4E4F}" type="presParOf" srcId="{0A803E4F-2BA9-44E3-84CC-6097521247F3}" destId="{9427B7A6-8B33-4B8C-8470-F65DEA9F6B10}" srcOrd="3" destOrd="0" presId="urn:microsoft.com/office/officeart/2018/2/layout/IconCircleList"/>
    <dgm:cxn modelId="{10AF368B-592A-4DAC-A068-A85C46FC1D52}" type="presParOf" srcId="{0A840E6E-598D-4177-A428-E5342A89B9E4}" destId="{2BDBCBBB-3B80-41AB-B8CA-4B785F009576}" srcOrd="5" destOrd="0" presId="urn:microsoft.com/office/officeart/2018/2/layout/IconCircleList"/>
    <dgm:cxn modelId="{3D6F49CB-0C03-45F7-B7EF-07560F93D957}" type="presParOf" srcId="{0A840E6E-598D-4177-A428-E5342A89B9E4}" destId="{0A4EDAD5-6719-4969-8CD5-C3923C68F1D9}" srcOrd="6" destOrd="0" presId="urn:microsoft.com/office/officeart/2018/2/layout/IconCircleList"/>
    <dgm:cxn modelId="{EFB7EA1A-D86C-4A66-9067-0AFCCC779FCB}" type="presParOf" srcId="{0A4EDAD5-6719-4969-8CD5-C3923C68F1D9}" destId="{B491CB7B-A746-4939-8146-D771DBB89C72}" srcOrd="0" destOrd="0" presId="urn:microsoft.com/office/officeart/2018/2/layout/IconCircleList"/>
    <dgm:cxn modelId="{4F8428C9-6EE6-4FC8-BC37-B6FCD82DC9F3}" type="presParOf" srcId="{0A4EDAD5-6719-4969-8CD5-C3923C68F1D9}" destId="{AA8514AA-1327-42C8-933E-0D458FCD5EE3}" srcOrd="1" destOrd="0" presId="urn:microsoft.com/office/officeart/2018/2/layout/IconCircleList"/>
    <dgm:cxn modelId="{98F0B2FE-B96F-466D-A7C4-AC82118DA534}" type="presParOf" srcId="{0A4EDAD5-6719-4969-8CD5-C3923C68F1D9}" destId="{2DFA17AC-AF5D-4B33-9545-48621E6C6FDD}" srcOrd="2" destOrd="0" presId="urn:microsoft.com/office/officeart/2018/2/layout/IconCircleList"/>
    <dgm:cxn modelId="{53FD5C44-D401-42EC-AF60-4E07F0343CFC}" type="presParOf" srcId="{0A4EDAD5-6719-4969-8CD5-C3923C68F1D9}" destId="{316DDBA6-F414-4DF8-A2B9-2D23DD74D1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ACD5A3-77D9-4507-A6BC-1256A4F364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2B7CF89-D356-44BF-8B62-CE0D236AE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compute for event-driven workflows.</a:t>
          </a:r>
        </a:p>
      </dgm:t>
    </dgm:pt>
    <dgm:pt modelId="{C7C96354-3697-4FBA-82FD-F7E3F7A6CEDB}" type="parTrans" cxnId="{A8BC98D1-1E89-4044-9599-A1977BAB1B83}">
      <dgm:prSet/>
      <dgm:spPr/>
      <dgm:t>
        <a:bodyPr/>
        <a:lstStyle/>
        <a:p>
          <a:endParaRPr lang="en-US"/>
        </a:p>
      </dgm:t>
    </dgm:pt>
    <dgm:pt modelId="{E168843A-9C9F-4CA4-A106-1F32DAB78C68}" type="sibTrans" cxnId="{A8BC98D1-1E89-4044-9599-A1977BAB1B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060C17-906B-4A9F-8956-F15C6F41E9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Extracts country and category from query.</a:t>
          </a:r>
        </a:p>
      </dgm:t>
    </dgm:pt>
    <dgm:pt modelId="{A06EF17E-287E-4E9D-A9A8-AF48772A1277}" type="parTrans" cxnId="{02868623-9F6F-47DF-88C9-1480CE68F16B}">
      <dgm:prSet/>
      <dgm:spPr/>
      <dgm:t>
        <a:bodyPr/>
        <a:lstStyle/>
        <a:p>
          <a:endParaRPr lang="en-US"/>
        </a:p>
      </dgm:t>
    </dgm:pt>
    <dgm:pt modelId="{C7407F82-7F51-483F-882C-A594E994A4BB}" type="sibTrans" cxnId="{02868623-9F6F-47DF-88C9-1480CE68F1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9EFB6F-CF0D-460C-9E0A-82A5CE70E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Fetches articles using </a:t>
          </a:r>
          <a:r>
            <a:rPr lang="en-US" err="1"/>
            <a:t>NewsAPI</a:t>
          </a:r>
          <a:r>
            <a:rPr lang="en-US"/>
            <a:t>.</a:t>
          </a:r>
        </a:p>
      </dgm:t>
    </dgm:pt>
    <dgm:pt modelId="{FEFD321C-BE2C-483B-8E86-5E3BBD6DD03E}" type="parTrans" cxnId="{F3C6C00D-2099-44B0-93D7-EA9833115D1E}">
      <dgm:prSet/>
      <dgm:spPr/>
      <dgm:t>
        <a:bodyPr/>
        <a:lstStyle/>
        <a:p>
          <a:endParaRPr lang="en-US"/>
        </a:p>
      </dgm:t>
    </dgm:pt>
    <dgm:pt modelId="{010BF296-CDF9-4664-B205-BC4496E973FC}" type="sibTrans" cxnId="{F3C6C00D-2099-44B0-93D7-EA9833115D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74F353-B6FF-44DC-A0C1-F5EC02586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Stores fetched articles in Amazon S3.</a:t>
          </a:r>
        </a:p>
      </dgm:t>
    </dgm:pt>
    <dgm:pt modelId="{A29BA49B-BDA1-4D1A-8E60-D2C3172ED09F}" type="parTrans" cxnId="{52358B99-8CB6-418D-ACDF-86B9481417B3}">
      <dgm:prSet/>
      <dgm:spPr/>
      <dgm:t>
        <a:bodyPr/>
        <a:lstStyle/>
        <a:p>
          <a:endParaRPr lang="en-US"/>
        </a:p>
      </dgm:t>
    </dgm:pt>
    <dgm:pt modelId="{9804CB88-50C7-45A7-B1D0-2D9A206B52F6}" type="sibTrans" cxnId="{52358B99-8CB6-418D-ACDF-86B9481417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2957CC-8FFE-45EC-8A53-9B0C2E379A3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ptos Display" panose="02110004020202020204"/>
            </a:rPr>
            <a:t>Triggers Bedrock to processes articles</a:t>
          </a:r>
          <a:r>
            <a:rPr lang="en-US"/>
            <a:t>.</a:t>
          </a:r>
        </a:p>
      </dgm:t>
    </dgm:pt>
    <dgm:pt modelId="{8C3ECBD1-D49D-48C7-87BC-990D3409580D}" type="parTrans" cxnId="{FC830634-8124-4B98-A427-9E9D417F48C6}">
      <dgm:prSet/>
      <dgm:spPr/>
      <dgm:t>
        <a:bodyPr/>
        <a:lstStyle/>
        <a:p>
          <a:endParaRPr lang="en-US"/>
        </a:p>
      </dgm:t>
    </dgm:pt>
    <dgm:pt modelId="{661A8A53-8DF1-4B00-9CD9-47654FDF61F1}" type="sibTrans" cxnId="{FC830634-8124-4B98-A427-9E9D417F48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4652B0-7DF0-4997-B52A-1E4A40B64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 and highly scalable solution.</a:t>
          </a:r>
        </a:p>
      </dgm:t>
    </dgm:pt>
    <dgm:pt modelId="{4A93C78A-9999-4B14-A2E9-537CC889D980}" type="parTrans" cxnId="{E5992A90-2F3F-44DE-A425-711330857811}">
      <dgm:prSet/>
      <dgm:spPr/>
      <dgm:t>
        <a:bodyPr/>
        <a:lstStyle/>
        <a:p>
          <a:endParaRPr lang="en-US"/>
        </a:p>
      </dgm:t>
    </dgm:pt>
    <dgm:pt modelId="{6402B0CA-9619-4269-B2B3-6D25DF570835}" type="sibTrans" cxnId="{E5992A90-2F3F-44DE-A425-711330857811}">
      <dgm:prSet/>
      <dgm:spPr/>
      <dgm:t>
        <a:bodyPr/>
        <a:lstStyle/>
        <a:p>
          <a:endParaRPr lang="en-US"/>
        </a:p>
      </dgm:t>
    </dgm:pt>
    <dgm:pt modelId="{FCC1BDE7-41F3-49F9-A5D7-0D06981350F6}" type="pres">
      <dgm:prSet presAssocID="{F9ACD5A3-77D9-4507-A6BC-1256A4F364D5}" presName="root" presStyleCnt="0">
        <dgm:presLayoutVars>
          <dgm:dir/>
          <dgm:resizeHandles val="exact"/>
        </dgm:presLayoutVars>
      </dgm:prSet>
      <dgm:spPr/>
    </dgm:pt>
    <dgm:pt modelId="{2D81BC63-6608-4B82-8079-5483D0EC5119}" type="pres">
      <dgm:prSet presAssocID="{F9ACD5A3-77D9-4507-A6BC-1256A4F364D5}" presName="container" presStyleCnt="0">
        <dgm:presLayoutVars>
          <dgm:dir/>
          <dgm:resizeHandles val="exact"/>
        </dgm:presLayoutVars>
      </dgm:prSet>
      <dgm:spPr/>
    </dgm:pt>
    <dgm:pt modelId="{FC715131-4633-4B02-AE48-F093A453CC6D}" type="pres">
      <dgm:prSet presAssocID="{92B7CF89-D356-44BF-8B62-CE0D236AE585}" presName="compNode" presStyleCnt="0"/>
      <dgm:spPr/>
    </dgm:pt>
    <dgm:pt modelId="{335689B1-46B6-4968-B73A-B6AA81FAE83B}" type="pres">
      <dgm:prSet presAssocID="{92B7CF89-D356-44BF-8B62-CE0D236AE585}" presName="iconBgRect" presStyleLbl="bgShp" presStyleIdx="0" presStyleCnt="6"/>
      <dgm:spPr/>
    </dgm:pt>
    <dgm:pt modelId="{83BAED57-B619-4A2A-BF17-E22C69A7F395}" type="pres">
      <dgm:prSet presAssocID="{92B7CF89-D356-44BF-8B62-CE0D236AE5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5F9904A-1745-4F65-A1B3-FB000542BBE4}" type="pres">
      <dgm:prSet presAssocID="{92B7CF89-D356-44BF-8B62-CE0D236AE585}" presName="spaceRect" presStyleCnt="0"/>
      <dgm:spPr/>
    </dgm:pt>
    <dgm:pt modelId="{25944B75-0C3E-490E-B735-B247CB6DB974}" type="pres">
      <dgm:prSet presAssocID="{92B7CF89-D356-44BF-8B62-CE0D236AE585}" presName="textRect" presStyleLbl="revTx" presStyleIdx="0" presStyleCnt="6">
        <dgm:presLayoutVars>
          <dgm:chMax val="1"/>
          <dgm:chPref val="1"/>
        </dgm:presLayoutVars>
      </dgm:prSet>
      <dgm:spPr/>
    </dgm:pt>
    <dgm:pt modelId="{81D4F0D6-4063-47EC-8ECC-1680E09E332D}" type="pres">
      <dgm:prSet presAssocID="{E168843A-9C9F-4CA4-A106-1F32DAB78C68}" presName="sibTrans" presStyleLbl="sibTrans2D1" presStyleIdx="0" presStyleCnt="0"/>
      <dgm:spPr/>
    </dgm:pt>
    <dgm:pt modelId="{44F503CA-7368-47EB-BA9E-E55F3BCB3202}" type="pres">
      <dgm:prSet presAssocID="{7C060C17-906B-4A9F-8956-F15C6F41E962}" presName="compNode" presStyleCnt="0"/>
      <dgm:spPr/>
    </dgm:pt>
    <dgm:pt modelId="{41BF413A-6208-4CBE-8059-597C2C844BFC}" type="pres">
      <dgm:prSet presAssocID="{7C060C17-906B-4A9F-8956-F15C6F41E962}" presName="iconBgRect" presStyleLbl="bgShp" presStyleIdx="1" presStyleCnt="6"/>
      <dgm:spPr/>
    </dgm:pt>
    <dgm:pt modelId="{A822C412-3F0F-4503-B763-819D743D9B02}" type="pres">
      <dgm:prSet presAssocID="{7C060C17-906B-4A9F-8956-F15C6F41E9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60F16A8-F9C1-4494-947E-F852B300AB0D}" type="pres">
      <dgm:prSet presAssocID="{7C060C17-906B-4A9F-8956-F15C6F41E962}" presName="spaceRect" presStyleCnt="0"/>
      <dgm:spPr/>
    </dgm:pt>
    <dgm:pt modelId="{380E7287-3C9B-4652-9A8B-16CFE8853483}" type="pres">
      <dgm:prSet presAssocID="{7C060C17-906B-4A9F-8956-F15C6F41E962}" presName="textRect" presStyleLbl="revTx" presStyleIdx="1" presStyleCnt="6">
        <dgm:presLayoutVars>
          <dgm:chMax val="1"/>
          <dgm:chPref val="1"/>
        </dgm:presLayoutVars>
      </dgm:prSet>
      <dgm:spPr/>
    </dgm:pt>
    <dgm:pt modelId="{F7835173-1CB8-4E8E-AF98-C69A3CC6C7B0}" type="pres">
      <dgm:prSet presAssocID="{C7407F82-7F51-483F-882C-A594E994A4BB}" presName="sibTrans" presStyleLbl="sibTrans2D1" presStyleIdx="0" presStyleCnt="0"/>
      <dgm:spPr/>
    </dgm:pt>
    <dgm:pt modelId="{14D9EBF9-CB6E-4B73-8812-90E3D1BD420C}" type="pres">
      <dgm:prSet presAssocID="{C39EFB6F-CF0D-460C-9E0A-82A5CE70EDF5}" presName="compNode" presStyleCnt="0"/>
      <dgm:spPr/>
    </dgm:pt>
    <dgm:pt modelId="{D14D2E6D-60AA-4820-B843-51DFBBA40276}" type="pres">
      <dgm:prSet presAssocID="{C39EFB6F-CF0D-460C-9E0A-82A5CE70EDF5}" presName="iconBgRect" presStyleLbl="bgShp" presStyleIdx="2" presStyleCnt="6"/>
      <dgm:spPr/>
    </dgm:pt>
    <dgm:pt modelId="{FAA19352-05D4-47F0-A9B6-C8989CD1AC54}" type="pres">
      <dgm:prSet presAssocID="{C39EFB6F-CF0D-460C-9E0A-82A5CE70ED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5555D54-1317-4245-B231-B2D1CBAFCD16}" type="pres">
      <dgm:prSet presAssocID="{C39EFB6F-CF0D-460C-9E0A-82A5CE70EDF5}" presName="spaceRect" presStyleCnt="0"/>
      <dgm:spPr/>
    </dgm:pt>
    <dgm:pt modelId="{96C2CDCB-FF4F-4FD3-92A5-17CFBC515231}" type="pres">
      <dgm:prSet presAssocID="{C39EFB6F-CF0D-460C-9E0A-82A5CE70EDF5}" presName="textRect" presStyleLbl="revTx" presStyleIdx="2" presStyleCnt="6">
        <dgm:presLayoutVars>
          <dgm:chMax val="1"/>
          <dgm:chPref val="1"/>
        </dgm:presLayoutVars>
      </dgm:prSet>
      <dgm:spPr/>
    </dgm:pt>
    <dgm:pt modelId="{623F7517-6879-42DD-90B0-1819E33C16DB}" type="pres">
      <dgm:prSet presAssocID="{010BF296-CDF9-4664-B205-BC4496E973FC}" presName="sibTrans" presStyleLbl="sibTrans2D1" presStyleIdx="0" presStyleCnt="0"/>
      <dgm:spPr/>
    </dgm:pt>
    <dgm:pt modelId="{672E25B0-5883-431A-AA93-5CA9149887DF}" type="pres">
      <dgm:prSet presAssocID="{AA74F353-B6FF-44DC-A0C1-F5EC02586B07}" presName="compNode" presStyleCnt="0"/>
      <dgm:spPr/>
    </dgm:pt>
    <dgm:pt modelId="{38C1716F-62E5-439F-8D24-671CDABA2988}" type="pres">
      <dgm:prSet presAssocID="{AA74F353-B6FF-44DC-A0C1-F5EC02586B07}" presName="iconBgRect" presStyleLbl="bgShp" presStyleIdx="3" presStyleCnt="6"/>
      <dgm:spPr/>
    </dgm:pt>
    <dgm:pt modelId="{F9EFC5D2-B7A7-425E-BCFE-2D60D34CDADD}" type="pres">
      <dgm:prSet presAssocID="{AA74F353-B6FF-44DC-A0C1-F5EC02586B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BD409F-18FE-4F18-9173-53A8274AB712}" type="pres">
      <dgm:prSet presAssocID="{AA74F353-B6FF-44DC-A0C1-F5EC02586B07}" presName="spaceRect" presStyleCnt="0"/>
      <dgm:spPr/>
    </dgm:pt>
    <dgm:pt modelId="{DF73297F-D592-45C2-84C3-2587964A40D2}" type="pres">
      <dgm:prSet presAssocID="{AA74F353-B6FF-44DC-A0C1-F5EC02586B07}" presName="textRect" presStyleLbl="revTx" presStyleIdx="3" presStyleCnt="6">
        <dgm:presLayoutVars>
          <dgm:chMax val="1"/>
          <dgm:chPref val="1"/>
        </dgm:presLayoutVars>
      </dgm:prSet>
      <dgm:spPr/>
    </dgm:pt>
    <dgm:pt modelId="{0424894D-6881-4321-B738-9FBC6B50A26F}" type="pres">
      <dgm:prSet presAssocID="{9804CB88-50C7-45A7-B1D0-2D9A206B52F6}" presName="sibTrans" presStyleLbl="sibTrans2D1" presStyleIdx="0" presStyleCnt="0"/>
      <dgm:spPr/>
    </dgm:pt>
    <dgm:pt modelId="{A073B4B2-730F-4DA2-B6F5-640A38F68CB7}" type="pres">
      <dgm:prSet presAssocID="{4A2957CC-8FFE-45EC-8A53-9B0C2E379A34}" presName="compNode" presStyleCnt="0"/>
      <dgm:spPr/>
    </dgm:pt>
    <dgm:pt modelId="{A9F25EAC-3ACC-4080-9CFE-A8935A3B72E5}" type="pres">
      <dgm:prSet presAssocID="{4A2957CC-8FFE-45EC-8A53-9B0C2E379A34}" presName="iconBgRect" presStyleLbl="bgShp" presStyleIdx="4" presStyleCnt="6"/>
      <dgm:spPr/>
    </dgm:pt>
    <dgm:pt modelId="{1A4A3460-D07B-4B74-A99D-59B696367938}" type="pres">
      <dgm:prSet presAssocID="{4A2957CC-8FFE-45EC-8A53-9B0C2E379A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4111DB2B-1370-4449-922F-584261BF9D9A}" type="pres">
      <dgm:prSet presAssocID="{4A2957CC-8FFE-45EC-8A53-9B0C2E379A34}" presName="spaceRect" presStyleCnt="0"/>
      <dgm:spPr/>
    </dgm:pt>
    <dgm:pt modelId="{CB13EC6F-5185-4636-B72B-4538C9DE74F6}" type="pres">
      <dgm:prSet presAssocID="{4A2957CC-8FFE-45EC-8A53-9B0C2E379A34}" presName="textRect" presStyleLbl="revTx" presStyleIdx="4" presStyleCnt="6">
        <dgm:presLayoutVars>
          <dgm:chMax val="1"/>
          <dgm:chPref val="1"/>
        </dgm:presLayoutVars>
      </dgm:prSet>
      <dgm:spPr/>
    </dgm:pt>
    <dgm:pt modelId="{ED5FDA5D-D5B9-422A-BF42-7C5A95A68C0E}" type="pres">
      <dgm:prSet presAssocID="{661A8A53-8DF1-4B00-9CD9-47654FDF61F1}" presName="sibTrans" presStyleLbl="sibTrans2D1" presStyleIdx="0" presStyleCnt="0"/>
      <dgm:spPr/>
    </dgm:pt>
    <dgm:pt modelId="{0705EDEE-5EB0-402A-AF7D-9275C77824B2}" type="pres">
      <dgm:prSet presAssocID="{5B4652B0-7DF0-4997-B52A-1E4A40B64BD7}" presName="compNode" presStyleCnt="0"/>
      <dgm:spPr/>
    </dgm:pt>
    <dgm:pt modelId="{03175315-10CC-42F8-A236-7AAFE8955AA6}" type="pres">
      <dgm:prSet presAssocID="{5B4652B0-7DF0-4997-B52A-1E4A40B64BD7}" presName="iconBgRect" presStyleLbl="bgShp" presStyleIdx="5" presStyleCnt="6"/>
      <dgm:spPr/>
    </dgm:pt>
    <dgm:pt modelId="{E3C46DF6-E101-4B63-A033-573412C83097}" type="pres">
      <dgm:prSet presAssocID="{5B4652B0-7DF0-4997-B52A-1E4A40B64BD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E5B99F3-83B5-46EB-B5A3-1383A5859ACA}" type="pres">
      <dgm:prSet presAssocID="{5B4652B0-7DF0-4997-B52A-1E4A40B64BD7}" presName="spaceRect" presStyleCnt="0"/>
      <dgm:spPr/>
    </dgm:pt>
    <dgm:pt modelId="{68A7A77F-D026-4ABB-9544-6B641D6CCD43}" type="pres">
      <dgm:prSet presAssocID="{5B4652B0-7DF0-4997-B52A-1E4A40B64BD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C6C00D-2099-44B0-93D7-EA9833115D1E}" srcId="{F9ACD5A3-77D9-4507-A6BC-1256A4F364D5}" destId="{C39EFB6F-CF0D-460C-9E0A-82A5CE70EDF5}" srcOrd="2" destOrd="0" parTransId="{FEFD321C-BE2C-483B-8E86-5E3BBD6DD03E}" sibTransId="{010BF296-CDF9-4664-B205-BC4496E973FC}"/>
    <dgm:cxn modelId="{02868623-9F6F-47DF-88C9-1480CE68F16B}" srcId="{F9ACD5A3-77D9-4507-A6BC-1256A4F364D5}" destId="{7C060C17-906B-4A9F-8956-F15C6F41E962}" srcOrd="1" destOrd="0" parTransId="{A06EF17E-287E-4E9D-A9A8-AF48772A1277}" sibTransId="{C7407F82-7F51-483F-882C-A594E994A4BB}"/>
    <dgm:cxn modelId="{6099E729-4ED9-4398-8E95-C3730000A676}" type="presOf" srcId="{661A8A53-8DF1-4B00-9CD9-47654FDF61F1}" destId="{ED5FDA5D-D5B9-422A-BF42-7C5A95A68C0E}" srcOrd="0" destOrd="0" presId="urn:microsoft.com/office/officeart/2018/2/layout/IconCircleList"/>
    <dgm:cxn modelId="{21F8EF29-D353-418C-A6B6-C7DBDBDAF7D2}" type="presOf" srcId="{7C060C17-906B-4A9F-8956-F15C6F41E962}" destId="{380E7287-3C9B-4652-9A8B-16CFE8853483}" srcOrd="0" destOrd="0" presId="urn:microsoft.com/office/officeart/2018/2/layout/IconCircleList"/>
    <dgm:cxn modelId="{3BCD2032-A0FD-4039-9D75-6722CFAE82A5}" type="presOf" srcId="{4A2957CC-8FFE-45EC-8A53-9B0C2E379A34}" destId="{CB13EC6F-5185-4636-B72B-4538C9DE74F6}" srcOrd="0" destOrd="0" presId="urn:microsoft.com/office/officeart/2018/2/layout/IconCircleList"/>
    <dgm:cxn modelId="{FC830634-8124-4B98-A427-9E9D417F48C6}" srcId="{F9ACD5A3-77D9-4507-A6BC-1256A4F364D5}" destId="{4A2957CC-8FFE-45EC-8A53-9B0C2E379A34}" srcOrd="4" destOrd="0" parTransId="{8C3ECBD1-D49D-48C7-87BC-990D3409580D}" sibTransId="{661A8A53-8DF1-4B00-9CD9-47654FDF61F1}"/>
    <dgm:cxn modelId="{C332A760-3EC4-466F-9EBA-C90097A63639}" type="presOf" srcId="{5B4652B0-7DF0-4997-B52A-1E4A40B64BD7}" destId="{68A7A77F-D026-4ABB-9544-6B641D6CCD43}" srcOrd="0" destOrd="0" presId="urn:microsoft.com/office/officeart/2018/2/layout/IconCircleList"/>
    <dgm:cxn modelId="{C6210C6A-B92B-46F7-8553-B0A1C68092C5}" type="presOf" srcId="{C39EFB6F-CF0D-460C-9E0A-82A5CE70EDF5}" destId="{96C2CDCB-FF4F-4FD3-92A5-17CFBC515231}" srcOrd="0" destOrd="0" presId="urn:microsoft.com/office/officeart/2018/2/layout/IconCircleList"/>
    <dgm:cxn modelId="{0D666B4C-8C03-4105-95FA-B9E4BF639306}" type="presOf" srcId="{C7407F82-7F51-483F-882C-A594E994A4BB}" destId="{F7835173-1CB8-4E8E-AF98-C69A3CC6C7B0}" srcOrd="0" destOrd="0" presId="urn:microsoft.com/office/officeart/2018/2/layout/IconCircleList"/>
    <dgm:cxn modelId="{4E6D1C53-FA79-4D92-B6E7-E9873CD1E6A1}" type="presOf" srcId="{010BF296-CDF9-4664-B205-BC4496E973FC}" destId="{623F7517-6879-42DD-90B0-1819E33C16DB}" srcOrd="0" destOrd="0" presId="urn:microsoft.com/office/officeart/2018/2/layout/IconCircleList"/>
    <dgm:cxn modelId="{80B79C77-38AA-4ED1-8D59-6FA35867A4A9}" type="presOf" srcId="{E168843A-9C9F-4CA4-A106-1F32DAB78C68}" destId="{81D4F0D6-4063-47EC-8ECC-1680E09E332D}" srcOrd="0" destOrd="0" presId="urn:microsoft.com/office/officeart/2018/2/layout/IconCircleList"/>
    <dgm:cxn modelId="{71763588-A045-4576-8BF1-59001F33F251}" type="presOf" srcId="{9804CB88-50C7-45A7-B1D0-2D9A206B52F6}" destId="{0424894D-6881-4321-B738-9FBC6B50A26F}" srcOrd="0" destOrd="0" presId="urn:microsoft.com/office/officeart/2018/2/layout/IconCircleList"/>
    <dgm:cxn modelId="{E5992A90-2F3F-44DE-A425-711330857811}" srcId="{F9ACD5A3-77D9-4507-A6BC-1256A4F364D5}" destId="{5B4652B0-7DF0-4997-B52A-1E4A40B64BD7}" srcOrd="5" destOrd="0" parTransId="{4A93C78A-9999-4B14-A2E9-537CC889D980}" sibTransId="{6402B0CA-9619-4269-B2B3-6D25DF570835}"/>
    <dgm:cxn modelId="{52358B99-8CB6-418D-ACDF-86B9481417B3}" srcId="{F9ACD5A3-77D9-4507-A6BC-1256A4F364D5}" destId="{AA74F353-B6FF-44DC-A0C1-F5EC02586B07}" srcOrd="3" destOrd="0" parTransId="{A29BA49B-BDA1-4D1A-8E60-D2C3172ED09F}" sibTransId="{9804CB88-50C7-45A7-B1D0-2D9A206B52F6}"/>
    <dgm:cxn modelId="{0F5E63A5-D270-42DF-A18E-FF14CF4AE5D2}" type="presOf" srcId="{92B7CF89-D356-44BF-8B62-CE0D236AE585}" destId="{25944B75-0C3E-490E-B735-B247CB6DB974}" srcOrd="0" destOrd="0" presId="urn:microsoft.com/office/officeart/2018/2/layout/IconCircleList"/>
    <dgm:cxn modelId="{BA3216B3-8D58-420D-AEC6-F11ACDE85857}" type="presOf" srcId="{AA74F353-B6FF-44DC-A0C1-F5EC02586B07}" destId="{DF73297F-D592-45C2-84C3-2587964A40D2}" srcOrd="0" destOrd="0" presId="urn:microsoft.com/office/officeart/2018/2/layout/IconCircleList"/>
    <dgm:cxn modelId="{A8BC98D1-1E89-4044-9599-A1977BAB1B83}" srcId="{F9ACD5A3-77D9-4507-A6BC-1256A4F364D5}" destId="{92B7CF89-D356-44BF-8B62-CE0D236AE585}" srcOrd="0" destOrd="0" parTransId="{C7C96354-3697-4FBA-82FD-F7E3F7A6CEDB}" sibTransId="{E168843A-9C9F-4CA4-A106-1F32DAB78C68}"/>
    <dgm:cxn modelId="{76940FEF-A910-4059-BFB9-79A52A41E9EC}" type="presOf" srcId="{F9ACD5A3-77D9-4507-A6BC-1256A4F364D5}" destId="{FCC1BDE7-41F3-49F9-A5D7-0D06981350F6}" srcOrd="0" destOrd="0" presId="urn:microsoft.com/office/officeart/2018/2/layout/IconCircleList"/>
    <dgm:cxn modelId="{C1E3FBC1-375C-404C-95F4-B77EAC0C2D77}" type="presParOf" srcId="{FCC1BDE7-41F3-49F9-A5D7-0D06981350F6}" destId="{2D81BC63-6608-4B82-8079-5483D0EC5119}" srcOrd="0" destOrd="0" presId="urn:microsoft.com/office/officeart/2018/2/layout/IconCircleList"/>
    <dgm:cxn modelId="{F802E909-7021-4961-A19E-0BC17DBAC91E}" type="presParOf" srcId="{2D81BC63-6608-4B82-8079-5483D0EC5119}" destId="{FC715131-4633-4B02-AE48-F093A453CC6D}" srcOrd="0" destOrd="0" presId="urn:microsoft.com/office/officeart/2018/2/layout/IconCircleList"/>
    <dgm:cxn modelId="{3455AB53-8581-42B7-AFAB-3CA74130F8DF}" type="presParOf" srcId="{FC715131-4633-4B02-AE48-F093A453CC6D}" destId="{335689B1-46B6-4968-B73A-B6AA81FAE83B}" srcOrd="0" destOrd="0" presId="urn:microsoft.com/office/officeart/2018/2/layout/IconCircleList"/>
    <dgm:cxn modelId="{B277CC81-6C47-477A-88F5-4FCC2FCE276F}" type="presParOf" srcId="{FC715131-4633-4B02-AE48-F093A453CC6D}" destId="{83BAED57-B619-4A2A-BF17-E22C69A7F395}" srcOrd="1" destOrd="0" presId="urn:microsoft.com/office/officeart/2018/2/layout/IconCircleList"/>
    <dgm:cxn modelId="{0C2887A3-12ED-42BA-BF63-7F02FEA221F0}" type="presParOf" srcId="{FC715131-4633-4B02-AE48-F093A453CC6D}" destId="{65F9904A-1745-4F65-A1B3-FB000542BBE4}" srcOrd="2" destOrd="0" presId="urn:microsoft.com/office/officeart/2018/2/layout/IconCircleList"/>
    <dgm:cxn modelId="{A1FDF07F-5A0E-4277-9415-AD689614ED7B}" type="presParOf" srcId="{FC715131-4633-4B02-AE48-F093A453CC6D}" destId="{25944B75-0C3E-490E-B735-B247CB6DB974}" srcOrd="3" destOrd="0" presId="urn:microsoft.com/office/officeart/2018/2/layout/IconCircleList"/>
    <dgm:cxn modelId="{270667FC-E14C-4A7D-B32C-FB4F7C6084C2}" type="presParOf" srcId="{2D81BC63-6608-4B82-8079-5483D0EC5119}" destId="{81D4F0D6-4063-47EC-8ECC-1680E09E332D}" srcOrd="1" destOrd="0" presId="urn:microsoft.com/office/officeart/2018/2/layout/IconCircleList"/>
    <dgm:cxn modelId="{56171B97-DCEC-4674-B83D-A8E855DD7BF2}" type="presParOf" srcId="{2D81BC63-6608-4B82-8079-5483D0EC5119}" destId="{44F503CA-7368-47EB-BA9E-E55F3BCB3202}" srcOrd="2" destOrd="0" presId="urn:microsoft.com/office/officeart/2018/2/layout/IconCircleList"/>
    <dgm:cxn modelId="{A7D64E9E-68B4-4EE7-923A-939675096562}" type="presParOf" srcId="{44F503CA-7368-47EB-BA9E-E55F3BCB3202}" destId="{41BF413A-6208-4CBE-8059-597C2C844BFC}" srcOrd="0" destOrd="0" presId="urn:microsoft.com/office/officeart/2018/2/layout/IconCircleList"/>
    <dgm:cxn modelId="{9E1ADEBA-3D13-4B82-A575-4251749786B5}" type="presParOf" srcId="{44F503CA-7368-47EB-BA9E-E55F3BCB3202}" destId="{A822C412-3F0F-4503-B763-819D743D9B02}" srcOrd="1" destOrd="0" presId="urn:microsoft.com/office/officeart/2018/2/layout/IconCircleList"/>
    <dgm:cxn modelId="{B5D5B46A-DAD4-4F50-87FF-3AA857E93138}" type="presParOf" srcId="{44F503CA-7368-47EB-BA9E-E55F3BCB3202}" destId="{F60F16A8-F9C1-4494-947E-F852B300AB0D}" srcOrd="2" destOrd="0" presId="urn:microsoft.com/office/officeart/2018/2/layout/IconCircleList"/>
    <dgm:cxn modelId="{A88414BD-AC35-401C-B47D-5AE48530B53C}" type="presParOf" srcId="{44F503CA-7368-47EB-BA9E-E55F3BCB3202}" destId="{380E7287-3C9B-4652-9A8B-16CFE8853483}" srcOrd="3" destOrd="0" presId="urn:microsoft.com/office/officeart/2018/2/layout/IconCircleList"/>
    <dgm:cxn modelId="{8EDB30E2-5B09-4169-93C0-238CC51643D5}" type="presParOf" srcId="{2D81BC63-6608-4B82-8079-5483D0EC5119}" destId="{F7835173-1CB8-4E8E-AF98-C69A3CC6C7B0}" srcOrd="3" destOrd="0" presId="urn:microsoft.com/office/officeart/2018/2/layout/IconCircleList"/>
    <dgm:cxn modelId="{EF66D296-D5A6-4069-887F-2594A6C7FCF2}" type="presParOf" srcId="{2D81BC63-6608-4B82-8079-5483D0EC5119}" destId="{14D9EBF9-CB6E-4B73-8812-90E3D1BD420C}" srcOrd="4" destOrd="0" presId="urn:microsoft.com/office/officeart/2018/2/layout/IconCircleList"/>
    <dgm:cxn modelId="{8CF5FC47-29C3-42C3-8820-CA2670EA971F}" type="presParOf" srcId="{14D9EBF9-CB6E-4B73-8812-90E3D1BD420C}" destId="{D14D2E6D-60AA-4820-B843-51DFBBA40276}" srcOrd="0" destOrd="0" presId="urn:microsoft.com/office/officeart/2018/2/layout/IconCircleList"/>
    <dgm:cxn modelId="{04544AF4-1F93-4043-9E69-BD645453D486}" type="presParOf" srcId="{14D9EBF9-CB6E-4B73-8812-90E3D1BD420C}" destId="{FAA19352-05D4-47F0-A9B6-C8989CD1AC54}" srcOrd="1" destOrd="0" presId="urn:microsoft.com/office/officeart/2018/2/layout/IconCircleList"/>
    <dgm:cxn modelId="{335B5C5C-B45F-4842-828A-93CFAF354168}" type="presParOf" srcId="{14D9EBF9-CB6E-4B73-8812-90E3D1BD420C}" destId="{45555D54-1317-4245-B231-B2D1CBAFCD16}" srcOrd="2" destOrd="0" presId="urn:microsoft.com/office/officeart/2018/2/layout/IconCircleList"/>
    <dgm:cxn modelId="{549DE744-2D9A-49C1-8EFC-27DA744DFE3E}" type="presParOf" srcId="{14D9EBF9-CB6E-4B73-8812-90E3D1BD420C}" destId="{96C2CDCB-FF4F-4FD3-92A5-17CFBC515231}" srcOrd="3" destOrd="0" presId="urn:microsoft.com/office/officeart/2018/2/layout/IconCircleList"/>
    <dgm:cxn modelId="{AAD1D984-9EFD-4B52-B122-43F7B6696BD7}" type="presParOf" srcId="{2D81BC63-6608-4B82-8079-5483D0EC5119}" destId="{623F7517-6879-42DD-90B0-1819E33C16DB}" srcOrd="5" destOrd="0" presId="urn:microsoft.com/office/officeart/2018/2/layout/IconCircleList"/>
    <dgm:cxn modelId="{A75560CC-DAE1-4144-9621-6AF9BD80424F}" type="presParOf" srcId="{2D81BC63-6608-4B82-8079-5483D0EC5119}" destId="{672E25B0-5883-431A-AA93-5CA9149887DF}" srcOrd="6" destOrd="0" presId="urn:microsoft.com/office/officeart/2018/2/layout/IconCircleList"/>
    <dgm:cxn modelId="{BA66DA44-0E8C-46F9-8737-2008CD66216D}" type="presParOf" srcId="{672E25B0-5883-431A-AA93-5CA9149887DF}" destId="{38C1716F-62E5-439F-8D24-671CDABA2988}" srcOrd="0" destOrd="0" presId="urn:microsoft.com/office/officeart/2018/2/layout/IconCircleList"/>
    <dgm:cxn modelId="{78CDE6F0-6217-4E8C-9702-9C589B83BB5C}" type="presParOf" srcId="{672E25B0-5883-431A-AA93-5CA9149887DF}" destId="{F9EFC5D2-B7A7-425E-BCFE-2D60D34CDADD}" srcOrd="1" destOrd="0" presId="urn:microsoft.com/office/officeart/2018/2/layout/IconCircleList"/>
    <dgm:cxn modelId="{3A5F3366-0DB4-4AA7-B2D8-23C59A1A21C5}" type="presParOf" srcId="{672E25B0-5883-431A-AA93-5CA9149887DF}" destId="{5BBD409F-18FE-4F18-9173-53A8274AB712}" srcOrd="2" destOrd="0" presId="urn:microsoft.com/office/officeart/2018/2/layout/IconCircleList"/>
    <dgm:cxn modelId="{3355F54F-4B0A-4B47-B788-093B40AAF31A}" type="presParOf" srcId="{672E25B0-5883-431A-AA93-5CA9149887DF}" destId="{DF73297F-D592-45C2-84C3-2587964A40D2}" srcOrd="3" destOrd="0" presId="urn:microsoft.com/office/officeart/2018/2/layout/IconCircleList"/>
    <dgm:cxn modelId="{5AC6C378-D433-4A1B-B820-F41314E75886}" type="presParOf" srcId="{2D81BC63-6608-4B82-8079-5483D0EC5119}" destId="{0424894D-6881-4321-B738-9FBC6B50A26F}" srcOrd="7" destOrd="0" presId="urn:microsoft.com/office/officeart/2018/2/layout/IconCircleList"/>
    <dgm:cxn modelId="{4D79C221-365E-4BE2-AC42-B8C186BE6297}" type="presParOf" srcId="{2D81BC63-6608-4B82-8079-5483D0EC5119}" destId="{A073B4B2-730F-4DA2-B6F5-640A38F68CB7}" srcOrd="8" destOrd="0" presId="urn:microsoft.com/office/officeart/2018/2/layout/IconCircleList"/>
    <dgm:cxn modelId="{CA456631-1733-4BD2-A0C8-2CC8362B001A}" type="presParOf" srcId="{A073B4B2-730F-4DA2-B6F5-640A38F68CB7}" destId="{A9F25EAC-3ACC-4080-9CFE-A8935A3B72E5}" srcOrd="0" destOrd="0" presId="urn:microsoft.com/office/officeart/2018/2/layout/IconCircleList"/>
    <dgm:cxn modelId="{D140E0AA-FC0E-4098-8EB5-2BA38B0B568E}" type="presParOf" srcId="{A073B4B2-730F-4DA2-B6F5-640A38F68CB7}" destId="{1A4A3460-D07B-4B74-A99D-59B696367938}" srcOrd="1" destOrd="0" presId="urn:microsoft.com/office/officeart/2018/2/layout/IconCircleList"/>
    <dgm:cxn modelId="{DAAB235D-E01A-48C0-825E-77A62F280C18}" type="presParOf" srcId="{A073B4B2-730F-4DA2-B6F5-640A38F68CB7}" destId="{4111DB2B-1370-4449-922F-584261BF9D9A}" srcOrd="2" destOrd="0" presId="urn:microsoft.com/office/officeart/2018/2/layout/IconCircleList"/>
    <dgm:cxn modelId="{11504754-4AB5-4692-9737-ADE1DDFD006B}" type="presParOf" srcId="{A073B4B2-730F-4DA2-B6F5-640A38F68CB7}" destId="{CB13EC6F-5185-4636-B72B-4538C9DE74F6}" srcOrd="3" destOrd="0" presId="urn:microsoft.com/office/officeart/2018/2/layout/IconCircleList"/>
    <dgm:cxn modelId="{223FC843-E566-4AE5-B067-035B71977739}" type="presParOf" srcId="{2D81BC63-6608-4B82-8079-5483D0EC5119}" destId="{ED5FDA5D-D5B9-422A-BF42-7C5A95A68C0E}" srcOrd="9" destOrd="0" presId="urn:microsoft.com/office/officeart/2018/2/layout/IconCircleList"/>
    <dgm:cxn modelId="{1E96AB3E-5C66-4503-BB4A-797E58A338E5}" type="presParOf" srcId="{2D81BC63-6608-4B82-8079-5483D0EC5119}" destId="{0705EDEE-5EB0-402A-AF7D-9275C77824B2}" srcOrd="10" destOrd="0" presId="urn:microsoft.com/office/officeart/2018/2/layout/IconCircleList"/>
    <dgm:cxn modelId="{A304ADB5-3DFD-447D-992E-6B2A00D53FE8}" type="presParOf" srcId="{0705EDEE-5EB0-402A-AF7D-9275C77824B2}" destId="{03175315-10CC-42F8-A236-7AAFE8955AA6}" srcOrd="0" destOrd="0" presId="urn:microsoft.com/office/officeart/2018/2/layout/IconCircleList"/>
    <dgm:cxn modelId="{5530DCA8-0B5E-4411-B1F4-F73A9EEED864}" type="presParOf" srcId="{0705EDEE-5EB0-402A-AF7D-9275C77824B2}" destId="{E3C46DF6-E101-4B63-A033-573412C83097}" srcOrd="1" destOrd="0" presId="urn:microsoft.com/office/officeart/2018/2/layout/IconCircleList"/>
    <dgm:cxn modelId="{C07D0DA1-BDF3-494C-9BD4-9DF1AA2F1790}" type="presParOf" srcId="{0705EDEE-5EB0-402A-AF7D-9275C77824B2}" destId="{4E5B99F3-83B5-46EB-B5A3-1383A5859ACA}" srcOrd="2" destOrd="0" presId="urn:microsoft.com/office/officeart/2018/2/layout/IconCircleList"/>
    <dgm:cxn modelId="{33FF490D-FB5B-4EDC-B070-114CF5562F73}" type="presParOf" srcId="{0705EDEE-5EB0-402A-AF7D-9275C77824B2}" destId="{68A7A77F-D026-4ABB-9544-6B641D6CCD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502DFE-0C6A-4B35-98B4-1D663D6B9C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C65060-D873-4A29-B300-D270C8317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Scales ML models via simple APIs.</a:t>
          </a:r>
        </a:p>
      </dgm:t>
    </dgm:pt>
    <dgm:pt modelId="{564AC605-FA44-4F6C-9091-A1248390C646}" type="parTrans" cxnId="{DFA47444-0015-4468-8006-0F623EE5957C}">
      <dgm:prSet/>
      <dgm:spPr/>
      <dgm:t>
        <a:bodyPr/>
        <a:lstStyle/>
        <a:p>
          <a:endParaRPr lang="en-US"/>
        </a:p>
      </dgm:t>
    </dgm:pt>
    <dgm:pt modelId="{72E9D928-D7D7-4C30-8D7B-12CA890C63F2}" type="sibTrans" cxnId="{DFA47444-0015-4468-8006-0F623EE5957C}">
      <dgm:prSet/>
      <dgm:spPr/>
      <dgm:t>
        <a:bodyPr/>
        <a:lstStyle/>
        <a:p>
          <a:endParaRPr lang="en-US"/>
        </a:p>
      </dgm:t>
    </dgm:pt>
    <dgm:pt modelId="{74633812-74EB-41DE-995E-CDAD01CDB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foundation models from top providers.</a:t>
          </a:r>
        </a:p>
      </dgm:t>
    </dgm:pt>
    <dgm:pt modelId="{16F8BEE1-301F-436F-8569-5D16EC51D845}" type="parTrans" cxnId="{2808E3CF-BFD3-439A-8253-AC8709E9A60A}">
      <dgm:prSet/>
      <dgm:spPr/>
      <dgm:t>
        <a:bodyPr/>
        <a:lstStyle/>
        <a:p>
          <a:endParaRPr lang="en-US"/>
        </a:p>
      </dgm:t>
    </dgm:pt>
    <dgm:pt modelId="{080E7473-0E9C-4771-861D-F17FE46771CA}" type="sibTrans" cxnId="{2808E3CF-BFD3-439A-8253-AC8709E9A60A}">
      <dgm:prSet/>
      <dgm:spPr/>
      <dgm:t>
        <a:bodyPr/>
        <a:lstStyle/>
        <a:p>
          <a:endParaRPr lang="en-US"/>
        </a:p>
      </dgm:t>
    </dgm:pt>
    <dgm:pt modelId="{5AD90394-AE15-42E1-A756-8FA78E463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Cost-efficient with pay-as-you-go pricing.</a:t>
          </a:r>
        </a:p>
      </dgm:t>
    </dgm:pt>
    <dgm:pt modelId="{0A7A973B-16BE-4048-81B7-5CE40577B829}" type="parTrans" cxnId="{FAD2890D-718B-4034-A749-DA49EFEA52AE}">
      <dgm:prSet/>
      <dgm:spPr/>
      <dgm:t>
        <a:bodyPr/>
        <a:lstStyle/>
        <a:p>
          <a:endParaRPr lang="en-US"/>
        </a:p>
      </dgm:t>
    </dgm:pt>
    <dgm:pt modelId="{293E4A89-CF17-4E47-ADB5-D5679299625B}" type="sibTrans" cxnId="{FAD2890D-718B-4034-A749-DA49EFEA52AE}">
      <dgm:prSet/>
      <dgm:spPr/>
      <dgm:t>
        <a:bodyPr/>
        <a:lstStyle/>
        <a:p>
          <a:endParaRPr lang="en-US"/>
        </a:p>
      </dgm:t>
    </dgm:pt>
    <dgm:pt modelId="{FF791642-B7EC-475C-BB4E-6D8CD1D9C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no advanced ML expertise.</a:t>
          </a:r>
        </a:p>
      </dgm:t>
    </dgm:pt>
    <dgm:pt modelId="{7839C31C-A190-4092-9133-DF5AB4829381}" type="parTrans" cxnId="{A5F0FCB9-A541-42C3-93F3-6A3446341F2E}">
      <dgm:prSet/>
      <dgm:spPr/>
      <dgm:t>
        <a:bodyPr/>
        <a:lstStyle/>
        <a:p>
          <a:endParaRPr lang="en-US"/>
        </a:p>
      </dgm:t>
    </dgm:pt>
    <dgm:pt modelId="{5B854AAE-9CD2-4755-A4E0-07CBFAA3CBC6}" type="sibTrans" cxnId="{A5F0FCB9-A541-42C3-93F3-6A3446341F2E}">
      <dgm:prSet/>
      <dgm:spPr/>
      <dgm:t>
        <a:bodyPr/>
        <a:lstStyle/>
        <a:p>
          <a:endParaRPr lang="en-US"/>
        </a:p>
      </dgm:t>
    </dgm:pt>
    <dgm:pt modelId="{1B6D6092-2CB2-4010-8FF2-F327F3D3D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user data security and privacy.</a:t>
          </a:r>
        </a:p>
      </dgm:t>
    </dgm:pt>
    <dgm:pt modelId="{B7522C25-D387-4D4F-AE77-0BA7B59A86D9}" type="parTrans" cxnId="{ECF113C5-4CC4-4A0B-9649-F1CCF712729D}">
      <dgm:prSet/>
      <dgm:spPr/>
      <dgm:t>
        <a:bodyPr/>
        <a:lstStyle/>
        <a:p>
          <a:endParaRPr lang="en-US"/>
        </a:p>
      </dgm:t>
    </dgm:pt>
    <dgm:pt modelId="{C4DB81A9-1ABD-4016-9CBA-D1D9447BD022}" type="sibTrans" cxnId="{ECF113C5-4CC4-4A0B-9649-F1CCF712729D}">
      <dgm:prSet/>
      <dgm:spPr/>
      <dgm:t>
        <a:bodyPr/>
        <a:lstStyle/>
        <a:p>
          <a:endParaRPr lang="en-US"/>
        </a:p>
      </dgm:t>
    </dgm:pt>
    <dgm:pt modelId="{B4C99495-2D16-42A8-8918-78B3EF753598}" type="pres">
      <dgm:prSet presAssocID="{A0502DFE-0C6A-4B35-98B4-1D663D6B9C4D}" presName="root" presStyleCnt="0">
        <dgm:presLayoutVars>
          <dgm:dir/>
          <dgm:resizeHandles val="exact"/>
        </dgm:presLayoutVars>
      </dgm:prSet>
      <dgm:spPr/>
    </dgm:pt>
    <dgm:pt modelId="{BDBC9DE4-A10C-468F-BFCA-1632BBA1D85B}" type="pres">
      <dgm:prSet presAssocID="{01C65060-D873-4A29-B300-D270C831799E}" presName="compNode" presStyleCnt="0"/>
      <dgm:spPr/>
    </dgm:pt>
    <dgm:pt modelId="{8B6D3482-66C0-4C57-89DF-8D698DF97F28}" type="pres">
      <dgm:prSet presAssocID="{01C65060-D873-4A29-B300-D270C83179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D7EA0D-2015-441F-BF46-1D331B8C6E52}" type="pres">
      <dgm:prSet presAssocID="{01C65060-D873-4A29-B300-D270C831799E}" presName="spaceRect" presStyleCnt="0"/>
      <dgm:spPr/>
    </dgm:pt>
    <dgm:pt modelId="{A9C8DAC6-DA67-4CA9-94D4-2F91621D1476}" type="pres">
      <dgm:prSet presAssocID="{01C65060-D873-4A29-B300-D270C831799E}" presName="textRect" presStyleLbl="revTx" presStyleIdx="0" presStyleCnt="5">
        <dgm:presLayoutVars>
          <dgm:chMax val="1"/>
          <dgm:chPref val="1"/>
        </dgm:presLayoutVars>
      </dgm:prSet>
      <dgm:spPr/>
    </dgm:pt>
    <dgm:pt modelId="{3B1BF429-35B2-4A83-9121-9EC3EAF71275}" type="pres">
      <dgm:prSet presAssocID="{72E9D928-D7D7-4C30-8D7B-12CA890C63F2}" presName="sibTrans" presStyleCnt="0"/>
      <dgm:spPr/>
    </dgm:pt>
    <dgm:pt modelId="{F97AA168-0309-41B0-A74C-745FC7C4BB40}" type="pres">
      <dgm:prSet presAssocID="{74633812-74EB-41DE-995E-CDAD01CDBA12}" presName="compNode" presStyleCnt="0"/>
      <dgm:spPr/>
    </dgm:pt>
    <dgm:pt modelId="{E38B82AD-A7E7-4211-8A5B-5FAB4F2316FF}" type="pres">
      <dgm:prSet presAssocID="{74633812-74EB-41DE-995E-CDAD01CDBA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ABDA0F4-606E-409F-9F90-8B1A3635CEA3}" type="pres">
      <dgm:prSet presAssocID="{74633812-74EB-41DE-995E-CDAD01CDBA12}" presName="spaceRect" presStyleCnt="0"/>
      <dgm:spPr/>
    </dgm:pt>
    <dgm:pt modelId="{6ED6C657-D6E1-4BB3-8A18-9A7FD14AC0F3}" type="pres">
      <dgm:prSet presAssocID="{74633812-74EB-41DE-995E-CDAD01CDBA12}" presName="textRect" presStyleLbl="revTx" presStyleIdx="1" presStyleCnt="5">
        <dgm:presLayoutVars>
          <dgm:chMax val="1"/>
          <dgm:chPref val="1"/>
        </dgm:presLayoutVars>
      </dgm:prSet>
      <dgm:spPr/>
    </dgm:pt>
    <dgm:pt modelId="{FE77AB2F-1524-43DB-8C89-32D1095693B3}" type="pres">
      <dgm:prSet presAssocID="{080E7473-0E9C-4771-861D-F17FE46771CA}" presName="sibTrans" presStyleCnt="0"/>
      <dgm:spPr/>
    </dgm:pt>
    <dgm:pt modelId="{A2725B7A-D47D-42AB-9339-915083907952}" type="pres">
      <dgm:prSet presAssocID="{5AD90394-AE15-42E1-A756-8FA78E463786}" presName="compNode" presStyleCnt="0"/>
      <dgm:spPr/>
    </dgm:pt>
    <dgm:pt modelId="{7125FE11-93A7-4E55-823B-90871B446913}" type="pres">
      <dgm:prSet presAssocID="{5AD90394-AE15-42E1-A756-8FA78E4637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04C5BF-E3A8-496E-A209-4808C09058BD}" type="pres">
      <dgm:prSet presAssocID="{5AD90394-AE15-42E1-A756-8FA78E463786}" presName="spaceRect" presStyleCnt="0"/>
      <dgm:spPr/>
    </dgm:pt>
    <dgm:pt modelId="{A5CA7D40-907D-4525-BF2A-7D011C220EB4}" type="pres">
      <dgm:prSet presAssocID="{5AD90394-AE15-42E1-A756-8FA78E463786}" presName="textRect" presStyleLbl="revTx" presStyleIdx="2" presStyleCnt="5">
        <dgm:presLayoutVars>
          <dgm:chMax val="1"/>
          <dgm:chPref val="1"/>
        </dgm:presLayoutVars>
      </dgm:prSet>
      <dgm:spPr/>
    </dgm:pt>
    <dgm:pt modelId="{8273D1A7-DEB8-4B27-8634-6AB59431D634}" type="pres">
      <dgm:prSet presAssocID="{293E4A89-CF17-4E47-ADB5-D5679299625B}" presName="sibTrans" presStyleCnt="0"/>
      <dgm:spPr/>
    </dgm:pt>
    <dgm:pt modelId="{CBB8F2F1-EA00-4BC5-9150-4FF91AA1A8A3}" type="pres">
      <dgm:prSet presAssocID="{FF791642-B7EC-475C-BB4E-6D8CD1D9C547}" presName="compNode" presStyleCnt="0"/>
      <dgm:spPr/>
    </dgm:pt>
    <dgm:pt modelId="{C9D7B4AD-4DC9-4E3C-B430-6B11F44F616F}" type="pres">
      <dgm:prSet presAssocID="{FF791642-B7EC-475C-BB4E-6D8CD1D9C5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6F1B2C-35FD-48D4-BAD5-B03C47EAA076}" type="pres">
      <dgm:prSet presAssocID="{FF791642-B7EC-475C-BB4E-6D8CD1D9C547}" presName="spaceRect" presStyleCnt="0"/>
      <dgm:spPr/>
    </dgm:pt>
    <dgm:pt modelId="{1480E8BA-D7C9-4B23-9500-2AC705C50A59}" type="pres">
      <dgm:prSet presAssocID="{FF791642-B7EC-475C-BB4E-6D8CD1D9C547}" presName="textRect" presStyleLbl="revTx" presStyleIdx="3" presStyleCnt="5">
        <dgm:presLayoutVars>
          <dgm:chMax val="1"/>
          <dgm:chPref val="1"/>
        </dgm:presLayoutVars>
      </dgm:prSet>
      <dgm:spPr/>
    </dgm:pt>
    <dgm:pt modelId="{6DD8D4CA-11AA-4D1A-8CDC-61387C0CC2E6}" type="pres">
      <dgm:prSet presAssocID="{5B854AAE-9CD2-4755-A4E0-07CBFAA3CBC6}" presName="sibTrans" presStyleCnt="0"/>
      <dgm:spPr/>
    </dgm:pt>
    <dgm:pt modelId="{776BBC9C-29C1-40C2-8026-2B68E962C7A4}" type="pres">
      <dgm:prSet presAssocID="{1B6D6092-2CB2-4010-8FF2-F327F3D3D16E}" presName="compNode" presStyleCnt="0"/>
      <dgm:spPr/>
    </dgm:pt>
    <dgm:pt modelId="{8C8A5715-181E-481F-9650-7B4F00BE374D}" type="pres">
      <dgm:prSet presAssocID="{1B6D6092-2CB2-4010-8FF2-F327F3D3D1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8F4E34C-F161-45D6-A2EF-82027AA5EC39}" type="pres">
      <dgm:prSet presAssocID="{1B6D6092-2CB2-4010-8FF2-F327F3D3D16E}" presName="spaceRect" presStyleCnt="0"/>
      <dgm:spPr/>
    </dgm:pt>
    <dgm:pt modelId="{8700F3BC-2A59-443E-8831-26CDA9C66664}" type="pres">
      <dgm:prSet presAssocID="{1B6D6092-2CB2-4010-8FF2-F327F3D3D16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D2890D-718B-4034-A749-DA49EFEA52AE}" srcId="{A0502DFE-0C6A-4B35-98B4-1D663D6B9C4D}" destId="{5AD90394-AE15-42E1-A756-8FA78E463786}" srcOrd="2" destOrd="0" parTransId="{0A7A973B-16BE-4048-81B7-5CE40577B829}" sibTransId="{293E4A89-CF17-4E47-ADB5-D5679299625B}"/>
    <dgm:cxn modelId="{9B5ACA21-5203-4DE9-8A98-53711F743D8D}" type="presOf" srcId="{FF791642-B7EC-475C-BB4E-6D8CD1D9C547}" destId="{1480E8BA-D7C9-4B23-9500-2AC705C50A59}" srcOrd="0" destOrd="0" presId="urn:microsoft.com/office/officeart/2018/2/layout/IconLabelList"/>
    <dgm:cxn modelId="{92DCA239-CB12-4AA2-9FB8-5A3A6693BE6F}" type="presOf" srcId="{01C65060-D873-4A29-B300-D270C831799E}" destId="{A9C8DAC6-DA67-4CA9-94D4-2F91621D1476}" srcOrd="0" destOrd="0" presId="urn:microsoft.com/office/officeart/2018/2/layout/IconLabelList"/>
    <dgm:cxn modelId="{DFA47444-0015-4468-8006-0F623EE5957C}" srcId="{A0502DFE-0C6A-4B35-98B4-1D663D6B9C4D}" destId="{01C65060-D873-4A29-B300-D270C831799E}" srcOrd="0" destOrd="0" parTransId="{564AC605-FA44-4F6C-9091-A1248390C646}" sibTransId="{72E9D928-D7D7-4C30-8D7B-12CA890C63F2}"/>
    <dgm:cxn modelId="{24B3824E-7795-460A-845C-11B438A5998F}" type="presOf" srcId="{1B6D6092-2CB2-4010-8FF2-F327F3D3D16E}" destId="{8700F3BC-2A59-443E-8831-26CDA9C66664}" srcOrd="0" destOrd="0" presId="urn:microsoft.com/office/officeart/2018/2/layout/IconLabelList"/>
    <dgm:cxn modelId="{E0FFA97C-C5B9-4127-ADD5-2663F2630723}" type="presOf" srcId="{5AD90394-AE15-42E1-A756-8FA78E463786}" destId="{A5CA7D40-907D-4525-BF2A-7D011C220EB4}" srcOrd="0" destOrd="0" presId="urn:microsoft.com/office/officeart/2018/2/layout/IconLabelList"/>
    <dgm:cxn modelId="{CD416584-5845-44B1-8451-D42F98BF1119}" type="presOf" srcId="{74633812-74EB-41DE-995E-CDAD01CDBA12}" destId="{6ED6C657-D6E1-4BB3-8A18-9A7FD14AC0F3}" srcOrd="0" destOrd="0" presId="urn:microsoft.com/office/officeart/2018/2/layout/IconLabelList"/>
    <dgm:cxn modelId="{A5F0FCB9-A541-42C3-93F3-6A3446341F2E}" srcId="{A0502DFE-0C6A-4B35-98B4-1D663D6B9C4D}" destId="{FF791642-B7EC-475C-BB4E-6D8CD1D9C547}" srcOrd="3" destOrd="0" parTransId="{7839C31C-A190-4092-9133-DF5AB4829381}" sibTransId="{5B854AAE-9CD2-4755-A4E0-07CBFAA3CBC6}"/>
    <dgm:cxn modelId="{ECF113C5-4CC4-4A0B-9649-F1CCF712729D}" srcId="{A0502DFE-0C6A-4B35-98B4-1D663D6B9C4D}" destId="{1B6D6092-2CB2-4010-8FF2-F327F3D3D16E}" srcOrd="4" destOrd="0" parTransId="{B7522C25-D387-4D4F-AE77-0BA7B59A86D9}" sibTransId="{C4DB81A9-1ABD-4016-9CBA-D1D9447BD022}"/>
    <dgm:cxn modelId="{2808E3CF-BFD3-439A-8253-AC8709E9A60A}" srcId="{A0502DFE-0C6A-4B35-98B4-1D663D6B9C4D}" destId="{74633812-74EB-41DE-995E-CDAD01CDBA12}" srcOrd="1" destOrd="0" parTransId="{16F8BEE1-301F-436F-8569-5D16EC51D845}" sibTransId="{080E7473-0E9C-4771-861D-F17FE46771CA}"/>
    <dgm:cxn modelId="{E50C55D9-F3F4-46E0-BFB3-A6EC1B6B43A2}" type="presOf" srcId="{A0502DFE-0C6A-4B35-98B4-1D663D6B9C4D}" destId="{B4C99495-2D16-42A8-8918-78B3EF753598}" srcOrd="0" destOrd="0" presId="urn:microsoft.com/office/officeart/2018/2/layout/IconLabelList"/>
    <dgm:cxn modelId="{0FAD65B0-D6DA-4CBA-B906-7FC2C1125670}" type="presParOf" srcId="{B4C99495-2D16-42A8-8918-78B3EF753598}" destId="{BDBC9DE4-A10C-468F-BFCA-1632BBA1D85B}" srcOrd="0" destOrd="0" presId="urn:microsoft.com/office/officeart/2018/2/layout/IconLabelList"/>
    <dgm:cxn modelId="{02920319-D05F-41A5-9B2A-EFA75B5CEE80}" type="presParOf" srcId="{BDBC9DE4-A10C-468F-BFCA-1632BBA1D85B}" destId="{8B6D3482-66C0-4C57-89DF-8D698DF97F28}" srcOrd="0" destOrd="0" presId="urn:microsoft.com/office/officeart/2018/2/layout/IconLabelList"/>
    <dgm:cxn modelId="{134DD9EB-3681-42E8-AE58-3B73FC0AAE2F}" type="presParOf" srcId="{BDBC9DE4-A10C-468F-BFCA-1632BBA1D85B}" destId="{C8D7EA0D-2015-441F-BF46-1D331B8C6E52}" srcOrd="1" destOrd="0" presId="urn:microsoft.com/office/officeart/2018/2/layout/IconLabelList"/>
    <dgm:cxn modelId="{B1AB0549-9CAB-4B8E-ABA9-6A91DB08C4B0}" type="presParOf" srcId="{BDBC9DE4-A10C-468F-BFCA-1632BBA1D85B}" destId="{A9C8DAC6-DA67-4CA9-94D4-2F91621D1476}" srcOrd="2" destOrd="0" presId="urn:microsoft.com/office/officeart/2018/2/layout/IconLabelList"/>
    <dgm:cxn modelId="{D9AF7D9D-0B17-441F-8AB6-7AA589630DE9}" type="presParOf" srcId="{B4C99495-2D16-42A8-8918-78B3EF753598}" destId="{3B1BF429-35B2-4A83-9121-9EC3EAF71275}" srcOrd="1" destOrd="0" presId="urn:microsoft.com/office/officeart/2018/2/layout/IconLabelList"/>
    <dgm:cxn modelId="{E843708B-0977-41D1-B81D-482DF1B5AE62}" type="presParOf" srcId="{B4C99495-2D16-42A8-8918-78B3EF753598}" destId="{F97AA168-0309-41B0-A74C-745FC7C4BB40}" srcOrd="2" destOrd="0" presId="urn:microsoft.com/office/officeart/2018/2/layout/IconLabelList"/>
    <dgm:cxn modelId="{F7878349-9B31-455B-935D-72B98675F486}" type="presParOf" srcId="{F97AA168-0309-41B0-A74C-745FC7C4BB40}" destId="{E38B82AD-A7E7-4211-8A5B-5FAB4F2316FF}" srcOrd="0" destOrd="0" presId="urn:microsoft.com/office/officeart/2018/2/layout/IconLabelList"/>
    <dgm:cxn modelId="{FB3767CF-BAAD-4FFA-837A-26D190B181E6}" type="presParOf" srcId="{F97AA168-0309-41B0-A74C-745FC7C4BB40}" destId="{4ABDA0F4-606E-409F-9F90-8B1A3635CEA3}" srcOrd="1" destOrd="0" presId="urn:microsoft.com/office/officeart/2018/2/layout/IconLabelList"/>
    <dgm:cxn modelId="{B63D457C-F78D-49CD-9CC8-B694274F98EC}" type="presParOf" srcId="{F97AA168-0309-41B0-A74C-745FC7C4BB40}" destId="{6ED6C657-D6E1-4BB3-8A18-9A7FD14AC0F3}" srcOrd="2" destOrd="0" presId="urn:microsoft.com/office/officeart/2018/2/layout/IconLabelList"/>
    <dgm:cxn modelId="{4C948A99-2DA7-42C1-A36F-CDE8438A23A5}" type="presParOf" srcId="{B4C99495-2D16-42A8-8918-78B3EF753598}" destId="{FE77AB2F-1524-43DB-8C89-32D1095693B3}" srcOrd="3" destOrd="0" presId="urn:microsoft.com/office/officeart/2018/2/layout/IconLabelList"/>
    <dgm:cxn modelId="{4958F42A-9EC9-4119-93C6-A29266CCB324}" type="presParOf" srcId="{B4C99495-2D16-42A8-8918-78B3EF753598}" destId="{A2725B7A-D47D-42AB-9339-915083907952}" srcOrd="4" destOrd="0" presId="urn:microsoft.com/office/officeart/2018/2/layout/IconLabelList"/>
    <dgm:cxn modelId="{19BE010C-7455-4331-AEAE-B06249631013}" type="presParOf" srcId="{A2725B7A-D47D-42AB-9339-915083907952}" destId="{7125FE11-93A7-4E55-823B-90871B446913}" srcOrd="0" destOrd="0" presId="urn:microsoft.com/office/officeart/2018/2/layout/IconLabelList"/>
    <dgm:cxn modelId="{A664271B-9400-4D94-860F-0A59988B760B}" type="presParOf" srcId="{A2725B7A-D47D-42AB-9339-915083907952}" destId="{1604C5BF-E3A8-496E-A209-4808C09058BD}" srcOrd="1" destOrd="0" presId="urn:microsoft.com/office/officeart/2018/2/layout/IconLabelList"/>
    <dgm:cxn modelId="{43564EEB-5DB1-487E-9285-4581C9736B4A}" type="presParOf" srcId="{A2725B7A-D47D-42AB-9339-915083907952}" destId="{A5CA7D40-907D-4525-BF2A-7D011C220EB4}" srcOrd="2" destOrd="0" presId="urn:microsoft.com/office/officeart/2018/2/layout/IconLabelList"/>
    <dgm:cxn modelId="{E9A52AD1-44BD-45BA-8D54-41CF9B32ECB6}" type="presParOf" srcId="{B4C99495-2D16-42A8-8918-78B3EF753598}" destId="{8273D1A7-DEB8-4B27-8634-6AB59431D634}" srcOrd="5" destOrd="0" presId="urn:microsoft.com/office/officeart/2018/2/layout/IconLabelList"/>
    <dgm:cxn modelId="{CA0CFCA7-40E4-457D-9029-9C75D6BD37EF}" type="presParOf" srcId="{B4C99495-2D16-42A8-8918-78B3EF753598}" destId="{CBB8F2F1-EA00-4BC5-9150-4FF91AA1A8A3}" srcOrd="6" destOrd="0" presId="urn:microsoft.com/office/officeart/2018/2/layout/IconLabelList"/>
    <dgm:cxn modelId="{7B1A9602-2489-4F01-88C4-10CD5A005258}" type="presParOf" srcId="{CBB8F2F1-EA00-4BC5-9150-4FF91AA1A8A3}" destId="{C9D7B4AD-4DC9-4E3C-B430-6B11F44F616F}" srcOrd="0" destOrd="0" presId="urn:microsoft.com/office/officeart/2018/2/layout/IconLabelList"/>
    <dgm:cxn modelId="{933C73E8-78C7-44F0-81E5-B38ABE15580A}" type="presParOf" srcId="{CBB8F2F1-EA00-4BC5-9150-4FF91AA1A8A3}" destId="{D56F1B2C-35FD-48D4-BAD5-B03C47EAA076}" srcOrd="1" destOrd="0" presId="urn:microsoft.com/office/officeart/2018/2/layout/IconLabelList"/>
    <dgm:cxn modelId="{5DA44C23-922A-439E-91DC-841D05964F57}" type="presParOf" srcId="{CBB8F2F1-EA00-4BC5-9150-4FF91AA1A8A3}" destId="{1480E8BA-D7C9-4B23-9500-2AC705C50A59}" srcOrd="2" destOrd="0" presId="urn:microsoft.com/office/officeart/2018/2/layout/IconLabelList"/>
    <dgm:cxn modelId="{0AAC461B-98D9-4FE7-A26A-11F8913C8C2A}" type="presParOf" srcId="{B4C99495-2D16-42A8-8918-78B3EF753598}" destId="{6DD8D4CA-11AA-4D1A-8CDC-61387C0CC2E6}" srcOrd="7" destOrd="0" presId="urn:microsoft.com/office/officeart/2018/2/layout/IconLabelList"/>
    <dgm:cxn modelId="{A03AE652-3D43-4608-B315-1B7C39E31289}" type="presParOf" srcId="{B4C99495-2D16-42A8-8918-78B3EF753598}" destId="{776BBC9C-29C1-40C2-8026-2B68E962C7A4}" srcOrd="8" destOrd="0" presId="urn:microsoft.com/office/officeart/2018/2/layout/IconLabelList"/>
    <dgm:cxn modelId="{B49E57BF-F7B3-496C-A2BF-74B2F68D41F4}" type="presParOf" srcId="{776BBC9C-29C1-40C2-8026-2B68E962C7A4}" destId="{8C8A5715-181E-481F-9650-7B4F00BE374D}" srcOrd="0" destOrd="0" presId="urn:microsoft.com/office/officeart/2018/2/layout/IconLabelList"/>
    <dgm:cxn modelId="{61C11B65-E13E-460D-8181-5221608293EF}" type="presParOf" srcId="{776BBC9C-29C1-40C2-8026-2B68E962C7A4}" destId="{E8F4E34C-F161-45D6-A2EF-82027AA5EC39}" srcOrd="1" destOrd="0" presId="urn:microsoft.com/office/officeart/2018/2/layout/IconLabelList"/>
    <dgm:cxn modelId="{796C279D-58A2-4EB0-BFFE-11CB96C6AEF3}" type="presParOf" srcId="{776BBC9C-29C1-40C2-8026-2B68E962C7A4}" destId="{8700F3BC-2A59-443E-8831-26CDA9C666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2828C0-A655-4E91-8571-37DE7472B1C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48B8B9-ACE4-4778-8483-BE9DF6593955}">
      <dgm:prSet/>
      <dgm:spPr/>
      <dgm:t>
        <a:bodyPr/>
        <a:lstStyle/>
        <a:p>
          <a:r>
            <a:rPr lang="en-IN" b="1" i="0"/>
            <a:t>User Input: </a:t>
          </a:r>
          <a:r>
            <a:rPr lang="en-IN" b="0" i="0"/>
            <a:t>User types a specific query.</a:t>
          </a:r>
          <a:endParaRPr lang="en-US"/>
        </a:p>
      </dgm:t>
    </dgm:pt>
    <dgm:pt modelId="{61E332A5-1B2F-44D8-B34F-A993CD5774A6}" type="parTrans" cxnId="{C047809F-CC8A-40ED-9E92-7D7159ACC671}">
      <dgm:prSet/>
      <dgm:spPr/>
      <dgm:t>
        <a:bodyPr/>
        <a:lstStyle/>
        <a:p>
          <a:endParaRPr lang="en-US"/>
        </a:p>
      </dgm:t>
    </dgm:pt>
    <dgm:pt modelId="{4C181E0C-B734-48E8-892E-2D43A8BE1F81}" type="sibTrans" cxnId="{C047809F-CC8A-40ED-9E92-7D7159ACC67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DF69643-1469-4592-AB73-148F6331B7CD}">
      <dgm:prSet/>
      <dgm:spPr/>
      <dgm:t>
        <a:bodyPr/>
        <a:lstStyle/>
        <a:p>
          <a:r>
            <a:rPr lang="en-IN" b="1" i="0"/>
            <a:t>Keyword Extraction:</a:t>
          </a:r>
          <a:r>
            <a:rPr lang="en-IN" b="0" i="0"/>
            <a:t> Key terms (e.g., country) identified.</a:t>
          </a:r>
          <a:endParaRPr lang="en-US"/>
        </a:p>
      </dgm:t>
    </dgm:pt>
    <dgm:pt modelId="{44C5089F-C777-4B9E-B732-299A319EF500}" type="parTrans" cxnId="{91CD6A1A-820C-422F-8393-444FAA04C622}">
      <dgm:prSet/>
      <dgm:spPr/>
      <dgm:t>
        <a:bodyPr/>
        <a:lstStyle/>
        <a:p>
          <a:endParaRPr lang="en-US"/>
        </a:p>
      </dgm:t>
    </dgm:pt>
    <dgm:pt modelId="{E23B1F2A-2676-4103-A8A0-5CC4A6B38635}" type="sibTrans" cxnId="{91CD6A1A-820C-422F-8393-444FAA04C62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D262028-9CC9-4333-9F96-D4413D5B8B5D}">
      <dgm:prSet/>
      <dgm:spPr/>
      <dgm:t>
        <a:bodyPr/>
        <a:lstStyle/>
        <a:p>
          <a:r>
            <a:rPr lang="en-IN" b="1" i="0"/>
            <a:t>News API Call:</a:t>
          </a:r>
          <a:r>
            <a:rPr lang="en-IN" b="0" i="0"/>
            <a:t> Articles retrieved via AWS Lambda.</a:t>
          </a:r>
          <a:endParaRPr lang="en-US"/>
        </a:p>
      </dgm:t>
    </dgm:pt>
    <dgm:pt modelId="{F85C85BB-59B8-4AF0-8874-FEF847DBFDCA}" type="parTrans" cxnId="{3531EAE7-DCEE-4627-A343-27374BC9F3EE}">
      <dgm:prSet/>
      <dgm:spPr/>
      <dgm:t>
        <a:bodyPr/>
        <a:lstStyle/>
        <a:p>
          <a:endParaRPr lang="en-US"/>
        </a:p>
      </dgm:t>
    </dgm:pt>
    <dgm:pt modelId="{D64E1CC4-B80F-4623-A23B-C8F0CD7C6D3A}" type="sibTrans" cxnId="{3531EAE7-DCEE-4627-A343-27374BC9F3E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6322D07-F43C-4BB5-8A4F-7CD96E4DF7AE}">
      <dgm:prSet/>
      <dgm:spPr/>
      <dgm:t>
        <a:bodyPr/>
        <a:lstStyle/>
        <a:p>
          <a:pPr rtl="0"/>
          <a:r>
            <a:rPr lang="en-IN" b="1" i="0">
              <a:latin typeface="Aptos Display" panose="02110004020202020204"/>
            </a:rPr>
            <a:t>Query Answering</a:t>
          </a:r>
          <a:r>
            <a:rPr lang="en-IN" b="1" i="0"/>
            <a:t>:</a:t>
          </a:r>
          <a:r>
            <a:rPr lang="en-IN" b="0" i="0"/>
            <a:t> Articles </a:t>
          </a:r>
          <a:r>
            <a:rPr lang="en-IN" b="0" i="0">
              <a:latin typeface="Aptos Display" panose="02110004020202020204"/>
            </a:rPr>
            <a:t>are</a:t>
          </a:r>
          <a:r>
            <a:rPr lang="en-IN" b="0" i="0"/>
            <a:t> </a:t>
          </a:r>
          <a:r>
            <a:rPr lang="en-IN" b="0" i="0">
              <a:latin typeface="Aptos Display" panose="02110004020202020204"/>
            </a:rPr>
            <a:t>answered using</a:t>
          </a:r>
          <a:r>
            <a:rPr lang="en-IN" b="0" i="0"/>
            <a:t> AWS services.</a:t>
          </a:r>
          <a:endParaRPr lang="en-US"/>
        </a:p>
      </dgm:t>
    </dgm:pt>
    <dgm:pt modelId="{8F0708E3-7E80-4CFC-9057-CEBF556531C8}" type="parTrans" cxnId="{E4D6A1AC-3839-4C7D-ADA7-442F3479F7EC}">
      <dgm:prSet/>
      <dgm:spPr/>
      <dgm:t>
        <a:bodyPr/>
        <a:lstStyle/>
        <a:p>
          <a:endParaRPr lang="en-US"/>
        </a:p>
      </dgm:t>
    </dgm:pt>
    <dgm:pt modelId="{DE0D1217-153C-438A-A6D2-BB374D6D79FC}" type="sibTrans" cxnId="{E4D6A1AC-3839-4C7D-ADA7-442F3479F7EC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F5F4ED3-B9E4-46FE-8D57-E04E9F22007C}">
      <dgm:prSet/>
      <dgm:spPr/>
      <dgm:t>
        <a:bodyPr/>
        <a:lstStyle/>
        <a:p>
          <a:r>
            <a:rPr lang="en-IN" b="1" i="0"/>
            <a:t>Output:</a:t>
          </a:r>
          <a:r>
            <a:rPr lang="en-IN" b="0" i="0"/>
            <a:t> A single concise paragraph shown.</a:t>
          </a:r>
          <a:endParaRPr lang="en-US"/>
        </a:p>
      </dgm:t>
    </dgm:pt>
    <dgm:pt modelId="{4706F1F6-7F99-41C4-BF1B-3AEE85286B82}" type="parTrans" cxnId="{5451AE07-804F-4EDA-B468-56ED44EA3CF1}">
      <dgm:prSet/>
      <dgm:spPr/>
      <dgm:t>
        <a:bodyPr/>
        <a:lstStyle/>
        <a:p>
          <a:endParaRPr lang="en-US"/>
        </a:p>
      </dgm:t>
    </dgm:pt>
    <dgm:pt modelId="{2313BFD5-1DF8-4479-8474-8AE98B5FC7EF}" type="sibTrans" cxnId="{5451AE07-804F-4EDA-B468-56ED44EA3CF1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61FCD59-CA74-4777-A96E-3BD748C14D6C}" type="pres">
      <dgm:prSet presAssocID="{732828C0-A655-4E91-8571-37DE7472B1C1}" presName="Name0" presStyleCnt="0">
        <dgm:presLayoutVars>
          <dgm:animLvl val="lvl"/>
          <dgm:resizeHandles val="exact"/>
        </dgm:presLayoutVars>
      </dgm:prSet>
      <dgm:spPr/>
    </dgm:pt>
    <dgm:pt modelId="{9F8C471C-AC64-42C2-BA27-E9321FA4F26F}" type="pres">
      <dgm:prSet presAssocID="{E748B8B9-ACE4-4778-8483-BE9DF6593955}" presName="compositeNode" presStyleCnt="0">
        <dgm:presLayoutVars>
          <dgm:bulletEnabled val="1"/>
        </dgm:presLayoutVars>
      </dgm:prSet>
      <dgm:spPr/>
    </dgm:pt>
    <dgm:pt modelId="{1F9DE311-EB3C-4351-8F45-30FF34B28BF5}" type="pres">
      <dgm:prSet presAssocID="{E748B8B9-ACE4-4778-8483-BE9DF6593955}" presName="bgRect" presStyleLbl="alignNode1" presStyleIdx="0" presStyleCnt="5"/>
      <dgm:spPr/>
    </dgm:pt>
    <dgm:pt modelId="{27DB1195-6085-4F4B-95E3-85E2BE3EE6D0}" type="pres">
      <dgm:prSet presAssocID="{4C181E0C-B734-48E8-892E-2D43A8BE1F8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F026F805-4E00-4EDB-883B-9A48F83C15BC}" type="pres">
      <dgm:prSet presAssocID="{E748B8B9-ACE4-4778-8483-BE9DF6593955}" presName="nodeRect" presStyleLbl="alignNode1" presStyleIdx="0" presStyleCnt="5">
        <dgm:presLayoutVars>
          <dgm:bulletEnabled val="1"/>
        </dgm:presLayoutVars>
      </dgm:prSet>
      <dgm:spPr/>
    </dgm:pt>
    <dgm:pt modelId="{45A6DB2D-1BF9-42A6-A44D-3226B24A2EBC}" type="pres">
      <dgm:prSet presAssocID="{4C181E0C-B734-48E8-892E-2D43A8BE1F81}" presName="sibTrans" presStyleCnt="0"/>
      <dgm:spPr/>
    </dgm:pt>
    <dgm:pt modelId="{9035E2E2-92BE-4A08-BF61-633EBBD62F5A}" type="pres">
      <dgm:prSet presAssocID="{BDF69643-1469-4592-AB73-148F6331B7CD}" presName="compositeNode" presStyleCnt="0">
        <dgm:presLayoutVars>
          <dgm:bulletEnabled val="1"/>
        </dgm:presLayoutVars>
      </dgm:prSet>
      <dgm:spPr/>
    </dgm:pt>
    <dgm:pt modelId="{3BCF508E-60AA-4B06-B626-34F8AA51439A}" type="pres">
      <dgm:prSet presAssocID="{BDF69643-1469-4592-AB73-148F6331B7CD}" presName="bgRect" presStyleLbl="alignNode1" presStyleIdx="1" presStyleCnt="5"/>
      <dgm:spPr/>
    </dgm:pt>
    <dgm:pt modelId="{AEF17C07-BCDE-4022-80C3-0D09DE0A71F3}" type="pres">
      <dgm:prSet presAssocID="{E23B1F2A-2676-4103-A8A0-5CC4A6B3863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CBFB5BA-5754-4D17-9864-6E69B5D4E7CA}" type="pres">
      <dgm:prSet presAssocID="{BDF69643-1469-4592-AB73-148F6331B7CD}" presName="nodeRect" presStyleLbl="alignNode1" presStyleIdx="1" presStyleCnt="5">
        <dgm:presLayoutVars>
          <dgm:bulletEnabled val="1"/>
        </dgm:presLayoutVars>
      </dgm:prSet>
      <dgm:spPr/>
    </dgm:pt>
    <dgm:pt modelId="{894E3E4A-2AF2-4FA6-BE75-904C2E4A55AF}" type="pres">
      <dgm:prSet presAssocID="{E23B1F2A-2676-4103-A8A0-5CC4A6B38635}" presName="sibTrans" presStyleCnt="0"/>
      <dgm:spPr/>
    </dgm:pt>
    <dgm:pt modelId="{2128A6C3-2EBB-40D2-9776-9669B76C3CC1}" type="pres">
      <dgm:prSet presAssocID="{1D262028-9CC9-4333-9F96-D4413D5B8B5D}" presName="compositeNode" presStyleCnt="0">
        <dgm:presLayoutVars>
          <dgm:bulletEnabled val="1"/>
        </dgm:presLayoutVars>
      </dgm:prSet>
      <dgm:spPr/>
    </dgm:pt>
    <dgm:pt modelId="{B7ED8471-A366-4C75-9EBC-78BA4E292424}" type="pres">
      <dgm:prSet presAssocID="{1D262028-9CC9-4333-9F96-D4413D5B8B5D}" presName="bgRect" presStyleLbl="alignNode1" presStyleIdx="2" presStyleCnt="5"/>
      <dgm:spPr/>
    </dgm:pt>
    <dgm:pt modelId="{C2884E18-2ED4-4CE5-8BAB-042A1C53A789}" type="pres">
      <dgm:prSet presAssocID="{D64E1CC4-B80F-4623-A23B-C8F0CD7C6D3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9655D76-46B8-4426-A4B8-EA8536C38AAC}" type="pres">
      <dgm:prSet presAssocID="{1D262028-9CC9-4333-9F96-D4413D5B8B5D}" presName="nodeRect" presStyleLbl="alignNode1" presStyleIdx="2" presStyleCnt="5">
        <dgm:presLayoutVars>
          <dgm:bulletEnabled val="1"/>
        </dgm:presLayoutVars>
      </dgm:prSet>
      <dgm:spPr/>
    </dgm:pt>
    <dgm:pt modelId="{120ABCC8-1A51-4DED-9957-A4CDED58C039}" type="pres">
      <dgm:prSet presAssocID="{D64E1CC4-B80F-4623-A23B-C8F0CD7C6D3A}" presName="sibTrans" presStyleCnt="0"/>
      <dgm:spPr/>
    </dgm:pt>
    <dgm:pt modelId="{B8A9CFBC-0743-43CF-AFAE-5DB138AC96E0}" type="pres">
      <dgm:prSet presAssocID="{16322D07-F43C-4BB5-8A4F-7CD96E4DF7AE}" presName="compositeNode" presStyleCnt="0">
        <dgm:presLayoutVars>
          <dgm:bulletEnabled val="1"/>
        </dgm:presLayoutVars>
      </dgm:prSet>
      <dgm:spPr/>
    </dgm:pt>
    <dgm:pt modelId="{E28CE41B-D7C1-48CA-8606-EEABA299080F}" type="pres">
      <dgm:prSet presAssocID="{16322D07-F43C-4BB5-8A4F-7CD96E4DF7AE}" presName="bgRect" presStyleLbl="alignNode1" presStyleIdx="3" presStyleCnt="5"/>
      <dgm:spPr/>
    </dgm:pt>
    <dgm:pt modelId="{FBF49F1B-34A8-4767-87F9-1B89CC1C8FA0}" type="pres">
      <dgm:prSet presAssocID="{DE0D1217-153C-438A-A6D2-BB374D6D79F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CCD5360D-61A0-49AA-AA14-F293CF586334}" type="pres">
      <dgm:prSet presAssocID="{16322D07-F43C-4BB5-8A4F-7CD96E4DF7AE}" presName="nodeRect" presStyleLbl="alignNode1" presStyleIdx="3" presStyleCnt="5">
        <dgm:presLayoutVars>
          <dgm:bulletEnabled val="1"/>
        </dgm:presLayoutVars>
      </dgm:prSet>
      <dgm:spPr/>
    </dgm:pt>
    <dgm:pt modelId="{E9540A69-E5E2-4C50-B7A0-DC032B897EE6}" type="pres">
      <dgm:prSet presAssocID="{DE0D1217-153C-438A-A6D2-BB374D6D79FC}" presName="sibTrans" presStyleCnt="0"/>
      <dgm:spPr/>
    </dgm:pt>
    <dgm:pt modelId="{52B52153-7B73-4523-A918-3999E55D4945}" type="pres">
      <dgm:prSet presAssocID="{3F5F4ED3-B9E4-46FE-8D57-E04E9F22007C}" presName="compositeNode" presStyleCnt="0">
        <dgm:presLayoutVars>
          <dgm:bulletEnabled val="1"/>
        </dgm:presLayoutVars>
      </dgm:prSet>
      <dgm:spPr/>
    </dgm:pt>
    <dgm:pt modelId="{5D5A458C-C0CE-495A-A972-07F84AEAD092}" type="pres">
      <dgm:prSet presAssocID="{3F5F4ED3-B9E4-46FE-8D57-E04E9F22007C}" presName="bgRect" presStyleLbl="alignNode1" presStyleIdx="4" presStyleCnt="5"/>
      <dgm:spPr/>
    </dgm:pt>
    <dgm:pt modelId="{43F82812-CC38-4568-A687-F2EA48AD811B}" type="pres">
      <dgm:prSet presAssocID="{2313BFD5-1DF8-4479-8474-8AE98B5FC7E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1DAA9B84-E81F-4423-82BE-BBBF58097C6B}" type="pres">
      <dgm:prSet presAssocID="{3F5F4ED3-B9E4-46FE-8D57-E04E9F22007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451AE07-804F-4EDA-B468-56ED44EA3CF1}" srcId="{732828C0-A655-4E91-8571-37DE7472B1C1}" destId="{3F5F4ED3-B9E4-46FE-8D57-E04E9F22007C}" srcOrd="4" destOrd="0" parTransId="{4706F1F6-7F99-41C4-BF1B-3AEE85286B82}" sibTransId="{2313BFD5-1DF8-4479-8474-8AE98B5FC7EF}"/>
    <dgm:cxn modelId="{91CD6A1A-820C-422F-8393-444FAA04C622}" srcId="{732828C0-A655-4E91-8571-37DE7472B1C1}" destId="{BDF69643-1469-4592-AB73-148F6331B7CD}" srcOrd="1" destOrd="0" parTransId="{44C5089F-C777-4B9E-B732-299A319EF500}" sibTransId="{E23B1F2A-2676-4103-A8A0-5CC4A6B38635}"/>
    <dgm:cxn modelId="{0EDA4323-0591-4FA4-B5BC-88604BB366B7}" type="presOf" srcId="{E23B1F2A-2676-4103-A8A0-5CC4A6B38635}" destId="{AEF17C07-BCDE-4022-80C3-0D09DE0A71F3}" srcOrd="0" destOrd="0" presId="urn:microsoft.com/office/officeart/2016/7/layout/LinearBlockProcessNumbered"/>
    <dgm:cxn modelId="{CDC91438-4CD2-47C8-ACE0-374E6B32A4F8}" type="presOf" srcId="{2313BFD5-1DF8-4479-8474-8AE98B5FC7EF}" destId="{43F82812-CC38-4568-A687-F2EA48AD811B}" srcOrd="0" destOrd="0" presId="urn:microsoft.com/office/officeart/2016/7/layout/LinearBlockProcessNumbered"/>
    <dgm:cxn modelId="{DF26B13B-F3E3-46E7-99A8-6301474C684A}" type="presOf" srcId="{16322D07-F43C-4BB5-8A4F-7CD96E4DF7AE}" destId="{CCD5360D-61A0-49AA-AA14-F293CF586334}" srcOrd="1" destOrd="0" presId="urn:microsoft.com/office/officeart/2016/7/layout/LinearBlockProcessNumbered"/>
    <dgm:cxn modelId="{83C0963E-B59A-4EBF-946B-00250ECBB46A}" type="presOf" srcId="{3F5F4ED3-B9E4-46FE-8D57-E04E9F22007C}" destId="{5D5A458C-C0CE-495A-A972-07F84AEAD092}" srcOrd="0" destOrd="0" presId="urn:microsoft.com/office/officeart/2016/7/layout/LinearBlockProcessNumbered"/>
    <dgm:cxn modelId="{1563404A-621D-4438-A590-FA4BF5C64C7C}" type="presOf" srcId="{E748B8B9-ACE4-4778-8483-BE9DF6593955}" destId="{1F9DE311-EB3C-4351-8F45-30FF34B28BF5}" srcOrd="0" destOrd="0" presId="urn:microsoft.com/office/officeart/2016/7/layout/LinearBlockProcessNumbered"/>
    <dgm:cxn modelId="{2BEB0E4B-CF03-41A6-8D4B-5F0F5512F22A}" type="presOf" srcId="{3F5F4ED3-B9E4-46FE-8D57-E04E9F22007C}" destId="{1DAA9B84-E81F-4423-82BE-BBBF58097C6B}" srcOrd="1" destOrd="0" presId="urn:microsoft.com/office/officeart/2016/7/layout/LinearBlockProcessNumbered"/>
    <dgm:cxn modelId="{A1F9206C-F5E1-4BD4-88B0-B46A94646221}" type="presOf" srcId="{BDF69643-1469-4592-AB73-148F6331B7CD}" destId="{3BCF508E-60AA-4B06-B626-34F8AA51439A}" srcOrd="0" destOrd="0" presId="urn:microsoft.com/office/officeart/2016/7/layout/LinearBlockProcessNumbered"/>
    <dgm:cxn modelId="{A39E3C8B-0CF3-4143-9BF8-23D893185B14}" type="presOf" srcId="{16322D07-F43C-4BB5-8A4F-7CD96E4DF7AE}" destId="{E28CE41B-D7C1-48CA-8606-EEABA299080F}" srcOrd="0" destOrd="0" presId="urn:microsoft.com/office/officeart/2016/7/layout/LinearBlockProcessNumbered"/>
    <dgm:cxn modelId="{6177F49A-FD71-4745-A153-8E7027339BE0}" type="presOf" srcId="{4C181E0C-B734-48E8-892E-2D43A8BE1F81}" destId="{27DB1195-6085-4F4B-95E3-85E2BE3EE6D0}" srcOrd="0" destOrd="0" presId="urn:microsoft.com/office/officeart/2016/7/layout/LinearBlockProcessNumbered"/>
    <dgm:cxn modelId="{C047809F-CC8A-40ED-9E92-7D7159ACC671}" srcId="{732828C0-A655-4E91-8571-37DE7472B1C1}" destId="{E748B8B9-ACE4-4778-8483-BE9DF6593955}" srcOrd="0" destOrd="0" parTransId="{61E332A5-1B2F-44D8-B34F-A993CD5774A6}" sibTransId="{4C181E0C-B734-48E8-892E-2D43A8BE1F81}"/>
    <dgm:cxn modelId="{D7953AA1-62D5-41C6-A986-AD3247513B3C}" type="presOf" srcId="{1D262028-9CC9-4333-9F96-D4413D5B8B5D}" destId="{B7ED8471-A366-4C75-9EBC-78BA4E292424}" srcOrd="0" destOrd="0" presId="urn:microsoft.com/office/officeart/2016/7/layout/LinearBlockProcessNumbered"/>
    <dgm:cxn modelId="{FD9496A3-005D-4C52-971D-149B800C41B2}" type="presOf" srcId="{BDF69643-1469-4592-AB73-148F6331B7CD}" destId="{CCBFB5BA-5754-4D17-9864-6E69B5D4E7CA}" srcOrd="1" destOrd="0" presId="urn:microsoft.com/office/officeart/2016/7/layout/LinearBlockProcessNumbered"/>
    <dgm:cxn modelId="{3033BBA5-6332-4B4D-A4BF-1E07FDFA3576}" type="presOf" srcId="{E748B8B9-ACE4-4778-8483-BE9DF6593955}" destId="{F026F805-4E00-4EDB-883B-9A48F83C15BC}" srcOrd="1" destOrd="0" presId="urn:microsoft.com/office/officeart/2016/7/layout/LinearBlockProcessNumbered"/>
    <dgm:cxn modelId="{E4D6A1AC-3839-4C7D-ADA7-442F3479F7EC}" srcId="{732828C0-A655-4E91-8571-37DE7472B1C1}" destId="{16322D07-F43C-4BB5-8A4F-7CD96E4DF7AE}" srcOrd="3" destOrd="0" parTransId="{8F0708E3-7E80-4CFC-9057-CEBF556531C8}" sibTransId="{DE0D1217-153C-438A-A6D2-BB374D6D79FC}"/>
    <dgm:cxn modelId="{06C606B3-5BC4-41EC-B0BC-585E7B7E02FB}" type="presOf" srcId="{D64E1CC4-B80F-4623-A23B-C8F0CD7C6D3A}" destId="{C2884E18-2ED4-4CE5-8BAB-042A1C53A789}" srcOrd="0" destOrd="0" presId="urn:microsoft.com/office/officeart/2016/7/layout/LinearBlockProcessNumbered"/>
    <dgm:cxn modelId="{26C6D1B5-65FA-4DC2-BFE9-B152E214CA51}" type="presOf" srcId="{1D262028-9CC9-4333-9F96-D4413D5B8B5D}" destId="{59655D76-46B8-4426-A4B8-EA8536C38AAC}" srcOrd="1" destOrd="0" presId="urn:microsoft.com/office/officeart/2016/7/layout/LinearBlockProcessNumbered"/>
    <dgm:cxn modelId="{DF07E9C3-C24A-4CA1-99EE-DF76032CAC56}" type="presOf" srcId="{732828C0-A655-4E91-8571-37DE7472B1C1}" destId="{861FCD59-CA74-4777-A96E-3BD748C14D6C}" srcOrd="0" destOrd="0" presId="urn:microsoft.com/office/officeart/2016/7/layout/LinearBlockProcessNumbered"/>
    <dgm:cxn modelId="{6B2FB9CA-9CB8-4128-8911-C9122283AA1F}" type="presOf" srcId="{DE0D1217-153C-438A-A6D2-BB374D6D79FC}" destId="{FBF49F1B-34A8-4767-87F9-1B89CC1C8FA0}" srcOrd="0" destOrd="0" presId="urn:microsoft.com/office/officeart/2016/7/layout/LinearBlockProcessNumbered"/>
    <dgm:cxn modelId="{3531EAE7-DCEE-4627-A343-27374BC9F3EE}" srcId="{732828C0-A655-4E91-8571-37DE7472B1C1}" destId="{1D262028-9CC9-4333-9F96-D4413D5B8B5D}" srcOrd="2" destOrd="0" parTransId="{F85C85BB-59B8-4AF0-8874-FEF847DBFDCA}" sibTransId="{D64E1CC4-B80F-4623-A23B-C8F0CD7C6D3A}"/>
    <dgm:cxn modelId="{DC979CCE-9462-43D7-BA75-1D8C4F3EE8C1}" type="presParOf" srcId="{861FCD59-CA74-4777-A96E-3BD748C14D6C}" destId="{9F8C471C-AC64-42C2-BA27-E9321FA4F26F}" srcOrd="0" destOrd="0" presId="urn:microsoft.com/office/officeart/2016/7/layout/LinearBlockProcessNumbered"/>
    <dgm:cxn modelId="{02CAC3ED-FCEB-499B-AE07-5A6A2F527CFB}" type="presParOf" srcId="{9F8C471C-AC64-42C2-BA27-E9321FA4F26F}" destId="{1F9DE311-EB3C-4351-8F45-30FF34B28BF5}" srcOrd="0" destOrd="0" presId="urn:microsoft.com/office/officeart/2016/7/layout/LinearBlockProcessNumbered"/>
    <dgm:cxn modelId="{6577B6C5-3AD4-4C83-9FC4-80F1F4FA215F}" type="presParOf" srcId="{9F8C471C-AC64-42C2-BA27-E9321FA4F26F}" destId="{27DB1195-6085-4F4B-95E3-85E2BE3EE6D0}" srcOrd="1" destOrd="0" presId="urn:microsoft.com/office/officeart/2016/7/layout/LinearBlockProcessNumbered"/>
    <dgm:cxn modelId="{6D2C2D21-9B33-4EA1-BC6C-70DCBDDBE666}" type="presParOf" srcId="{9F8C471C-AC64-42C2-BA27-E9321FA4F26F}" destId="{F026F805-4E00-4EDB-883B-9A48F83C15BC}" srcOrd="2" destOrd="0" presId="urn:microsoft.com/office/officeart/2016/7/layout/LinearBlockProcessNumbered"/>
    <dgm:cxn modelId="{63999C47-F7EB-4D05-ACDE-C2D27A9F1CF1}" type="presParOf" srcId="{861FCD59-CA74-4777-A96E-3BD748C14D6C}" destId="{45A6DB2D-1BF9-42A6-A44D-3226B24A2EBC}" srcOrd="1" destOrd="0" presId="urn:microsoft.com/office/officeart/2016/7/layout/LinearBlockProcessNumbered"/>
    <dgm:cxn modelId="{9ED93A86-9614-4D58-8D7F-739A3E078594}" type="presParOf" srcId="{861FCD59-CA74-4777-A96E-3BD748C14D6C}" destId="{9035E2E2-92BE-4A08-BF61-633EBBD62F5A}" srcOrd="2" destOrd="0" presId="urn:microsoft.com/office/officeart/2016/7/layout/LinearBlockProcessNumbered"/>
    <dgm:cxn modelId="{795F71DF-7791-4544-8A23-FA43C04DC95D}" type="presParOf" srcId="{9035E2E2-92BE-4A08-BF61-633EBBD62F5A}" destId="{3BCF508E-60AA-4B06-B626-34F8AA51439A}" srcOrd="0" destOrd="0" presId="urn:microsoft.com/office/officeart/2016/7/layout/LinearBlockProcessNumbered"/>
    <dgm:cxn modelId="{BB2492E3-A73D-4B96-8D92-141B0292CD18}" type="presParOf" srcId="{9035E2E2-92BE-4A08-BF61-633EBBD62F5A}" destId="{AEF17C07-BCDE-4022-80C3-0D09DE0A71F3}" srcOrd="1" destOrd="0" presId="urn:microsoft.com/office/officeart/2016/7/layout/LinearBlockProcessNumbered"/>
    <dgm:cxn modelId="{A5987B50-DB44-4651-A5AD-C00ED0733A3F}" type="presParOf" srcId="{9035E2E2-92BE-4A08-BF61-633EBBD62F5A}" destId="{CCBFB5BA-5754-4D17-9864-6E69B5D4E7CA}" srcOrd="2" destOrd="0" presId="urn:microsoft.com/office/officeart/2016/7/layout/LinearBlockProcessNumbered"/>
    <dgm:cxn modelId="{65654023-9074-4273-907A-3DCF09CB2935}" type="presParOf" srcId="{861FCD59-CA74-4777-A96E-3BD748C14D6C}" destId="{894E3E4A-2AF2-4FA6-BE75-904C2E4A55AF}" srcOrd="3" destOrd="0" presId="urn:microsoft.com/office/officeart/2016/7/layout/LinearBlockProcessNumbered"/>
    <dgm:cxn modelId="{1ACFEA94-35EB-437E-BEFC-6305B70550BE}" type="presParOf" srcId="{861FCD59-CA74-4777-A96E-3BD748C14D6C}" destId="{2128A6C3-2EBB-40D2-9776-9669B76C3CC1}" srcOrd="4" destOrd="0" presId="urn:microsoft.com/office/officeart/2016/7/layout/LinearBlockProcessNumbered"/>
    <dgm:cxn modelId="{A7FD493E-606D-4870-90F1-D2CA45EA8612}" type="presParOf" srcId="{2128A6C3-2EBB-40D2-9776-9669B76C3CC1}" destId="{B7ED8471-A366-4C75-9EBC-78BA4E292424}" srcOrd="0" destOrd="0" presId="urn:microsoft.com/office/officeart/2016/7/layout/LinearBlockProcessNumbered"/>
    <dgm:cxn modelId="{D9EC1AA5-44B4-45BE-997C-E3D627C0B851}" type="presParOf" srcId="{2128A6C3-2EBB-40D2-9776-9669B76C3CC1}" destId="{C2884E18-2ED4-4CE5-8BAB-042A1C53A789}" srcOrd="1" destOrd="0" presId="urn:microsoft.com/office/officeart/2016/7/layout/LinearBlockProcessNumbered"/>
    <dgm:cxn modelId="{18649F0C-0B62-445B-BD71-B174C9BC4513}" type="presParOf" srcId="{2128A6C3-2EBB-40D2-9776-9669B76C3CC1}" destId="{59655D76-46B8-4426-A4B8-EA8536C38AAC}" srcOrd="2" destOrd="0" presId="urn:microsoft.com/office/officeart/2016/7/layout/LinearBlockProcessNumbered"/>
    <dgm:cxn modelId="{DB4B98C7-2EE9-47AD-A9B4-79B15D5FDEE5}" type="presParOf" srcId="{861FCD59-CA74-4777-A96E-3BD748C14D6C}" destId="{120ABCC8-1A51-4DED-9957-A4CDED58C039}" srcOrd="5" destOrd="0" presId="urn:microsoft.com/office/officeart/2016/7/layout/LinearBlockProcessNumbered"/>
    <dgm:cxn modelId="{EE8AD1B0-9B2E-47A2-91C5-411527101885}" type="presParOf" srcId="{861FCD59-CA74-4777-A96E-3BD748C14D6C}" destId="{B8A9CFBC-0743-43CF-AFAE-5DB138AC96E0}" srcOrd="6" destOrd="0" presId="urn:microsoft.com/office/officeart/2016/7/layout/LinearBlockProcessNumbered"/>
    <dgm:cxn modelId="{5B1BA096-8D29-405B-A621-95D27AC7BDFA}" type="presParOf" srcId="{B8A9CFBC-0743-43CF-AFAE-5DB138AC96E0}" destId="{E28CE41B-D7C1-48CA-8606-EEABA299080F}" srcOrd="0" destOrd="0" presId="urn:microsoft.com/office/officeart/2016/7/layout/LinearBlockProcessNumbered"/>
    <dgm:cxn modelId="{0C7E839B-CC83-4C75-9B63-B21BB6E87E4D}" type="presParOf" srcId="{B8A9CFBC-0743-43CF-AFAE-5DB138AC96E0}" destId="{FBF49F1B-34A8-4767-87F9-1B89CC1C8FA0}" srcOrd="1" destOrd="0" presId="urn:microsoft.com/office/officeart/2016/7/layout/LinearBlockProcessNumbered"/>
    <dgm:cxn modelId="{2C50E07E-E243-45D3-AC08-FFEEE20C665A}" type="presParOf" srcId="{B8A9CFBC-0743-43CF-AFAE-5DB138AC96E0}" destId="{CCD5360D-61A0-49AA-AA14-F293CF586334}" srcOrd="2" destOrd="0" presId="urn:microsoft.com/office/officeart/2016/7/layout/LinearBlockProcessNumbered"/>
    <dgm:cxn modelId="{F677531A-2F1E-4501-8DC3-3EC88007BDE4}" type="presParOf" srcId="{861FCD59-CA74-4777-A96E-3BD748C14D6C}" destId="{E9540A69-E5E2-4C50-B7A0-DC032B897EE6}" srcOrd="7" destOrd="0" presId="urn:microsoft.com/office/officeart/2016/7/layout/LinearBlockProcessNumbered"/>
    <dgm:cxn modelId="{25D4FE00-1430-4521-B95D-6D42DDDFF1B8}" type="presParOf" srcId="{861FCD59-CA74-4777-A96E-3BD748C14D6C}" destId="{52B52153-7B73-4523-A918-3999E55D4945}" srcOrd="8" destOrd="0" presId="urn:microsoft.com/office/officeart/2016/7/layout/LinearBlockProcessNumbered"/>
    <dgm:cxn modelId="{14B8609F-4C20-499F-882A-959E0383A0B3}" type="presParOf" srcId="{52B52153-7B73-4523-A918-3999E55D4945}" destId="{5D5A458C-C0CE-495A-A972-07F84AEAD092}" srcOrd="0" destOrd="0" presId="urn:microsoft.com/office/officeart/2016/7/layout/LinearBlockProcessNumbered"/>
    <dgm:cxn modelId="{79CFA8E3-600F-413E-B481-E869587E8D6E}" type="presParOf" srcId="{52B52153-7B73-4523-A918-3999E55D4945}" destId="{43F82812-CC38-4568-A687-F2EA48AD811B}" srcOrd="1" destOrd="0" presId="urn:microsoft.com/office/officeart/2016/7/layout/LinearBlockProcessNumbered"/>
    <dgm:cxn modelId="{581D03DC-9C88-4E60-9C83-2A07DDBFAD20}" type="presParOf" srcId="{52B52153-7B73-4523-A918-3999E55D4945}" destId="{1DAA9B84-E81F-4423-82BE-BBBF58097C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0DBF82-5D05-4D92-8662-D263F5433C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2A84AE8-456C-4195-9BF3-5C47973E3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Context</a:t>
          </a:r>
          <a:r>
            <a:rPr lang="en-US"/>
            <a:t>: Include more sources beyond NewsAPI.</a:t>
          </a:r>
        </a:p>
      </dgm:t>
    </dgm:pt>
    <dgm:pt modelId="{F71760A6-33F5-4E96-9A85-2571860EE01E}" type="parTrans" cxnId="{53379E31-CF14-4DAB-B6F9-B1B732575F55}">
      <dgm:prSet/>
      <dgm:spPr/>
      <dgm:t>
        <a:bodyPr/>
        <a:lstStyle/>
        <a:p>
          <a:endParaRPr lang="en-US"/>
        </a:p>
      </dgm:t>
    </dgm:pt>
    <dgm:pt modelId="{9BFB7FA4-3FF6-4D9F-90B3-919948CC8072}" type="sibTrans" cxnId="{53379E31-CF14-4DAB-B6F9-B1B732575F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B19B23-5AD1-47B5-A68A-4935FFA53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Pipeline Optimization</a:t>
          </a:r>
          <a:r>
            <a:rPr lang="en-US"/>
            <a:t>: Remove unnecessary features for simplicity.</a:t>
          </a:r>
        </a:p>
      </dgm:t>
    </dgm:pt>
    <dgm:pt modelId="{16ABB0E0-76ED-4E30-A64F-48C8493406E5}" type="parTrans" cxnId="{FC75D027-DF99-4DC9-BCC0-1FB28466BD69}">
      <dgm:prSet/>
      <dgm:spPr/>
      <dgm:t>
        <a:bodyPr/>
        <a:lstStyle/>
        <a:p>
          <a:endParaRPr lang="en-US"/>
        </a:p>
      </dgm:t>
    </dgm:pt>
    <dgm:pt modelId="{DEAC5EB1-76AD-4529-A60D-8F4D8C4537F9}" type="sibTrans" cxnId="{FC75D027-DF99-4DC9-BCC0-1FB28466BD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00DCA5-6508-4649-ADA3-BE4A79381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Chat History</a:t>
          </a:r>
          <a:r>
            <a:rPr lang="en-US"/>
            <a:t>: Enable logging with DynamoDB integration.</a:t>
          </a:r>
        </a:p>
      </dgm:t>
    </dgm:pt>
    <dgm:pt modelId="{91D510AA-F484-4421-9F8F-730685A6C796}" type="parTrans" cxnId="{526DF04C-6E1B-4F70-893B-48B3487EDBB8}">
      <dgm:prSet/>
      <dgm:spPr/>
      <dgm:t>
        <a:bodyPr/>
        <a:lstStyle/>
        <a:p>
          <a:endParaRPr lang="en-US"/>
        </a:p>
      </dgm:t>
    </dgm:pt>
    <dgm:pt modelId="{3DBDF163-AAE9-44A0-9A80-21E981ED3F78}" type="sibTrans" cxnId="{526DF04C-6E1B-4F70-893B-48B3487EDB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2F8CD-0EED-4A6F-94C7-E63DCF35A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Cost Reduction</a:t>
          </a:r>
          <a:r>
            <a:rPr lang="en-US"/>
            <a:t>: Explore cost-efficient pipeline alternatives.</a:t>
          </a:r>
        </a:p>
      </dgm:t>
    </dgm:pt>
    <dgm:pt modelId="{56337B2E-3A8F-4A82-9682-65F004B898E3}" type="parTrans" cxnId="{A572E8FF-259C-4F5F-9BA3-29CF44AE2294}">
      <dgm:prSet/>
      <dgm:spPr/>
      <dgm:t>
        <a:bodyPr/>
        <a:lstStyle/>
        <a:p>
          <a:endParaRPr lang="en-US"/>
        </a:p>
      </dgm:t>
    </dgm:pt>
    <dgm:pt modelId="{8486067E-2E0A-4DE9-8853-08B8C6AC6EF6}" type="sibTrans" cxnId="{A572E8FF-259C-4F5F-9BA3-29CF44AE22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7279B4-BAB8-46A6-83CB-48C3E9C3C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Frontend Improvement</a:t>
          </a:r>
          <a:r>
            <a:rPr lang="en-US"/>
            <a:t>: Develop a cleaner and user-friendly interface.</a:t>
          </a:r>
        </a:p>
      </dgm:t>
    </dgm:pt>
    <dgm:pt modelId="{4826CF0A-28DB-4251-8139-03ADBC273B1E}" type="parTrans" cxnId="{7F81B6BD-5DD2-4C71-9234-F19A69DF023F}">
      <dgm:prSet/>
      <dgm:spPr/>
      <dgm:t>
        <a:bodyPr/>
        <a:lstStyle/>
        <a:p>
          <a:endParaRPr lang="en-US"/>
        </a:p>
      </dgm:t>
    </dgm:pt>
    <dgm:pt modelId="{55BC60A9-C69E-408B-92ED-BE4161B29CA5}" type="sibTrans" cxnId="{7F81B6BD-5DD2-4C71-9234-F19A69DF02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A941C-8736-437B-8103-B7332F7A3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Platform Integration</a:t>
          </a:r>
          <a:r>
            <a:rPr lang="en-US"/>
            <a:t>: Deploy to WhatsApp or similar platforms.</a:t>
          </a:r>
        </a:p>
      </dgm:t>
    </dgm:pt>
    <dgm:pt modelId="{7DE87154-0695-44AB-B0FC-1ABEE5A18237}" type="parTrans" cxnId="{F0BF2F82-3967-4690-90FB-8DFC1223375A}">
      <dgm:prSet/>
      <dgm:spPr/>
      <dgm:t>
        <a:bodyPr/>
        <a:lstStyle/>
        <a:p>
          <a:endParaRPr lang="en-US"/>
        </a:p>
      </dgm:t>
    </dgm:pt>
    <dgm:pt modelId="{3C983C17-FF75-4BC3-B6E6-07B14CCD974F}" type="sibTrans" cxnId="{F0BF2F82-3967-4690-90FB-8DFC122337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0D6522-9E6E-4F6E-A3D2-D44174F1B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Validation</a:t>
          </a:r>
          <a:r>
            <a:rPr lang="en-US"/>
            <a:t>: Check and mitigate hallucination risks.</a:t>
          </a:r>
        </a:p>
      </dgm:t>
    </dgm:pt>
    <dgm:pt modelId="{253ADD2D-4053-4818-B33A-0594FD1D4C87}" type="parTrans" cxnId="{A17B97A7-8974-41B7-97AB-8276BEF286DE}">
      <dgm:prSet/>
      <dgm:spPr/>
      <dgm:t>
        <a:bodyPr/>
        <a:lstStyle/>
        <a:p>
          <a:endParaRPr lang="en-US"/>
        </a:p>
      </dgm:t>
    </dgm:pt>
    <dgm:pt modelId="{D485F28B-7BFD-4C0C-9E7D-3BBA8B58AD67}" type="sibTrans" cxnId="{A17B97A7-8974-41B7-97AB-8276BEF286DE}">
      <dgm:prSet/>
      <dgm:spPr/>
      <dgm:t>
        <a:bodyPr/>
        <a:lstStyle/>
        <a:p>
          <a:endParaRPr lang="en-US"/>
        </a:p>
      </dgm:t>
    </dgm:pt>
    <dgm:pt modelId="{54EF2204-6014-4B8E-9667-99CC037016E5}" type="pres">
      <dgm:prSet presAssocID="{A50DBF82-5D05-4D92-8662-D263F5433CC7}" presName="root" presStyleCnt="0">
        <dgm:presLayoutVars>
          <dgm:dir/>
          <dgm:resizeHandles val="exact"/>
        </dgm:presLayoutVars>
      </dgm:prSet>
      <dgm:spPr/>
    </dgm:pt>
    <dgm:pt modelId="{23A5741E-6FD8-4CFB-8DC4-E2E2E258AF55}" type="pres">
      <dgm:prSet presAssocID="{A50DBF82-5D05-4D92-8662-D263F5433CC7}" presName="container" presStyleCnt="0">
        <dgm:presLayoutVars>
          <dgm:dir/>
          <dgm:resizeHandles val="exact"/>
        </dgm:presLayoutVars>
      </dgm:prSet>
      <dgm:spPr/>
    </dgm:pt>
    <dgm:pt modelId="{FC395589-A65B-4E47-9A19-6CFCAEF5723D}" type="pres">
      <dgm:prSet presAssocID="{D2A84AE8-456C-4195-9BF3-5C47973E369A}" presName="compNode" presStyleCnt="0"/>
      <dgm:spPr/>
    </dgm:pt>
    <dgm:pt modelId="{5827904E-A7F1-4942-9A63-EEA1A6F876E3}" type="pres">
      <dgm:prSet presAssocID="{D2A84AE8-456C-4195-9BF3-5C47973E369A}" presName="iconBgRect" presStyleLbl="bgShp" presStyleIdx="0" presStyleCnt="7"/>
      <dgm:spPr/>
    </dgm:pt>
    <dgm:pt modelId="{21B71699-2B96-4F2B-9C49-68DDFECD0D17}" type="pres">
      <dgm:prSet presAssocID="{D2A84AE8-456C-4195-9BF3-5C47973E36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EE32E75-8283-4EFC-B7C9-6D2BE0808534}" type="pres">
      <dgm:prSet presAssocID="{D2A84AE8-456C-4195-9BF3-5C47973E369A}" presName="spaceRect" presStyleCnt="0"/>
      <dgm:spPr/>
    </dgm:pt>
    <dgm:pt modelId="{B9AACB05-14C5-4FE6-974F-0BAFAEBD2D17}" type="pres">
      <dgm:prSet presAssocID="{D2A84AE8-456C-4195-9BF3-5C47973E369A}" presName="textRect" presStyleLbl="revTx" presStyleIdx="0" presStyleCnt="7">
        <dgm:presLayoutVars>
          <dgm:chMax val="1"/>
          <dgm:chPref val="1"/>
        </dgm:presLayoutVars>
      </dgm:prSet>
      <dgm:spPr/>
    </dgm:pt>
    <dgm:pt modelId="{8E3C9712-91C8-4C84-A90B-4C6E6E7D241C}" type="pres">
      <dgm:prSet presAssocID="{9BFB7FA4-3FF6-4D9F-90B3-919948CC8072}" presName="sibTrans" presStyleLbl="sibTrans2D1" presStyleIdx="0" presStyleCnt="0"/>
      <dgm:spPr/>
    </dgm:pt>
    <dgm:pt modelId="{E18FDF0D-A56A-40C1-864C-2B0B03858B4A}" type="pres">
      <dgm:prSet presAssocID="{5CB19B23-5AD1-47B5-A68A-4935FFA53A2A}" presName="compNode" presStyleCnt="0"/>
      <dgm:spPr/>
    </dgm:pt>
    <dgm:pt modelId="{D63E7C24-2332-43FA-B37F-11195AD61F81}" type="pres">
      <dgm:prSet presAssocID="{5CB19B23-5AD1-47B5-A68A-4935FFA53A2A}" presName="iconBgRect" presStyleLbl="bgShp" presStyleIdx="1" presStyleCnt="7"/>
      <dgm:spPr/>
    </dgm:pt>
    <dgm:pt modelId="{F24E7C85-8F6D-4BA6-A530-396DC9550C76}" type="pres">
      <dgm:prSet presAssocID="{5CB19B23-5AD1-47B5-A68A-4935FFA53A2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C11459F-EE51-4172-B740-FCC918EA6443}" type="pres">
      <dgm:prSet presAssocID="{5CB19B23-5AD1-47B5-A68A-4935FFA53A2A}" presName="spaceRect" presStyleCnt="0"/>
      <dgm:spPr/>
    </dgm:pt>
    <dgm:pt modelId="{EBD1864F-462F-4B05-9BDE-59110D53F580}" type="pres">
      <dgm:prSet presAssocID="{5CB19B23-5AD1-47B5-A68A-4935FFA53A2A}" presName="textRect" presStyleLbl="revTx" presStyleIdx="1" presStyleCnt="7">
        <dgm:presLayoutVars>
          <dgm:chMax val="1"/>
          <dgm:chPref val="1"/>
        </dgm:presLayoutVars>
      </dgm:prSet>
      <dgm:spPr/>
    </dgm:pt>
    <dgm:pt modelId="{6CAEEB02-DF7B-483A-9B0D-A2BDF079C15D}" type="pres">
      <dgm:prSet presAssocID="{DEAC5EB1-76AD-4529-A60D-8F4D8C4537F9}" presName="sibTrans" presStyleLbl="sibTrans2D1" presStyleIdx="0" presStyleCnt="0"/>
      <dgm:spPr/>
    </dgm:pt>
    <dgm:pt modelId="{59EBDE26-945E-412C-9F22-6FA0E77E3085}" type="pres">
      <dgm:prSet presAssocID="{3200DCA5-6508-4649-ADA3-BE4A79381ADD}" presName="compNode" presStyleCnt="0"/>
      <dgm:spPr/>
    </dgm:pt>
    <dgm:pt modelId="{F6473AA3-3B19-4425-BA2B-83640C1629ED}" type="pres">
      <dgm:prSet presAssocID="{3200DCA5-6508-4649-ADA3-BE4A79381ADD}" presName="iconBgRect" presStyleLbl="bgShp" presStyleIdx="2" presStyleCnt="7"/>
      <dgm:spPr/>
    </dgm:pt>
    <dgm:pt modelId="{8A7E1870-53FD-4A3B-8A8A-B2787D1E6304}" type="pres">
      <dgm:prSet presAssocID="{3200DCA5-6508-4649-ADA3-BE4A79381AD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6C893898-81BC-4EF6-8CCF-56DD04D01039}" type="pres">
      <dgm:prSet presAssocID="{3200DCA5-6508-4649-ADA3-BE4A79381ADD}" presName="spaceRect" presStyleCnt="0"/>
      <dgm:spPr/>
    </dgm:pt>
    <dgm:pt modelId="{BF06E58E-859D-4D3B-A2ED-6684C02E2F2B}" type="pres">
      <dgm:prSet presAssocID="{3200DCA5-6508-4649-ADA3-BE4A79381ADD}" presName="textRect" presStyleLbl="revTx" presStyleIdx="2" presStyleCnt="7">
        <dgm:presLayoutVars>
          <dgm:chMax val="1"/>
          <dgm:chPref val="1"/>
        </dgm:presLayoutVars>
      </dgm:prSet>
      <dgm:spPr/>
    </dgm:pt>
    <dgm:pt modelId="{68AB76B6-2EFF-40E8-9707-D48C33AC4FCA}" type="pres">
      <dgm:prSet presAssocID="{3DBDF163-AAE9-44A0-9A80-21E981ED3F78}" presName="sibTrans" presStyleLbl="sibTrans2D1" presStyleIdx="0" presStyleCnt="0"/>
      <dgm:spPr/>
    </dgm:pt>
    <dgm:pt modelId="{51B5A919-1532-405E-9629-2278E0F9471C}" type="pres">
      <dgm:prSet presAssocID="{2402F8CD-0EED-4A6F-94C7-E63DCF35A394}" presName="compNode" presStyleCnt="0"/>
      <dgm:spPr/>
    </dgm:pt>
    <dgm:pt modelId="{0C8D24D9-640A-4999-A68A-1CFA7EDF33E6}" type="pres">
      <dgm:prSet presAssocID="{2402F8CD-0EED-4A6F-94C7-E63DCF35A394}" presName="iconBgRect" presStyleLbl="bgShp" presStyleIdx="3" presStyleCnt="7"/>
      <dgm:spPr/>
    </dgm:pt>
    <dgm:pt modelId="{A7A0EB47-F8B1-4DA9-A2E1-F58A4703B2DE}" type="pres">
      <dgm:prSet presAssocID="{2402F8CD-0EED-4A6F-94C7-E63DCF35A39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41E1429-E477-4590-AACD-B1F7326C9428}" type="pres">
      <dgm:prSet presAssocID="{2402F8CD-0EED-4A6F-94C7-E63DCF35A394}" presName="spaceRect" presStyleCnt="0"/>
      <dgm:spPr/>
    </dgm:pt>
    <dgm:pt modelId="{C2A32736-424C-41E9-8E82-72C487D1C88E}" type="pres">
      <dgm:prSet presAssocID="{2402F8CD-0EED-4A6F-94C7-E63DCF35A394}" presName="textRect" presStyleLbl="revTx" presStyleIdx="3" presStyleCnt="7">
        <dgm:presLayoutVars>
          <dgm:chMax val="1"/>
          <dgm:chPref val="1"/>
        </dgm:presLayoutVars>
      </dgm:prSet>
      <dgm:spPr/>
    </dgm:pt>
    <dgm:pt modelId="{2D01EE49-52F7-4DAD-B0BE-7B317A03F089}" type="pres">
      <dgm:prSet presAssocID="{8486067E-2E0A-4DE9-8853-08B8C6AC6EF6}" presName="sibTrans" presStyleLbl="sibTrans2D1" presStyleIdx="0" presStyleCnt="0"/>
      <dgm:spPr/>
    </dgm:pt>
    <dgm:pt modelId="{0D303FB5-88AF-48BD-A80E-B0D3CD235DA7}" type="pres">
      <dgm:prSet presAssocID="{0F7279B4-BAB8-46A6-83CB-48C3E9C3CF83}" presName="compNode" presStyleCnt="0"/>
      <dgm:spPr/>
    </dgm:pt>
    <dgm:pt modelId="{208C0305-31FF-457F-9A29-EA2AF660144A}" type="pres">
      <dgm:prSet presAssocID="{0F7279B4-BAB8-46A6-83CB-48C3E9C3CF83}" presName="iconBgRect" presStyleLbl="bgShp" presStyleIdx="4" presStyleCnt="7"/>
      <dgm:spPr/>
    </dgm:pt>
    <dgm:pt modelId="{BD7C21D3-A8BD-4D8F-8D54-EA34373B1B9D}" type="pres">
      <dgm:prSet presAssocID="{0F7279B4-BAB8-46A6-83CB-48C3E9C3CF8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9FF6E85E-63E9-4AA9-BA3D-2051CDE60DD6}" type="pres">
      <dgm:prSet presAssocID="{0F7279B4-BAB8-46A6-83CB-48C3E9C3CF83}" presName="spaceRect" presStyleCnt="0"/>
      <dgm:spPr/>
    </dgm:pt>
    <dgm:pt modelId="{B2E9752D-E225-43CF-A273-0085DE051FA0}" type="pres">
      <dgm:prSet presAssocID="{0F7279B4-BAB8-46A6-83CB-48C3E9C3CF83}" presName="textRect" presStyleLbl="revTx" presStyleIdx="4" presStyleCnt="7">
        <dgm:presLayoutVars>
          <dgm:chMax val="1"/>
          <dgm:chPref val="1"/>
        </dgm:presLayoutVars>
      </dgm:prSet>
      <dgm:spPr/>
    </dgm:pt>
    <dgm:pt modelId="{25A22955-631B-43E7-8394-07352F3E0437}" type="pres">
      <dgm:prSet presAssocID="{55BC60A9-C69E-408B-92ED-BE4161B29CA5}" presName="sibTrans" presStyleLbl="sibTrans2D1" presStyleIdx="0" presStyleCnt="0"/>
      <dgm:spPr/>
    </dgm:pt>
    <dgm:pt modelId="{0A5D600C-459B-4922-BB7E-9705A823E4E5}" type="pres">
      <dgm:prSet presAssocID="{703A941C-8736-437B-8103-B7332F7A3B5D}" presName="compNode" presStyleCnt="0"/>
      <dgm:spPr/>
    </dgm:pt>
    <dgm:pt modelId="{C625E0C2-B044-408F-A5D3-076CB54895A4}" type="pres">
      <dgm:prSet presAssocID="{703A941C-8736-437B-8103-B7332F7A3B5D}" presName="iconBgRect" presStyleLbl="bgShp" presStyleIdx="5" presStyleCnt="7"/>
      <dgm:spPr/>
    </dgm:pt>
    <dgm:pt modelId="{33A14507-A83F-4191-B144-FC5AE71B8FEE}" type="pres">
      <dgm:prSet presAssocID="{703A941C-8736-437B-8103-B7332F7A3B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1D00552-EAAC-45DD-B949-BE8642ACC5A1}" type="pres">
      <dgm:prSet presAssocID="{703A941C-8736-437B-8103-B7332F7A3B5D}" presName="spaceRect" presStyleCnt="0"/>
      <dgm:spPr/>
    </dgm:pt>
    <dgm:pt modelId="{C1DAFF3B-B79F-4C2A-A9F7-198D5E7D55C4}" type="pres">
      <dgm:prSet presAssocID="{703A941C-8736-437B-8103-B7332F7A3B5D}" presName="textRect" presStyleLbl="revTx" presStyleIdx="5" presStyleCnt="7">
        <dgm:presLayoutVars>
          <dgm:chMax val="1"/>
          <dgm:chPref val="1"/>
        </dgm:presLayoutVars>
      </dgm:prSet>
      <dgm:spPr/>
    </dgm:pt>
    <dgm:pt modelId="{570F6349-7E83-44AF-A95C-47E0195DFA9E}" type="pres">
      <dgm:prSet presAssocID="{3C983C17-FF75-4BC3-B6E6-07B14CCD974F}" presName="sibTrans" presStyleLbl="sibTrans2D1" presStyleIdx="0" presStyleCnt="0"/>
      <dgm:spPr/>
    </dgm:pt>
    <dgm:pt modelId="{919FE21F-7BB7-4D25-A795-34737539345C}" type="pres">
      <dgm:prSet presAssocID="{1A0D6522-9E6E-4F6E-A3D2-D44174F1BCAA}" presName="compNode" presStyleCnt="0"/>
      <dgm:spPr/>
    </dgm:pt>
    <dgm:pt modelId="{CD33B341-70FD-4AF1-956B-78751E48787F}" type="pres">
      <dgm:prSet presAssocID="{1A0D6522-9E6E-4F6E-A3D2-D44174F1BCAA}" presName="iconBgRect" presStyleLbl="bgShp" presStyleIdx="6" presStyleCnt="7"/>
      <dgm:spPr/>
    </dgm:pt>
    <dgm:pt modelId="{F6BC43E9-736A-4AA2-A7EB-B021B85232D0}" type="pres">
      <dgm:prSet presAssocID="{1A0D6522-9E6E-4F6E-A3D2-D44174F1BCA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DFFCEE8C-1835-49AF-A0A4-D88A53E0F8D3}" type="pres">
      <dgm:prSet presAssocID="{1A0D6522-9E6E-4F6E-A3D2-D44174F1BCAA}" presName="spaceRect" presStyleCnt="0"/>
      <dgm:spPr/>
    </dgm:pt>
    <dgm:pt modelId="{4EE99D98-D65E-4939-82EB-B5621DB38659}" type="pres">
      <dgm:prSet presAssocID="{1A0D6522-9E6E-4F6E-A3D2-D44174F1BCA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0A7BF25-C30A-484F-833B-C90127F79B92}" type="presOf" srcId="{55BC60A9-C69E-408B-92ED-BE4161B29CA5}" destId="{25A22955-631B-43E7-8394-07352F3E0437}" srcOrd="0" destOrd="0" presId="urn:microsoft.com/office/officeart/2018/2/layout/IconCircleList"/>
    <dgm:cxn modelId="{FC75D027-DF99-4DC9-BCC0-1FB28466BD69}" srcId="{A50DBF82-5D05-4D92-8662-D263F5433CC7}" destId="{5CB19B23-5AD1-47B5-A68A-4935FFA53A2A}" srcOrd="1" destOrd="0" parTransId="{16ABB0E0-76ED-4E30-A64F-48C8493406E5}" sibTransId="{DEAC5EB1-76AD-4529-A60D-8F4D8C4537F9}"/>
    <dgm:cxn modelId="{53379E31-CF14-4DAB-B6F9-B1B732575F55}" srcId="{A50DBF82-5D05-4D92-8662-D263F5433CC7}" destId="{D2A84AE8-456C-4195-9BF3-5C47973E369A}" srcOrd="0" destOrd="0" parTransId="{F71760A6-33F5-4E96-9A85-2571860EE01E}" sibTransId="{9BFB7FA4-3FF6-4D9F-90B3-919948CC8072}"/>
    <dgm:cxn modelId="{439B6838-9221-4544-9221-F9588B9AEE24}" type="presOf" srcId="{D2A84AE8-456C-4195-9BF3-5C47973E369A}" destId="{B9AACB05-14C5-4FE6-974F-0BAFAEBD2D17}" srcOrd="0" destOrd="0" presId="urn:microsoft.com/office/officeart/2018/2/layout/IconCircleList"/>
    <dgm:cxn modelId="{5153E943-21D5-4035-B985-9CC892C68A1E}" type="presOf" srcId="{A50DBF82-5D05-4D92-8662-D263F5433CC7}" destId="{54EF2204-6014-4B8E-9667-99CC037016E5}" srcOrd="0" destOrd="0" presId="urn:microsoft.com/office/officeart/2018/2/layout/IconCircleList"/>
    <dgm:cxn modelId="{526DF04C-6E1B-4F70-893B-48B3487EDBB8}" srcId="{A50DBF82-5D05-4D92-8662-D263F5433CC7}" destId="{3200DCA5-6508-4649-ADA3-BE4A79381ADD}" srcOrd="2" destOrd="0" parTransId="{91D510AA-F484-4421-9F8F-730685A6C796}" sibTransId="{3DBDF163-AAE9-44A0-9A80-21E981ED3F78}"/>
    <dgm:cxn modelId="{3F81187C-0406-46B5-A26F-A61EF000EE38}" type="presOf" srcId="{2402F8CD-0EED-4A6F-94C7-E63DCF35A394}" destId="{C2A32736-424C-41E9-8E82-72C487D1C88E}" srcOrd="0" destOrd="0" presId="urn:microsoft.com/office/officeart/2018/2/layout/IconCircleList"/>
    <dgm:cxn modelId="{6AB1677E-7683-4D82-AE25-1EDCFBBDF7E0}" type="presOf" srcId="{3C983C17-FF75-4BC3-B6E6-07B14CCD974F}" destId="{570F6349-7E83-44AF-A95C-47E0195DFA9E}" srcOrd="0" destOrd="0" presId="urn:microsoft.com/office/officeart/2018/2/layout/IconCircleList"/>
    <dgm:cxn modelId="{F0BF2F82-3967-4690-90FB-8DFC1223375A}" srcId="{A50DBF82-5D05-4D92-8662-D263F5433CC7}" destId="{703A941C-8736-437B-8103-B7332F7A3B5D}" srcOrd="5" destOrd="0" parTransId="{7DE87154-0695-44AB-B0FC-1ABEE5A18237}" sibTransId="{3C983C17-FF75-4BC3-B6E6-07B14CCD974F}"/>
    <dgm:cxn modelId="{663F2494-F2C5-4609-A0C5-0C3E78E4E3BF}" type="presOf" srcId="{DEAC5EB1-76AD-4529-A60D-8F4D8C4537F9}" destId="{6CAEEB02-DF7B-483A-9B0D-A2BDF079C15D}" srcOrd="0" destOrd="0" presId="urn:microsoft.com/office/officeart/2018/2/layout/IconCircleList"/>
    <dgm:cxn modelId="{550E189D-5B44-4D1F-A497-1BD74DE8248F}" type="presOf" srcId="{3200DCA5-6508-4649-ADA3-BE4A79381ADD}" destId="{BF06E58E-859D-4D3B-A2ED-6684C02E2F2B}" srcOrd="0" destOrd="0" presId="urn:microsoft.com/office/officeart/2018/2/layout/IconCircleList"/>
    <dgm:cxn modelId="{A17B97A7-8974-41B7-97AB-8276BEF286DE}" srcId="{A50DBF82-5D05-4D92-8662-D263F5433CC7}" destId="{1A0D6522-9E6E-4F6E-A3D2-D44174F1BCAA}" srcOrd="6" destOrd="0" parTransId="{253ADD2D-4053-4818-B33A-0594FD1D4C87}" sibTransId="{D485F28B-7BFD-4C0C-9E7D-3BBA8B58AD67}"/>
    <dgm:cxn modelId="{633CF5AA-3971-4CEC-BF4D-7CC2A6C58FA1}" type="presOf" srcId="{9BFB7FA4-3FF6-4D9F-90B3-919948CC8072}" destId="{8E3C9712-91C8-4C84-A90B-4C6E6E7D241C}" srcOrd="0" destOrd="0" presId="urn:microsoft.com/office/officeart/2018/2/layout/IconCircleList"/>
    <dgm:cxn modelId="{83F84DAD-C817-4330-94ED-FF2E1869D5ED}" type="presOf" srcId="{0F7279B4-BAB8-46A6-83CB-48C3E9C3CF83}" destId="{B2E9752D-E225-43CF-A273-0085DE051FA0}" srcOrd="0" destOrd="0" presId="urn:microsoft.com/office/officeart/2018/2/layout/IconCircleList"/>
    <dgm:cxn modelId="{7F81B6BD-5DD2-4C71-9234-F19A69DF023F}" srcId="{A50DBF82-5D05-4D92-8662-D263F5433CC7}" destId="{0F7279B4-BAB8-46A6-83CB-48C3E9C3CF83}" srcOrd="4" destOrd="0" parTransId="{4826CF0A-28DB-4251-8139-03ADBC273B1E}" sibTransId="{55BC60A9-C69E-408B-92ED-BE4161B29CA5}"/>
    <dgm:cxn modelId="{E8539DD3-ADC0-405D-96BC-BB6D8D7FA132}" type="presOf" srcId="{8486067E-2E0A-4DE9-8853-08B8C6AC6EF6}" destId="{2D01EE49-52F7-4DAD-B0BE-7B317A03F089}" srcOrd="0" destOrd="0" presId="urn:microsoft.com/office/officeart/2018/2/layout/IconCircleList"/>
    <dgm:cxn modelId="{4B358AD4-92CC-4544-A578-7EE08B7B12C0}" type="presOf" srcId="{1A0D6522-9E6E-4F6E-A3D2-D44174F1BCAA}" destId="{4EE99D98-D65E-4939-82EB-B5621DB38659}" srcOrd="0" destOrd="0" presId="urn:microsoft.com/office/officeart/2018/2/layout/IconCircleList"/>
    <dgm:cxn modelId="{90891CD8-69D4-4F06-B6B6-5B1A7CE4F842}" type="presOf" srcId="{3DBDF163-AAE9-44A0-9A80-21E981ED3F78}" destId="{68AB76B6-2EFF-40E8-9707-D48C33AC4FCA}" srcOrd="0" destOrd="0" presId="urn:microsoft.com/office/officeart/2018/2/layout/IconCircleList"/>
    <dgm:cxn modelId="{3091F5E1-2058-4407-97BF-58155631E9B9}" type="presOf" srcId="{703A941C-8736-437B-8103-B7332F7A3B5D}" destId="{C1DAFF3B-B79F-4C2A-A9F7-198D5E7D55C4}" srcOrd="0" destOrd="0" presId="urn:microsoft.com/office/officeart/2018/2/layout/IconCircleList"/>
    <dgm:cxn modelId="{E9B403FE-E6E1-489B-ADB9-0A902BC4ED3A}" type="presOf" srcId="{5CB19B23-5AD1-47B5-A68A-4935FFA53A2A}" destId="{EBD1864F-462F-4B05-9BDE-59110D53F580}" srcOrd="0" destOrd="0" presId="urn:microsoft.com/office/officeart/2018/2/layout/IconCircleList"/>
    <dgm:cxn modelId="{A572E8FF-259C-4F5F-9BA3-29CF44AE2294}" srcId="{A50DBF82-5D05-4D92-8662-D263F5433CC7}" destId="{2402F8CD-0EED-4A6F-94C7-E63DCF35A394}" srcOrd="3" destOrd="0" parTransId="{56337B2E-3A8F-4A82-9682-65F004B898E3}" sibTransId="{8486067E-2E0A-4DE9-8853-08B8C6AC6EF6}"/>
    <dgm:cxn modelId="{F95D2928-5E9B-4925-BEF3-02293EEC327D}" type="presParOf" srcId="{54EF2204-6014-4B8E-9667-99CC037016E5}" destId="{23A5741E-6FD8-4CFB-8DC4-E2E2E258AF55}" srcOrd="0" destOrd="0" presId="urn:microsoft.com/office/officeart/2018/2/layout/IconCircleList"/>
    <dgm:cxn modelId="{93C2B85B-7D54-4AF6-9524-313B04DF845A}" type="presParOf" srcId="{23A5741E-6FD8-4CFB-8DC4-E2E2E258AF55}" destId="{FC395589-A65B-4E47-9A19-6CFCAEF5723D}" srcOrd="0" destOrd="0" presId="urn:microsoft.com/office/officeart/2018/2/layout/IconCircleList"/>
    <dgm:cxn modelId="{712EE83F-556C-4659-8900-D8170B43DE5D}" type="presParOf" srcId="{FC395589-A65B-4E47-9A19-6CFCAEF5723D}" destId="{5827904E-A7F1-4942-9A63-EEA1A6F876E3}" srcOrd="0" destOrd="0" presId="urn:microsoft.com/office/officeart/2018/2/layout/IconCircleList"/>
    <dgm:cxn modelId="{A5A4EB92-1DBA-4443-90E5-526CC6534249}" type="presParOf" srcId="{FC395589-A65B-4E47-9A19-6CFCAEF5723D}" destId="{21B71699-2B96-4F2B-9C49-68DDFECD0D17}" srcOrd="1" destOrd="0" presId="urn:microsoft.com/office/officeart/2018/2/layout/IconCircleList"/>
    <dgm:cxn modelId="{955518A3-2D06-4E3E-B310-D254B55E124A}" type="presParOf" srcId="{FC395589-A65B-4E47-9A19-6CFCAEF5723D}" destId="{5EE32E75-8283-4EFC-B7C9-6D2BE0808534}" srcOrd="2" destOrd="0" presId="urn:microsoft.com/office/officeart/2018/2/layout/IconCircleList"/>
    <dgm:cxn modelId="{7DA22E65-31DA-4997-A614-F3A282A02A24}" type="presParOf" srcId="{FC395589-A65B-4E47-9A19-6CFCAEF5723D}" destId="{B9AACB05-14C5-4FE6-974F-0BAFAEBD2D17}" srcOrd="3" destOrd="0" presId="urn:microsoft.com/office/officeart/2018/2/layout/IconCircleList"/>
    <dgm:cxn modelId="{190FC129-8FE5-48C4-908A-447B429A03BB}" type="presParOf" srcId="{23A5741E-6FD8-4CFB-8DC4-E2E2E258AF55}" destId="{8E3C9712-91C8-4C84-A90B-4C6E6E7D241C}" srcOrd="1" destOrd="0" presId="urn:microsoft.com/office/officeart/2018/2/layout/IconCircleList"/>
    <dgm:cxn modelId="{71136885-59E9-4E4B-AD1B-FBC17F86562F}" type="presParOf" srcId="{23A5741E-6FD8-4CFB-8DC4-E2E2E258AF55}" destId="{E18FDF0D-A56A-40C1-864C-2B0B03858B4A}" srcOrd="2" destOrd="0" presId="urn:microsoft.com/office/officeart/2018/2/layout/IconCircleList"/>
    <dgm:cxn modelId="{EF45DEA9-5FB3-4341-9380-37DF69C73BF7}" type="presParOf" srcId="{E18FDF0D-A56A-40C1-864C-2B0B03858B4A}" destId="{D63E7C24-2332-43FA-B37F-11195AD61F81}" srcOrd="0" destOrd="0" presId="urn:microsoft.com/office/officeart/2018/2/layout/IconCircleList"/>
    <dgm:cxn modelId="{93476CC1-2B55-4D34-9460-14920901868D}" type="presParOf" srcId="{E18FDF0D-A56A-40C1-864C-2B0B03858B4A}" destId="{F24E7C85-8F6D-4BA6-A530-396DC9550C76}" srcOrd="1" destOrd="0" presId="urn:microsoft.com/office/officeart/2018/2/layout/IconCircleList"/>
    <dgm:cxn modelId="{D44E7B0E-7C99-4228-BB6D-4AA01CC253BF}" type="presParOf" srcId="{E18FDF0D-A56A-40C1-864C-2B0B03858B4A}" destId="{DC11459F-EE51-4172-B740-FCC918EA6443}" srcOrd="2" destOrd="0" presId="urn:microsoft.com/office/officeart/2018/2/layout/IconCircleList"/>
    <dgm:cxn modelId="{2C20F67F-2ADE-4BA0-A067-4B2D28058942}" type="presParOf" srcId="{E18FDF0D-A56A-40C1-864C-2B0B03858B4A}" destId="{EBD1864F-462F-4B05-9BDE-59110D53F580}" srcOrd="3" destOrd="0" presId="urn:microsoft.com/office/officeart/2018/2/layout/IconCircleList"/>
    <dgm:cxn modelId="{CCE87D7C-18C3-4271-888F-E52A2B0A6C83}" type="presParOf" srcId="{23A5741E-6FD8-4CFB-8DC4-E2E2E258AF55}" destId="{6CAEEB02-DF7B-483A-9B0D-A2BDF079C15D}" srcOrd="3" destOrd="0" presId="urn:microsoft.com/office/officeart/2018/2/layout/IconCircleList"/>
    <dgm:cxn modelId="{E48BEA54-EC7A-4FB2-A929-EE4172F1C67E}" type="presParOf" srcId="{23A5741E-6FD8-4CFB-8DC4-E2E2E258AF55}" destId="{59EBDE26-945E-412C-9F22-6FA0E77E3085}" srcOrd="4" destOrd="0" presId="urn:microsoft.com/office/officeart/2018/2/layout/IconCircleList"/>
    <dgm:cxn modelId="{7CA5DFAA-F01A-41C1-A2F5-D5CAFDCB1D6C}" type="presParOf" srcId="{59EBDE26-945E-412C-9F22-6FA0E77E3085}" destId="{F6473AA3-3B19-4425-BA2B-83640C1629ED}" srcOrd="0" destOrd="0" presId="urn:microsoft.com/office/officeart/2018/2/layout/IconCircleList"/>
    <dgm:cxn modelId="{B1F3DBB2-16CE-4CFC-8798-3A5A238E0AC1}" type="presParOf" srcId="{59EBDE26-945E-412C-9F22-6FA0E77E3085}" destId="{8A7E1870-53FD-4A3B-8A8A-B2787D1E6304}" srcOrd="1" destOrd="0" presId="urn:microsoft.com/office/officeart/2018/2/layout/IconCircleList"/>
    <dgm:cxn modelId="{58683D40-4893-4A84-9AD7-38FAB623820E}" type="presParOf" srcId="{59EBDE26-945E-412C-9F22-6FA0E77E3085}" destId="{6C893898-81BC-4EF6-8CCF-56DD04D01039}" srcOrd="2" destOrd="0" presId="urn:microsoft.com/office/officeart/2018/2/layout/IconCircleList"/>
    <dgm:cxn modelId="{3F3CE54E-35A4-43FA-A062-26D27F493622}" type="presParOf" srcId="{59EBDE26-945E-412C-9F22-6FA0E77E3085}" destId="{BF06E58E-859D-4D3B-A2ED-6684C02E2F2B}" srcOrd="3" destOrd="0" presId="urn:microsoft.com/office/officeart/2018/2/layout/IconCircleList"/>
    <dgm:cxn modelId="{59332D35-8710-4434-8CF9-76BF92BF6D2A}" type="presParOf" srcId="{23A5741E-6FD8-4CFB-8DC4-E2E2E258AF55}" destId="{68AB76B6-2EFF-40E8-9707-D48C33AC4FCA}" srcOrd="5" destOrd="0" presId="urn:microsoft.com/office/officeart/2018/2/layout/IconCircleList"/>
    <dgm:cxn modelId="{443F259D-4B3B-45A4-8B04-BFD8F58A218F}" type="presParOf" srcId="{23A5741E-6FD8-4CFB-8DC4-E2E2E258AF55}" destId="{51B5A919-1532-405E-9629-2278E0F9471C}" srcOrd="6" destOrd="0" presId="urn:microsoft.com/office/officeart/2018/2/layout/IconCircleList"/>
    <dgm:cxn modelId="{184617CF-0313-4EFB-AE28-85080D27DE9D}" type="presParOf" srcId="{51B5A919-1532-405E-9629-2278E0F9471C}" destId="{0C8D24D9-640A-4999-A68A-1CFA7EDF33E6}" srcOrd="0" destOrd="0" presId="urn:microsoft.com/office/officeart/2018/2/layout/IconCircleList"/>
    <dgm:cxn modelId="{1D9F449A-19B9-4404-9DC0-7062E95DCF03}" type="presParOf" srcId="{51B5A919-1532-405E-9629-2278E0F9471C}" destId="{A7A0EB47-F8B1-4DA9-A2E1-F58A4703B2DE}" srcOrd="1" destOrd="0" presId="urn:microsoft.com/office/officeart/2018/2/layout/IconCircleList"/>
    <dgm:cxn modelId="{156AB83F-B4AA-4524-8B27-BB59B18FCA0D}" type="presParOf" srcId="{51B5A919-1532-405E-9629-2278E0F9471C}" destId="{A41E1429-E477-4590-AACD-B1F7326C9428}" srcOrd="2" destOrd="0" presId="urn:microsoft.com/office/officeart/2018/2/layout/IconCircleList"/>
    <dgm:cxn modelId="{4DEEC290-106D-478F-AFCE-5F4195709C19}" type="presParOf" srcId="{51B5A919-1532-405E-9629-2278E0F9471C}" destId="{C2A32736-424C-41E9-8E82-72C487D1C88E}" srcOrd="3" destOrd="0" presId="urn:microsoft.com/office/officeart/2018/2/layout/IconCircleList"/>
    <dgm:cxn modelId="{466C1921-FCCF-4E09-9917-CE7DD9696D8A}" type="presParOf" srcId="{23A5741E-6FD8-4CFB-8DC4-E2E2E258AF55}" destId="{2D01EE49-52F7-4DAD-B0BE-7B317A03F089}" srcOrd="7" destOrd="0" presId="urn:microsoft.com/office/officeart/2018/2/layout/IconCircleList"/>
    <dgm:cxn modelId="{949D422C-0CAA-4C30-B8F1-28166F4BC57A}" type="presParOf" srcId="{23A5741E-6FD8-4CFB-8DC4-E2E2E258AF55}" destId="{0D303FB5-88AF-48BD-A80E-B0D3CD235DA7}" srcOrd="8" destOrd="0" presId="urn:microsoft.com/office/officeart/2018/2/layout/IconCircleList"/>
    <dgm:cxn modelId="{92EE32D0-DB50-4F06-B40F-B8FA299F8344}" type="presParOf" srcId="{0D303FB5-88AF-48BD-A80E-B0D3CD235DA7}" destId="{208C0305-31FF-457F-9A29-EA2AF660144A}" srcOrd="0" destOrd="0" presId="urn:microsoft.com/office/officeart/2018/2/layout/IconCircleList"/>
    <dgm:cxn modelId="{D8F47247-7AC5-4286-9D9F-769E3A11A9CF}" type="presParOf" srcId="{0D303FB5-88AF-48BD-A80E-B0D3CD235DA7}" destId="{BD7C21D3-A8BD-4D8F-8D54-EA34373B1B9D}" srcOrd="1" destOrd="0" presId="urn:microsoft.com/office/officeart/2018/2/layout/IconCircleList"/>
    <dgm:cxn modelId="{1E2690BA-C33D-47C0-BEFE-E0C7179F2AAD}" type="presParOf" srcId="{0D303FB5-88AF-48BD-A80E-B0D3CD235DA7}" destId="{9FF6E85E-63E9-4AA9-BA3D-2051CDE60DD6}" srcOrd="2" destOrd="0" presId="urn:microsoft.com/office/officeart/2018/2/layout/IconCircleList"/>
    <dgm:cxn modelId="{652A1AA0-489C-46F3-9CCF-1BF4B57D6D2F}" type="presParOf" srcId="{0D303FB5-88AF-48BD-A80E-B0D3CD235DA7}" destId="{B2E9752D-E225-43CF-A273-0085DE051FA0}" srcOrd="3" destOrd="0" presId="urn:microsoft.com/office/officeart/2018/2/layout/IconCircleList"/>
    <dgm:cxn modelId="{BD27B17D-A837-4BC5-A127-7F1585B63FAA}" type="presParOf" srcId="{23A5741E-6FD8-4CFB-8DC4-E2E2E258AF55}" destId="{25A22955-631B-43E7-8394-07352F3E0437}" srcOrd="9" destOrd="0" presId="urn:microsoft.com/office/officeart/2018/2/layout/IconCircleList"/>
    <dgm:cxn modelId="{8E43FCDB-F5D8-4FBF-B139-BA134786AC91}" type="presParOf" srcId="{23A5741E-6FD8-4CFB-8DC4-E2E2E258AF55}" destId="{0A5D600C-459B-4922-BB7E-9705A823E4E5}" srcOrd="10" destOrd="0" presId="urn:microsoft.com/office/officeart/2018/2/layout/IconCircleList"/>
    <dgm:cxn modelId="{962F5A44-094E-4518-98F7-04D2A0CF3AF7}" type="presParOf" srcId="{0A5D600C-459B-4922-BB7E-9705A823E4E5}" destId="{C625E0C2-B044-408F-A5D3-076CB54895A4}" srcOrd="0" destOrd="0" presId="urn:microsoft.com/office/officeart/2018/2/layout/IconCircleList"/>
    <dgm:cxn modelId="{65B00B05-E970-409D-B8E6-3FA95C7DC25B}" type="presParOf" srcId="{0A5D600C-459B-4922-BB7E-9705A823E4E5}" destId="{33A14507-A83F-4191-B144-FC5AE71B8FEE}" srcOrd="1" destOrd="0" presId="urn:microsoft.com/office/officeart/2018/2/layout/IconCircleList"/>
    <dgm:cxn modelId="{75F13633-CF3A-4B67-94AC-3C0ACFC2CE57}" type="presParOf" srcId="{0A5D600C-459B-4922-BB7E-9705A823E4E5}" destId="{B1D00552-EAAC-45DD-B949-BE8642ACC5A1}" srcOrd="2" destOrd="0" presId="urn:microsoft.com/office/officeart/2018/2/layout/IconCircleList"/>
    <dgm:cxn modelId="{05FDE3CE-7E59-48B9-8036-41D9701D960C}" type="presParOf" srcId="{0A5D600C-459B-4922-BB7E-9705A823E4E5}" destId="{C1DAFF3B-B79F-4C2A-A9F7-198D5E7D55C4}" srcOrd="3" destOrd="0" presId="urn:microsoft.com/office/officeart/2018/2/layout/IconCircleList"/>
    <dgm:cxn modelId="{0851E3CD-762C-4066-9E7C-F1BE09B6973F}" type="presParOf" srcId="{23A5741E-6FD8-4CFB-8DC4-E2E2E258AF55}" destId="{570F6349-7E83-44AF-A95C-47E0195DFA9E}" srcOrd="11" destOrd="0" presId="urn:microsoft.com/office/officeart/2018/2/layout/IconCircleList"/>
    <dgm:cxn modelId="{EA171BAE-BFEE-46D5-8A6A-C5AC6EF16EA1}" type="presParOf" srcId="{23A5741E-6FD8-4CFB-8DC4-E2E2E258AF55}" destId="{919FE21F-7BB7-4D25-A795-34737539345C}" srcOrd="12" destOrd="0" presId="urn:microsoft.com/office/officeart/2018/2/layout/IconCircleList"/>
    <dgm:cxn modelId="{52CE77D5-F491-4B81-9767-CFE94F8E8894}" type="presParOf" srcId="{919FE21F-7BB7-4D25-A795-34737539345C}" destId="{CD33B341-70FD-4AF1-956B-78751E48787F}" srcOrd="0" destOrd="0" presId="urn:microsoft.com/office/officeart/2018/2/layout/IconCircleList"/>
    <dgm:cxn modelId="{4385985B-8D06-4FEC-9062-4F7A8E382E4E}" type="presParOf" srcId="{919FE21F-7BB7-4D25-A795-34737539345C}" destId="{F6BC43E9-736A-4AA2-A7EB-B021B85232D0}" srcOrd="1" destOrd="0" presId="urn:microsoft.com/office/officeart/2018/2/layout/IconCircleList"/>
    <dgm:cxn modelId="{B74B7E75-8A25-4B30-880F-80E4DE892CFC}" type="presParOf" srcId="{919FE21F-7BB7-4D25-A795-34737539345C}" destId="{DFFCEE8C-1835-49AF-A0A4-D88A53E0F8D3}" srcOrd="2" destOrd="0" presId="urn:microsoft.com/office/officeart/2018/2/layout/IconCircleList"/>
    <dgm:cxn modelId="{50B3DA41-ADBF-482A-83AC-E2D210E78C9B}" type="presParOf" srcId="{919FE21F-7BB7-4D25-A795-34737539345C}" destId="{4EE99D98-D65E-4939-82EB-B5621DB386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4CFF-A07E-453B-825A-02B8157BB6C7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A5F52-A119-4673-A396-E715599714B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B2BBC-F3CB-4315-8F7D-D8860E6F7A2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Real-time news fetched using News API.</a:t>
          </a:r>
          <a:endParaRPr lang="en-US" sz="1700" kern="1200"/>
        </a:p>
      </dsp:txBody>
      <dsp:txXfrm>
        <a:off x="1172126" y="908559"/>
        <a:ext cx="2114937" cy="897246"/>
      </dsp:txXfrm>
    </dsp:sp>
    <dsp:sp modelId="{F85BCCA9-4881-4BEE-B6AF-241413ACB692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1A1AD-F612-4091-861B-E390F89A5BD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AFB53-D612-4B95-B747-3F5A3DCE7B1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Machine learning generates concise article summaries.</a:t>
          </a:r>
          <a:endParaRPr lang="en-US" sz="1700" kern="1200"/>
        </a:p>
      </dsp:txBody>
      <dsp:txXfrm>
        <a:off x="4745088" y="908559"/>
        <a:ext cx="2114937" cy="897246"/>
      </dsp:txXfrm>
    </dsp:sp>
    <dsp:sp modelId="{6DD407D6-2602-41EF-89AE-873EA3E847E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20D60-D03A-4F78-B8BB-01CBA7CF44E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D896-0279-4993-8768-DABE351F4F86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Fully serverless architecture ensures scalability.</a:t>
          </a:r>
          <a:endParaRPr lang="en-US" sz="1700" kern="1200"/>
        </a:p>
      </dsp:txBody>
      <dsp:txXfrm>
        <a:off x="8318049" y="908559"/>
        <a:ext cx="2114937" cy="897246"/>
      </dsp:txXfrm>
    </dsp:sp>
    <dsp:sp modelId="{4C3D5CED-0B5A-4A85-B4F7-44D73190ACD0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183BC-0D6D-4557-82FC-5E4E7168471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6870C-6C27-4C78-A10F-9BB7EE3537E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Deployed on AWS for high availability.</a:t>
          </a:r>
          <a:endParaRPr lang="en-US" sz="1700" kern="1200"/>
        </a:p>
      </dsp:txBody>
      <dsp:txXfrm>
        <a:off x="1172126" y="2545532"/>
        <a:ext cx="2114937" cy="897246"/>
      </dsp:txXfrm>
    </dsp:sp>
    <dsp:sp modelId="{AFFE0855-C772-4770-920E-DE313B698A9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6F161-810B-4818-AB73-0C1E48790E8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DAB0-6EB0-4567-BA64-28C0ED5924D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Aptos Display" panose="02110004020202020204"/>
            </a:rPr>
            <a:t>Supports</a:t>
          </a:r>
          <a:r>
            <a:rPr lang="en-IN" sz="1700" kern="1200"/>
            <a:t> multiple countries</a:t>
          </a:r>
          <a:r>
            <a:rPr lang="en-IN" sz="1700" kern="1200">
              <a:latin typeface="Aptos Display" panose="02110004020202020204"/>
            </a:rPr>
            <a:t> and news categories</a:t>
          </a:r>
          <a:r>
            <a:rPr lang="en-IN" sz="1700" kern="1200"/>
            <a:t>.</a:t>
          </a:r>
          <a:endParaRPr lang="en-US" sz="1700" kern="1200"/>
        </a:p>
      </dsp:txBody>
      <dsp:txXfrm>
        <a:off x="4745088" y="2545532"/>
        <a:ext cx="2114937" cy="897246"/>
      </dsp:txXfrm>
    </dsp:sp>
    <dsp:sp modelId="{C3346724-0CC5-4D71-B985-CC4179CA943D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9A112-7EAD-4D3D-8462-9F398633F685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B7460-9D39-41A8-8FFE-55FA00476A69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User-friendly interface for seamless interaction.</a:t>
          </a:r>
          <a:endParaRPr lang="en-US" sz="1700" kern="1200"/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2F379-460F-4CBE-826F-1E866A9789E7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5C627-50D4-4D4D-A010-DA8556C45CEA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390E-196C-4B30-AE27-ACAA83C8E47B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Serverless architecture.</a:t>
          </a:r>
        </a:p>
      </dsp:txBody>
      <dsp:txXfrm>
        <a:off x="1312541" y="828340"/>
        <a:ext cx="2148945" cy="911674"/>
      </dsp:txXfrm>
    </dsp:sp>
    <dsp:sp modelId="{EB4F0599-A761-4E99-AE05-236F7C4527EB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5D747-463D-4A56-9F53-8FF7D9D759C9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0C7F-03BE-4D91-9F2F-56316C4B55E0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Seamless Integration. </a:t>
          </a:r>
        </a:p>
      </dsp:txBody>
      <dsp:txXfrm>
        <a:off x="4942957" y="828340"/>
        <a:ext cx="2148945" cy="911674"/>
      </dsp:txXfrm>
    </dsp:sp>
    <dsp:sp modelId="{16F2453E-5554-45E1-A667-AF27F45F8F4C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D5B8B-7671-43F4-803E-C4C859E2AFFF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C4CD8-ED0C-46E9-B334-65EABC8F4C33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110004020202020204"/>
            </a:rPr>
            <a:t>Supports</a:t>
          </a:r>
          <a:r>
            <a:rPr lang="en-US" sz="1900" kern="1200"/>
            <a:t> powerful and efficient </a:t>
          </a:r>
          <a:r>
            <a:rPr lang="en-US" sz="1900" kern="1200">
              <a:latin typeface="Aptos Display" panose="02110004020202020204"/>
            </a:rPr>
            <a:t>ML models</a:t>
          </a:r>
          <a:r>
            <a:rPr lang="en-US" sz="1900" kern="1200"/>
            <a:t>.</a:t>
          </a:r>
        </a:p>
      </dsp:txBody>
      <dsp:txXfrm>
        <a:off x="8573374" y="828340"/>
        <a:ext cx="2148945" cy="911674"/>
      </dsp:txXfrm>
    </dsp:sp>
    <dsp:sp modelId="{8A098A65-B68F-4015-9573-A69722D77070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E8CEC-9283-41B7-A78C-0D3D71CBD173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5B3F1-655D-4DEB-8D7A-662636020DC6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Advanced encryption and IAM roles for security.</a:t>
          </a:r>
        </a:p>
      </dsp:txBody>
      <dsp:txXfrm>
        <a:off x="1312541" y="2452790"/>
        <a:ext cx="2148945" cy="911674"/>
      </dsp:txXfrm>
    </dsp:sp>
    <dsp:sp modelId="{16EBDC92-F7D9-4A29-A377-2D2B5693C614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0B6E-F4E8-47E6-BF0E-4C2F4406EB86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B497-61C2-4C10-AEB1-3BDF92EF1C3D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Modular Design. </a:t>
          </a:r>
        </a:p>
      </dsp:txBody>
      <dsp:txXfrm>
        <a:off x="4942957" y="2452790"/>
        <a:ext cx="2148945" cy="911674"/>
      </dsp:txXfrm>
    </dsp:sp>
    <dsp:sp modelId="{93CACB30-808E-49D3-8C3F-A9A76CB92CE8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C85A4-E0EE-48E8-A9AE-A22F290E12CA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1FBD-FA68-44E4-B898-BAF2B564EA44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Scalable and Cost Effective.</a:t>
          </a:r>
        </a:p>
      </dsp:txBody>
      <dsp:txXfrm>
        <a:off x="8573374" y="2452790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45971-071F-426D-96F9-2EDFDECCCDF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6BE6C-89C7-47C5-B64E-D9501801E04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6987-5DD7-4939-B1B4-C36742A7042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Secure, scalable, and cost-effective storage.  </a:t>
          </a:r>
        </a:p>
      </dsp:txBody>
      <dsp:txXfrm>
        <a:off x="1948202" y="368029"/>
        <a:ext cx="3233964" cy="1371985"/>
      </dsp:txXfrm>
    </dsp:sp>
    <dsp:sp modelId="{7B967A5D-6821-4A57-BB8E-69AD535B157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02C33-5367-41CC-B63C-836318ECE57F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32D3-BAD0-4F15-9695-A06A6593DAF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Integrates easily with API Gateway, Lambda and Bedrock.  </a:t>
          </a:r>
        </a:p>
      </dsp:txBody>
      <dsp:txXfrm>
        <a:off x="7411643" y="368029"/>
        <a:ext cx="3233964" cy="1371985"/>
      </dsp:txXfrm>
    </dsp:sp>
    <dsp:sp modelId="{E2F871D2-C19F-4BBC-90CD-5B0F836B223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FFDDA-7307-4EA9-A5C5-B1351B28815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7B7A6-8B33-4B8C-8470-F65DEA9F6B1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Stores fetched articles efficiently in JSON.  </a:t>
          </a:r>
        </a:p>
      </dsp:txBody>
      <dsp:txXfrm>
        <a:off x="1948202" y="2452790"/>
        <a:ext cx="3233964" cy="1371985"/>
      </dsp:txXfrm>
    </dsp:sp>
    <dsp:sp modelId="{B491CB7B-A746-4939-8146-D771DBB89C7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14AA-1327-42C8-933E-0D458FCD5EE3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DDBA6-F414-4DF8-A2B9-2D23DD74D1CF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Optimized for handling large-scale data.  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689B1-46B6-4968-B73A-B6AA81FAE83B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AED57-B619-4A2A-BF17-E22C69A7F395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44B75-0C3E-490E-B735-B247CB6DB974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Serverless compute for event-driven workflows.</a:t>
          </a:r>
        </a:p>
      </dsp:txBody>
      <dsp:txXfrm>
        <a:off x="1312541" y="828340"/>
        <a:ext cx="2148945" cy="911674"/>
      </dsp:txXfrm>
    </dsp:sp>
    <dsp:sp modelId="{41BF413A-6208-4CBE-8059-597C2C844BFC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C412-3F0F-4503-B763-819D743D9B02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E7287-3C9B-4652-9A8B-16CFE8853483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Extracts country and category from query.</a:t>
          </a:r>
        </a:p>
      </dsp:txBody>
      <dsp:txXfrm>
        <a:off x="4942957" y="828340"/>
        <a:ext cx="2148945" cy="911674"/>
      </dsp:txXfrm>
    </dsp:sp>
    <dsp:sp modelId="{D14D2E6D-60AA-4820-B843-51DFBBA40276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9352-05D4-47F0-A9B6-C8989CD1AC54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2CDCB-FF4F-4FD3-92A5-17CFBC515231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Fetches articles using </a:t>
          </a:r>
          <a:r>
            <a:rPr lang="en-US" sz="1900" kern="1200" err="1"/>
            <a:t>NewsAPI</a:t>
          </a:r>
          <a:r>
            <a:rPr lang="en-US" sz="1900" kern="1200"/>
            <a:t>.</a:t>
          </a:r>
        </a:p>
      </dsp:txBody>
      <dsp:txXfrm>
        <a:off x="8573374" y="828340"/>
        <a:ext cx="2148945" cy="911674"/>
      </dsp:txXfrm>
    </dsp:sp>
    <dsp:sp modelId="{38C1716F-62E5-439F-8D24-671CDABA2988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FC5D2-B7A7-425E-BCFE-2D60D34CDADD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297F-D592-45C2-84C3-2587964A40D2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Stores fetched articles in Amazon S3.</a:t>
          </a:r>
        </a:p>
      </dsp:txBody>
      <dsp:txXfrm>
        <a:off x="1312541" y="2452790"/>
        <a:ext cx="2148945" cy="911674"/>
      </dsp:txXfrm>
    </dsp:sp>
    <dsp:sp modelId="{A9F25EAC-3ACC-4080-9CFE-A8935A3B72E5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A3460-D07B-4B74-A99D-59B696367938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EC6F-5185-4636-B72B-4538C9DE74F6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110004020202020204"/>
            </a:rPr>
            <a:t>Triggers Bedrock to processes articles</a:t>
          </a:r>
          <a:r>
            <a:rPr lang="en-US" sz="1900" kern="1200"/>
            <a:t>.</a:t>
          </a:r>
        </a:p>
      </dsp:txBody>
      <dsp:txXfrm>
        <a:off x="4942957" y="2452790"/>
        <a:ext cx="2148945" cy="911674"/>
      </dsp:txXfrm>
    </dsp:sp>
    <dsp:sp modelId="{03175315-10CC-42F8-A236-7AAFE8955AA6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6DF6-E101-4B63-A033-573412C83097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7A77F-D026-4ABB-9544-6B641D6CCD43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Cost-effective and highly scalable solution.</a:t>
          </a:r>
        </a:p>
      </dsp:txBody>
      <dsp:txXfrm>
        <a:off x="8573374" y="2452790"/>
        <a:ext cx="2148945" cy="911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3482-66C0-4C57-89DF-8D698DF97F28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8DAC6-DA67-4CA9-94D4-2F91621D1476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Scales ML models via simple APIs.</a:t>
          </a:r>
        </a:p>
      </dsp:txBody>
      <dsp:txXfrm>
        <a:off x="333914" y="2276522"/>
        <a:ext cx="1800000" cy="720000"/>
      </dsp:txXfrm>
    </dsp:sp>
    <dsp:sp modelId="{E38B82AD-A7E7-4211-8A5B-5FAB4F2316FF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6C657-D6E1-4BB3-8A18-9A7FD14AC0F3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foundation models from top providers.</a:t>
          </a:r>
        </a:p>
      </dsp:txBody>
      <dsp:txXfrm>
        <a:off x="2448914" y="2276522"/>
        <a:ext cx="1800000" cy="720000"/>
      </dsp:txXfrm>
    </dsp:sp>
    <dsp:sp modelId="{7125FE11-93A7-4E55-823B-90871B446913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A7D40-907D-4525-BF2A-7D011C220EB4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Cost-efficient with pay-as-you-go pricing.</a:t>
          </a:r>
        </a:p>
      </dsp:txBody>
      <dsp:txXfrm>
        <a:off x="4563914" y="2276522"/>
        <a:ext cx="1800000" cy="720000"/>
      </dsp:txXfrm>
    </dsp:sp>
    <dsp:sp modelId="{C9D7B4AD-4DC9-4E3C-B430-6B11F44F616F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0E8BA-D7C9-4B23-9500-2AC705C50A59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Requires no advanced ML expertise.</a:t>
          </a:r>
        </a:p>
      </dsp:txBody>
      <dsp:txXfrm>
        <a:off x="6678914" y="2276522"/>
        <a:ext cx="1800000" cy="720000"/>
      </dsp:txXfrm>
    </dsp:sp>
    <dsp:sp modelId="{8C8A5715-181E-481F-9650-7B4F00BE374D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0F3BC-2A59-443E-8831-26CDA9C66664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Ensures user data security and privacy.</a:t>
          </a:r>
        </a:p>
      </dsp:txBody>
      <dsp:txXfrm>
        <a:off x="8793914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E311-EB3C-4351-8F45-30FF34B28BF5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User Input: </a:t>
          </a:r>
          <a:r>
            <a:rPr lang="en-IN" sz="1500" b="0" i="0" kern="1200"/>
            <a:t>User types a specific query.</a:t>
          </a:r>
          <a:endParaRPr lang="en-US" sz="1500" kern="1200"/>
        </a:p>
      </dsp:txBody>
      <dsp:txXfrm>
        <a:off x="6315" y="1938759"/>
        <a:ext cx="1974242" cy="1421454"/>
      </dsp:txXfrm>
    </dsp:sp>
    <dsp:sp modelId="{27DB1195-6085-4F4B-95E3-85E2BE3EE6D0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315" y="991123"/>
        <a:ext cx="1974242" cy="947636"/>
      </dsp:txXfrm>
    </dsp:sp>
    <dsp:sp modelId="{3BCF508E-60AA-4B06-B626-34F8AA51439A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Keyword Extraction:</a:t>
          </a:r>
          <a:r>
            <a:rPr lang="en-IN" sz="1500" b="0" i="0" kern="1200"/>
            <a:t> Key terms (e.g., country) identified.</a:t>
          </a:r>
          <a:endParaRPr lang="en-US" sz="1500" kern="1200"/>
        </a:p>
      </dsp:txBody>
      <dsp:txXfrm>
        <a:off x="2138497" y="1938759"/>
        <a:ext cx="1974242" cy="1421454"/>
      </dsp:txXfrm>
    </dsp:sp>
    <dsp:sp modelId="{AEF17C07-BCDE-4022-80C3-0D09DE0A71F3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138497" y="991123"/>
        <a:ext cx="1974242" cy="947636"/>
      </dsp:txXfrm>
    </dsp:sp>
    <dsp:sp modelId="{B7ED8471-A366-4C75-9EBC-78BA4E292424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News API Call:</a:t>
          </a:r>
          <a:r>
            <a:rPr lang="en-IN" sz="1500" b="0" i="0" kern="1200"/>
            <a:t> Articles retrieved via AWS Lambda.</a:t>
          </a:r>
          <a:endParaRPr lang="en-US" sz="1500" kern="1200"/>
        </a:p>
      </dsp:txBody>
      <dsp:txXfrm>
        <a:off x="4270678" y="1938759"/>
        <a:ext cx="1974242" cy="1421454"/>
      </dsp:txXfrm>
    </dsp:sp>
    <dsp:sp modelId="{C2884E18-2ED4-4CE5-8BAB-042A1C53A789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270678" y="991123"/>
        <a:ext cx="1974242" cy="947636"/>
      </dsp:txXfrm>
    </dsp:sp>
    <dsp:sp modelId="{E28CE41B-D7C1-48CA-8606-EEABA299080F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>
              <a:latin typeface="Aptos Display" panose="02110004020202020204"/>
            </a:rPr>
            <a:t>Query Answering</a:t>
          </a:r>
          <a:r>
            <a:rPr lang="en-IN" sz="1500" b="1" i="0" kern="1200"/>
            <a:t>:</a:t>
          </a:r>
          <a:r>
            <a:rPr lang="en-IN" sz="1500" b="0" i="0" kern="1200"/>
            <a:t> Articles </a:t>
          </a:r>
          <a:r>
            <a:rPr lang="en-IN" sz="1500" b="0" i="0" kern="1200">
              <a:latin typeface="Aptos Display" panose="02110004020202020204"/>
            </a:rPr>
            <a:t>are</a:t>
          </a:r>
          <a:r>
            <a:rPr lang="en-IN" sz="1500" b="0" i="0" kern="1200"/>
            <a:t> </a:t>
          </a:r>
          <a:r>
            <a:rPr lang="en-IN" sz="1500" b="0" i="0" kern="1200">
              <a:latin typeface="Aptos Display" panose="02110004020202020204"/>
            </a:rPr>
            <a:t>answered using</a:t>
          </a:r>
          <a:r>
            <a:rPr lang="en-IN" sz="1500" b="0" i="0" kern="1200"/>
            <a:t> AWS services.</a:t>
          </a:r>
          <a:endParaRPr lang="en-US" sz="1500" kern="1200"/>
        </a:p>
      </dsp:txBody>
      <dsp:txXfrm>
        <a:off x="6402860" y="1938759"/>
        <a:ext cx="1974242" cy="1421454"/>
      </dsp:txXfrm>
    </dsp:sp>
    <dsp:sp modelId="{FBF49F1B-34A8-4767-87F9-1B89CC1C8FA0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402860" y="991123"/>
        <a:ext cx="1974242" cy="947636"/>
      </dsp:txXfrm>
    </dsp:sp>
    <dsp:sp modelId="{5D5A458C-C0CE-495A-A972-07F84AEAD092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Output:</a:t>
          </a:r>
          <a:r>
            <a:rPr lang="en-IN" sz="1500" b="0" i="0" kern="1200"/>
            <a:t> A single concise paragraph shown.</a:t>
          </a:r>
          <a:endParaRPr lang="en-US" sz="1500" kern="1200"/>
        </a:p>
      </dsp:txBody>
      <dsp:txXfrm>
        <a:off x="8535042" y="1938759"/>
        <a:ext cx="1974242" cy="1421454"/>
      </dsp:txXfrm>
    </dsp:sp>
    <dsp:sp modelId="{43F82812-CC38-4568-A687-F2EA48AD811B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7904E-A7F1-4942-9A63-EEA1A6F876E3}">
      <dsp:nvSpPr>
        <dsp:cNvPr id="0" name=""/>
        <dsp:cNvSpPr/>
      </dsp:nvSpPr>
      <dsp:spPr>
        <a:xfrm>
          <a:off x="504309" y="66927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71699-2B96-4F2B-9C49-68DDFECD0D17}">
      <dsp:nvSpPr>
        <dsp:cNvPr id="0" name=""/>
        <dsp:cNvSpPr/>
      </dsp:nvSpPr>
      <dsp:spPr>
        <a:xfrm>
          <a:off x="677378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CB05-14C5-4FE6-974F-0BAFAEBD2D17}">
      <dsp:nvSpPr>
        <dsp:cNvPr id="0" name=""/>
        <dsp:cNvSpPr/>
      </dsp:nvSpPr>
      <dsp:spPr>
        <a:xfrm>
          <a:off x="1505044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Enhanced Context</a:t>
          </a:r>
          <a:r>
            <a:rPr lang="en-US" sz="1400" kern="1200"/>
            <a:t>: Include more sources beyond NewsAPI.</a:t>
          </a:r>
        </a:p>
      </dsp:txBody>
      <dsp:txXfrm>
        <a:off x="1505044" y="66927"/>
        <a:ext cx="1942602" cy="824134"/>
      </dsp:txXfrm>
    </dsp:sp>
    <dsp:sp modelId="{D63E7C24-2332-43FA-B37F-11195AD61F81}">
      <dsp:nvSpPr>
        <dsp:cNvPr id="0" name=""/>
        <dsp:cNvSpPr/>
      </dsp:nvSpPr>
      <dsp:spPr>
        <a:xfrm>
          <a:off x="3786131" y="66927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7C85-8F6D-4BA6-A530-396DC9550C76}">
      <dsp:nvSpPr>
        <dsp:cNvPr id="0" name=""/>
        <dsp:cNvSpPr/>
      </dsp:nvSpPr>
      <dsp:spPr>
        <a:xfrm>
          <a:off x="3959199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1864F-462F-4B05-9BDE-59110D53F580}">
      <dsp:nvSpPr>
        <dsp:cNvPr id="0" name=""/>
        <dsp:cNvSpPr/>
      </dsp:nvSpPr>
      <dsp:spPr>
        <a:xfrm>
          <a:off x="4786866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Pipeline Optimization</a:t>
          </a:r>
          <a:r>
            <a:rPr lang="en-US" sz="1400" kern="1200"/>
            <a:t>: Remove unnecessary features for simplicity.</a:t>
          </a:r>
        </a:p>
      </dsp:txBody>
      <dsp:txXfrm>
        <a:off x="4786866" y="66927"/>
        <a:ext cx="1942602" cy="824134"/>
      </dsp:txXfrm>
    </dsp:sp>
    <dsp:sp modelId="{F6473AA3-3B19-4425-BA2B-83640C1629ED}">
      <dsp:nvSpPr>
        <dsp:cNvPr id="0" name=""/>
        <dsp:cNvSpPr/>
      </dsp:nvSpPr>
      <dsp:spPr>
        <a:xfrm>
          <a:off x="7067952" y="66927"/>
          <a:ext cx="824134" cy="8241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E1870-53FD-4A3B-8A8A-B2787D1E6304}">
      <dsp:nvSpPr>
        <dsp:cNvPr id="0" name=""/>
        <dsp:cNvSpPr/>
      </dsp:nvSpPr>
      <dsp:spPr>
        <a:xfrm>
          <a:off x="7241020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6E58E-859D-4D3B-A2ED-6684C02E2F2B}">
      <dsp:nvSpPr>
        <dsp:cNvPr id="0" name=""/>
        <dsp:cNvSpPr/>
      </dsp:nvSpPr>
      <dsp:spPr>
        <a:xfrm>
          <a:off x="8068687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Chat History</a:t>
          </a:r>
          <a:r>
            <a:rPr lang="en-US" sz="1400" kern="1200"/>
            <a:t>: Enable logging with DynamoDB integration.</a:t>
          </a:r>
        </a:p>
      </dsp:txBody>
      <dsp:txXfrm>
        <a:off x="8068687" y="66927"/>
        <a:ext cx="1942602" cy="824134"/>
      </dsp:txXfrm>
    </dsp:sp>
    <dsp:sp modelId="{0C8D24D9-640A-4999-A68A-1CFA7EDF33E6}">
      <dsp:nvSpPr>
        <dsp:cNvPr id="0" name=""/>
        <dsp:cNvSpPr/>
      </dsp:nvSpPr>
      <dsp:spPr>
        <a:xfrm>
          <a:off x="504309" y="1562370"/>
          <a:ext cx="824134" cy="8241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0EB47-F8B1-4DA9-A2E1-F58A4703B2DE}">
      <dsp:nvSpPr>
        <dsp:cNvPr id="0" name=""/>
        <dsp:cNvSpPr/>
      </dsp:nvSpPr>
      <dsp:spPr>
        <a:xfrm>
          <a:off x="677378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2736-424C-41E9-8E82-72C487D1C88E}">
      <dsp:nvSpPr>
        <dsp:cNvPr id="0" name=""/>
        <dsp:cNvSpPr/>
      </dsp:nvSpPr>
      <dsp:spPr>
        <a:xfrm>
          <a:off x="1505044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Cost Reduction</a:t>
          </a:r>
          <a:r>
            <a:rPr lang="en-US" sz="1400" kern="1200"/>
            <a:t>: Explore cost-efficient pipeline alternatives.</a:t>
          </a:r>
        </a:p>
      </dsp:txBody>
      <dsp:txXfrm>
        <a:off x="1505044" y="1562370"/>
        <a:ext cx="1942602" cy="824134"/>
      </dsp:txXfrm>
    </dsp:sp>
    <dsp:sp modelId="{208C0305-31FF-457F-9A29-EA2AF660144A}">
      <dsp:nvSpPr>
        <dsp:cNvPr id="0" name=""/>
        <dsp:cNvSpPr/>
      </dsp:nvSpPr>
      <dsp:spPr>
        <a:xfrm>
          <a:off x="3786131" y="1562370"/>
          <a:ext cx="824134" cy="8241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C21D3-A8BD-4D8F-8D54-EA34373B1B9D}">
      <dsp:nvSpPr>
        <dsp:cNvPr id="0" name=""/>
        <dsp:cNvSpPr/>
      </dsp:nvSpPr>
      <dsp:spPr>
        <a:xfrm>
          <a:off x="3959199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9752D-E225-43CF-A273-0085DE051FA0}">
      <dsp:nvSpPr>
        <dsp:cNvPr id="0" name=""/>
        <dsp:cNvSpPr/>
      </dsp:nvSpPr>
      <dsp:spPr>
        <a:xfrm>
          <a:off x="4786866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Frontend Improvement</a:t>
          </a:r>
          <a:r>
            <a:rPr lang="en-US" sz="1400" kern="1200"/>
            <a:t>: Develop a cleaner and user-friendly interface.</a:t>
          </a:r>
        </a:p>
      </dsp:txBody>
      <dsp:txXfrm>
        <a:off x="4786866" y="1562370"/>
        <a:ext cx="1942602" cy="824134"/>
      </dsp:txXfrm>
    </dsp:sp>
    <dsp:sp modelId="{C625E0C2-B044-408F-A5D3-076CB54895A4}">
      <dsp:nvSpPr>
        <dsp:cNvPr id="0" name=""/>
        <dsp:cNvSpPr/>
      </dsp:nvSpPr>
      <dsp:spPr>
        <a:xfrm>
          <a:off x="7067952" y="1562370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14507-A83F-4191-B144-FC5AE71B8FEE}">
      <dsp:nvSpPr>
        <dsp:cNvPr id="0" name=""/>
        <dsp:cNvSpPr/>
      </dsp:nvSpPr>
      <dsp:spPr>
        <a:xfrm>
          <a:off x="7241020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FF3B-B79F-4C2A-A9F7-198D5E7D55C4}">
      <dsp:nvSpPr>
        <dsp:cNvPr id="0" name=""/>
        <dsp:cNvSpPr/>
      </dsp:nvSpPr>
      <dsp:spPr>
        <a:xfrm>
          <a:off x="8068687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Platform Integration</a:t>
          </a:r>
          <a:r>
            <a:rPr lang="en-US" sz="1400" kern="1200"/>
            <a:t>: Deploy to WhatsApp or similar platforms.</a:t>
          </a:r>
        </a:p>
      </dsp:txBody>
      <dsp:txXfrm>
        <a:off x="8068687" y="1562370"/>
        <a:ext cx="1942602" cy="824134"/>
      </dsp:txXfrm>
    </dsp:sp>
    <dsp:sp modelId="{CD33B341-70FD-4AF1-956B-78751E48787F}">
      <dsp:nvSpPr>
        <dsp:cNvPr id="0" name=""/>
        <dsp:cNvSpPr/>
      </dsp:nvSpPr>
      <dsp:spPr>
        <a:xfrm>
          <a:off x="504309" y="3057814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C43E9-736A-4AA2-A7EB-B021B85232D0}">
      <dsp:nvSpPr>
        <dsp:cNvPr id="0" name=""/>
        <dsp:cNvSpPr/>
      </dsp:nvSpPr>
      <dsp:spPr>
        <a:xfrm>
          <a:off x="677378" y="3230882"/>
          <a:ext cx="477998" cy="4779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99D98-D65E-4939-82EB-B5621DB38659}">
      <dsp:nvSpPr>
        <dsp:cNvPr id="0" name=""/>
        <dsp:cNvSpPr/>
      </dsp:nvSpPr>
      <dsp:spPr>
        <a:xfrm>
          <a:off x="1505044" y="305781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Validation</a:t>
          </a:r>
          <a:r>
            <a:rPr lang="en-US" sz="1400" kern="1200"/>
            <a:t>: Check and mitigate hallucination risks.</a:t>
          </a:r>
        </a:p>
      </dsp:txBody>
      <dsp:txXfrm>
        <a:off x="1505044" y="3057814"/>
        <a:ext cx="1942602" cy="82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D48E-9B97-4102-A073-D9A666802301}" type="datetimeFigureOut"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49DB-E441-4AE5-B069-D027246A23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23 s</a:t>
            </a:r>
          </a:p>
          <a:p>
            <a:r>
              <a:rPr lang="en-US">
                <a:ea typeface="Calibri"/>
                <a:cs typeface="Calibri"/>
              </a:rPr>
              <a:t>Like </a:t>
            </a:r>
            <a:r>
              <a:rPr lang="en-US" err="1">
                <a:ea typeface="Calibri"/>
                <a:cs typeface="Calibri"/>
              </a:rPr>
              <a:t>api</a:t>
            </a:r>
            <a:r>
              <a:rPr lang="en-US">
                <a:ea typeface="Calibri"/>
                <a:cs typeface="Calibri"/>
              </a:rPr>
              <a:t> calling </a:t>
            </a:r>
          </a:p>
          <a:p>
            <a:r>
              <a:rPr lang="en-US">
                <a:ea typeface="Calibri"/>
                <a:cs typeface="Calibri"/>
              </a:rPr>
              <a:t>Limited but powerful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49DB-E441-4AE5-B069-D027246A2357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7CAC-954F-AA4D-CA4A-9E67FB009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C2D0-89FC-4083-10FC-38A12F46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ADB0-B2E7-D71F-D5E7-D5604D9C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353B-27DF-5415-C1A6-C8D6C259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F310-D3CB-0170-2302-64A7709D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9B84-2A65-9453-159F-BE432514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6761-69B7-73ED-FC2F-F0DE331C2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B6A4-DA47-3BCA-7D29-C5A0491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0B2E-8258-FC0E-7C66-4BB6BE7A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81C1-2380-BF27-AB00-3AD6B06D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9F2B2-D13E-CC84-B0E4-5104572CF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E0C76-7480-CB15-E62F-9511CCE9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B9BA-1754-A4FE-5BC8-10612948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B3F8-BC20-A415-6ED6-29639E9B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DD6F-1639-C9BC-FE3F-A6954550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4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24D-107E-CA1F-C6EC-472F8B8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1ED2-D1F3-7906-2038-E61EE058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E55B-D2A5-9696-9134-A9630868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4B77-DEDE-0FF5-B989-99994DA1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555E-B204-4360-A592-3B5AD78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6E6-0CF2-4901-B66C-4F6FB230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2257-F8E1-5403-BE93-DFF17541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BB0F-A46A-4C0B-AECC-2955304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A911-87D7-649C-F22C-86158679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CAD2-83DA-D47F-13ED-72952E3B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BB14-8E3E-2CB1-4ECB-0A8D093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EFF-895F-3B69-1F9D-1E92BD908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A0AF-247F-C852-B09D-C56688CC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21C2-33B2-8517-ED61-8866C1B8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BF536-285F-AFE9-7FA7-790520AD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E15E-8294-0EDF-FFF4-ED9EA21A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7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CFA6-1533-2D1C-AD7E-7021C3CF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7D51-2EA8-66F6-3761-D4D36FC7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5CC2B-7667-774C-8044-E664EF1F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DA3D6-EA03-FFA3-77B9-39EF6EFD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4C709-CE6F-E2E5-0490-FED276C6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3207-3CE8-E7CD-A1C8-19A12C3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1D8B7-47D3-0CE0-6756-9CFFE15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DA4D6-2322-747E-1687-BAFF000B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86E0-EA7C-4C34-6DB3-43947DE6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1C64F-F515-E1F7-F470-B6385CFE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3ADB5-4402-9DA1-31EA-AB51E5E0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A753-32CB-EF99-C15E-BC67A72F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612F-E0CD-F179-F455-2FA847D9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0205-08B2-7C5C-134F-F0EFDF62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B8196-649F-8473-C1EE-55E85BE7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2446-2289-F447-274C-5EE5AB3E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2A8B-13FB-653C-043C-393FF427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1DEFE-0B00-4946-0277-C94FD15F4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9487-776B-BFE4-2EED-515854E0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65AD-21B5-FE97-473C-BBE098A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355E-3F5F-17BA-26BE-E3B43D5D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5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7402-BAD0-939F-09CB-CA902ED6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88A54-87F0-2518-E3D3-1429D43E9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DB4F-E77B-71DC-A82C-E305A771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E44C-8E1E-7D91-6E9E-87C4FAB5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A8266-1EF9-F369-7369-D5C8BC1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DAA1F-2D15-2A8F-062B-A3C2589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221B8-3559-C7E0-5CB7-9D4218B6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A5A88-130B-BC2B-BBB3-B7A80D07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687A-4B20-2591-46C5-F776B46C0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0A627-29A5-4028-AC74-5DE415B31A2F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5F08-2ABF-9467-FE18-A0A0CF32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26C3-F938-775E-1088-BE39F9CDF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52164-EBD0-47E0-8658-3D82E47C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EA15F-2BAC-E490-4277-7B16D1906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9965161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7200"/>
              <a:t>Cloud-based News</a:t>
            </a:r>
            <a:r>
              <a:rPr lang="en-US" sz="7200" kern="1200">
                <a:latin typeface="+mj-lt"/>
                <a:ea typeface="+mj-ea"/>
                <a:cs typeface="+mj-cs"/>
              </a:rPr>
              <a:t> </a:t>
            </a:r>
            <a:r>
              <a:rPr lang="en-US" sz="7200"/>
              <a:t>ChatBot</a:t>
            </a:r>
            <a:endParaRPr lang="en-US" sz="72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AB984-5E6F-EB04-1350-5F9A4503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Krishna Taduri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Peeyush Dyavarashetty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Rahul Velaga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Subha Venkat Milind Manda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Srijinesh Alanka</a:t>
            </a:r>
          </a:p>
        </p:txBody>
      </p:sp>
    </p:spTree>
    <p:extLst>
      <p:ext uri="{BB962C8B-B14F-4D97-AF65-F5344CB8AC3E}">
        <p14:creationId xmlns:p14="http://schemas.microsoft.com/office/powerpoint/2010/main" val="298141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A4A2-0460-B1AC-4CC6-7A297F14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AWS Bedrock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3B03F5-AC74-5E51-0717-F86EA05C1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230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3" name="Picture 202" descr="AWS Bedrock Runtime - Overview | OutSystems">
            <a:extLst>
              <a:ext uri="{FF2B5EF4-FFF2-40B4-BE49-F238E27FC236}">
                <a16:creationId xmlns:a16="http://schemas.microsoft.com/office/drawing/2014/main" id="{0111BB1A-92B4-33BF-FBE4-03D673EF9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387" y="-3613"/>
            <a:ext cx="1637130" cy="15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0BFB-A73D-CF86-7A86-304D54B2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587D5-B9BF-564A-FC58-DB2AF0C8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9D5D8-E873-B5CF-6435-5E1030A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Project Flow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F6A53-D622-04A5-34D5-FB1071A6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955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12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1ADF-52FF-CA18-A62C-F186B429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Roles: AWS Lambda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473A0-A6B7-51C7-7C9A-A704BFDBB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42" y="2807208"/>
            <a:ext cx="411804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CloudWatchFullAccess: Logging lambda prints and errors in cloud</a:t>
            </a:r>
          </a:p>
          <a:p>
            <a:r>
              <a:rPr lang="en-US" sz="2200"/>
              <a:t>AmazonS3FullAccess: Store and Retrieve information from S3</a:t>
            </a:r>
          </a:p>
          <a:p>
            <a:r>
              <a:rPr lang="en-US" sz="2200"/>
              <a:t>AmazonSageMakerFullAccess: Full access to SageMaker models and algorithms</a:t>
            </a:r>
          </a:p>
          <a:p>
            <a:endParaRPr lang="en-US" sz="22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6E4C70-6434-2822-C38C-9D2A22F1BE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9678" y="964317"/>
            <a:ext cx="6798338" cy="50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0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9B0-9B82-F531-DD85-E6F5631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41CF-DC44-1A15-6497-7B302878B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AWS Bedrock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AD9E66-B0AA-3124-A803-F1C699BB2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761" y="2895719"/>
            <a:ext cx="5695138" cy="26763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1E856-1607-FD31-F46E-3AE58F92A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/>
              <a:t>API Gateway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4B6FD58-EE2C-D981-8CBD-F89DEA44BF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3855" y="2895719"/>
            <a:ext cx="5761408" cy="2676321"/>
          </a:xfrm>
        </p:spPr>
      </p:pic>
    </p:spTree>
    <p:extLst>
      <p:ext uri="{BB962C8B-B14F-4D97-AF65-F5344CB8AC3E}">
        <p14:creationId xmlns:p14="http://schemas.microsoft.com/office/powerpoint/2010/main" val="34621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F9747-958C-1245-4E29-0FF3DE2F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4" y="635495"/>
            <a:ext cx="3888778" cy="5588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Attempt</a:t>
            </a:r>
            <a:r>
              <a:rPr lang="en-US" sz="5400"/>
              <a:t> with</a:t>
            </a:r>
            <a:r>
              <a:rPr lang="en-US" sz="5400" kern="1200">
                <a:latin typeface="+mj-lt"/>
                <a:ea typeface="+mj-ea"/>
                <a:cs typeface="+mj-cs"/>
              </a:rPr>
              <a:t> 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JupyterLab</a:t>
            </a:r>
            <a:endParaRPr lang="en-US" sz="5400" kern="1200">
              <a:latin typeface="+mj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10F0-1E9C-1166-90C6-A7011A73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1105" y="4798577"/>
            <a:ext cx="7745745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b="1" err="1"/>
              <a:t>JupyterLab</a:t>
            </a:r>
            <a:r>
              <a:rPr lang="en-US" sz="2000"/>
              <a:t>:  Runs ML algorithm, stores results in S3.</a:t>
            </a:r>
          </a:p>
          <a:p>
            <a:pPr marL="0"/>
            <a:r>
              <a:rPr lang="en-US" sz="2000" b="1"/>
              <a:t>Issues</a:t>
            </a:r>
            <a:r>
              <a:rPr lang="en-US" sz="2000"/>
              <a:t>: </a:t>
            </a:r>
            <a:r>
              <a:rPr lang="en-US" sz="2000" err="1"/>
              <a:t>JupyterLab</a:t>
            </a:r>
            <a:r>
              <a:rPr lang="en-US" sz="2000"/>
              <a:t> required indefinite running, making it infeasible.</a:t>
            </a:r>
          </a:p>
          <a:p>
            <a:endParaRPr lang="en-US" sz="2000"/>
          </a:p>
        </p:txBody>
      </p:sp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ACF8507-B8D5-4D3C-6FAC-1F967272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28" y="545057"/>
            <a:ext cx="6909955" cy="40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466A1-9008-4DC6-3B16-95485571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3" y="635051"/>
            <a:ext cx="3979810" cy="5594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Attempt </a:t>
            </a:r>
            <a:r>
              <a:rPr lang="en-US" sz="5400"/>
              <a:t>with </a:t>
            </a:r>
            <a:r>
              <a:rPr lang="en-US" sz="5400" kern="1200">
                <a:latin typeface="+mj-lt"/>
                <a:ea typeface="+mj-ea"/>
                <a:cs typeface="+mj-cs"/>
              </a:rPr>
              <a:t>SageMaker Endpoint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781-8AC9-E907-47BE-3E8FC4432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2999" y="4798577"/>
            <a:ext cx="7753851" cy="14284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/>
              <a:t>ECR Setup</a:t>
            </a:r>
            <a:r>
              <a:rPr lang="en-US" sz="2000"/>
              <a:t>: Created custom Docker image for SageMaker.</a:t>
            </a:r>
          </a:p>
          <a:p>
            <a:r>
              <a:rPr lang="en-US" sz="2000" b="1"/>
              <a:t>Permissions</a:t>
            </a:r>
            <a:r>
              <a:rPr lang="en-US" sz="2000"/>
              <a:t>: Granted full SageMaker access to roles.</a:t>
            </a:r>
          </a:p>
          <a:p>
            <a:r>
              <a:rPr lang="en-US" sz="2000" b="1"/>
              <a:t>Model</a:t>
            </a:r>
            <a:r>
              <a:rPr lang="en-US" sz="2000"/>
              <a:t>: "</a:t>
            </a:r>
            <a:r>
              <a:rPr lang="en-US" sz="2000" err="1">
                <a:latin typeface="Consolas"/>
              </a:rPr>
              <a:t>distilbert</a:t>
            </a:r>
            <a:r>
              <a:rPr lang="en-US" sz="2000">
                <a:latin typeface="Consolas"/>
              </a:rPr>
              <a:t>-base-uncased-distilled-squad</a:t>
            </a:r>
            <a:r>
              <a:rPr lang="en-US" sz="2000"/>
              <a:t>".</a:t>
            </a:r>
          </a:p>
          <a:p>
            <a:r>
              <a:rPr lang="en-US" sz="2000" b="1"/>
              <a:t>SageMaker</a:t>
            </a:r>
            <a:r>
              <a:rPr lang="en-US" sz="2000"/>
              <a:t>: Used </a:t>
            </a:r>
            <a:r>
              <a:rPr lang="en-US" sz="2000" err="1">
                <a:latin typeface="Consolas"/>
              </a:rPr>
              <a:t>sagemaker.create_processing_job</a:t>
            </a:r>
            <a:r>
              <a:rPr lang="en-US" sz="2000">
                <a:latin typeface="Consolas"/>
              </a:rPr>
              <a:t>()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pic>
        <p:nvPicPr>
          <p:cNvPr id="4" name="Picture 3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72E0765-1122-9CD5-D811-926AEBB2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91" y="851990"/>
            <a:ext cx="7423727" cy="34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95667-6F6B-77AE-2155-19A8E25F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SageMaker endpoint: Problems faced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9D4C-86A6-08EF-825F-A9F8A4F8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Model execution is very slow (~3 minutes).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Basic model yet requires significant runtime.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S3 to SageMaker parameter push is slow.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API Gateway limits requests to 30 seconds.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Need alternative to send results to frontend.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4504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08EFC-1BB2-44BA-31F9-2B9191B4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62" y="632717"/>
            <a:ext cx="4010884" cy="5588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Attempt</a:t>
            </a:r>
            <a:r>
              <a:rPr lang="en-US" sz="5400"/>
              <a:t> with </a:t>
            </a:r>
            <a:br>
              <a:rPr lang="en-US" sz="5400"/>
            </a:br>
            <a:r>
              <a:rPr lang="en-US" sz="5400" kern="1200">
                <a:latin typeface="+mj-lt"/>
                <a:ea typeface="+mj-ea"/>
                <a:cs typeface="+mj-cs"/>
              </a:rPr>
              <a:t>Localhost computing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3AB895-DE41-47CE-CAD4-04EC3DA50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67590"/>
            <a:ext cx="6894576" cy="34403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709C-BDF1-8BF5-1532-E4E5818D3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/>
              <a:t>Localhost</a:t>
            </a:r>
            <a:r>
              <a:rPr lang="en-US" sz="2000"/>
              <a:t>: </a:t>
            </a:r>
            <a:endParaRPr lang="en-US"/>
          </a:p>
          <a:p>
            <a:r>
              <a:rPr lang="en-US" sz="2000"/>
              <a:t>Fetches data via </a:t>
            </a:r>
            <a:r>
              <a:rPr lang="en-US" sz="2000" b="1" err="1"/>
              <a:t>ngrok</a:t>
            </a:r>
            <a:r>
              <a:rPr lang="en-US" sz="2000"/>
              <a:t> from S3.</a:t>
            </a:r>
          </a:p>
          <a:p>
            <a:r>
              <a:rPr lang="en-US" sz="2000"/>
              <a:t>Processes data and stores results in </a:t>
            </a:r>
            <a:r>
              <a:rPr lang="en-US" sz="2000" b="1"/>
              <a:t>S3 </a:t>
            </a:r>
            <a:r>
              <a:rPr lang="en-US" sz="2000" b="1" err="1"/>
              <a:t>OutputBucket</a:t>
            </a:r>
            <a:r>
              <a:rPr lang="en-US" sz="2000"/>
              <a:t>.</a:t>
            </a:r>
          </a:p>
          <a:p>
            <a:pPr marL="0"/>
            <a:endParaRPr lang="en-US" sz="2000" b="1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681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E3E7E-623E-14F6-559C-DBA5101B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Attempt with Localhost computing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0A38-5303-DA2A-20ED-C915A2AD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/>
              <a:t>Progress</a:t>
            </a:r>
            <a:r>
              <a:rPr lang="en-US" sz="2200"/>
              <a:t>:</a:t>
            </a:r>
          </a:p>
          <a:p>
            <a:r>
              <a:rPr lang="en-US" sz="2200"/>
              <a:t>Tested multiple larger models for answers.</a:t>
            </a:r>
          </a:p>
          <a:p>
            <a:r>
              <a:rPr lang="en-US" sz="2200"/>
              <a:t>Built Docker images for these models.</a:t>
            </a:r>
          </a:p>
          <a:p>
            <a:r>
              <a:rPr lang="en-US" sz="2200"/>
              <a:t>Utilized </a:t>
            </a:r>
            <a:r>
              <a:rPr lang="en-US" sz="2200" b="1"/>
              <a:t>ngrok</a:t>
            </a:r>
            <a:r>
              <a:rPr lang="en-US" sz="2200"/>
              <a:t> for Lambda-localhost communication.</a:t>
            </a:r>
          </a:p>
          <a:p>
            <a:pPr marL="0"/>
            <a:endParaRPr lang="en-US" sz="2200"/>
          </a:p>
          <a:p>
            <a:pPr marL="0" indent="0">
              <a:buNone/>
            </a:pPr>
            <a:r>
              <a:rPr lang="en-US" sz="2200" b="1"/>
              <a:t>Challenges</a:t>
            </a:r>
            <a:r>
              <a:rPr lang="en-US" sz="2200"/>
              <a:t>:</a:t>
            </a:r>
          </a:p>
          <a:p>
            <a:r>
              <a:rPr lang="en-US" sz="2200"/>
              <a:t>Larger models required excessive compute/storage.</a:t>
            </a:r>
          </a:p>
          <a:p>
            <a:r>
              <a:rPr lang="en-US" sz="2200"/>
              <a:t>Models failed to generate concise answers.</a:t>
            </a:r>
          </a:p>
          <a:p>
            <a:r>
              <a:rPr lang="en-US" sz="2200"/>
              <a:t>Further experimentation needed for model selection.</a:t>
            </a:r>
          </a:p>
          <a:p>
            <a:r>
              <a:rPr lang="en-US" sz="2200"/>
              <a:t>Issues connecting AWS Lambda to localhost effectively.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9341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AD835-43FB-B323-BE01-0A37F0CF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Working Model:</a:t>
            </a:r>
            <a:br>
              <a:rPr lang="en-US" sz="5400"/>
            </a:br>
            <a:r>
              <a:rPr lang="en-US" sz="5400" kern="1200">
                <a:latin typeface="+mj-lt"/>
                <a:ea typeface="+mj-ea"/>
                <a:cs typeface="+mj-cs"/>
              </a:rPr>
              <a:t>Bedrock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1B260DAB-798F-6847-0FB2-F88E2404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55568"/>
            <a:ext cx="6894576" cy="3864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7B87-4E19-C451-0558-99F0BD3BA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/>
              <a:t>AWS Bedrock</a:t>
            </a:r>
            <a:r>
              <a:rPr lang="en-US" sz="2000"/>
              <a:t>: Fetches and processes data from S3.</a:t>
            </a:r>
          </a:p>
          <a:p>
            <a:r>
              <a:rPr lang="en-US" sz="2000" b="1"/>
              <a:t>Model Used</a:t>
            </a:r>
            <a:r>
              <a:rPr lang="en-US" sz="2000"/>
              <a:t>: </a:t>
            </a:r>
            <a:r>
              <a:rPr lang="en-US" sz="2000">
                <a:latin typeface="Consolas"/>
              </a:rPr>
              <a:t>us.meta.llama3-2-90b-instruct-v1:0</a:t>
            </a:r>
            <a:r>
              <a:rPr lang="en-US" sz="2000"/>
              <a:t>.</a:t>
            </a:r>
          </a:p>
          <a:p>
            <a:r>
              <a:rPr lang="en-US" sz="2000" b="1"/>
              <a:t>Query Format</a:t>
            </a:r>
            <a:r>
              <a:rPr lang="en-US" sz="2000"/>
              <a:t>: </a:t>
            </a:r>
            <a:r>
              <a:rPr lang="en-US" sz="2000" i="1"/>
              <a:t>"</a:t>
            </a:r>
            <a:r>
              <a:rPr lang="en-US" sz="2000">
                <a:latin typeface="Consolas"/>
              </a:rPr>
              <a:t>query: {Query} Answer in 150 words. context: {context}</a:t>
            </a:r>
            <a:r>
              <a:rPr lang="en-US" sz="2000" i="1"/>
              <a:t>"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542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yellow person surrounded by newspaper headlines&#10;&#10;Description automatically generated">
            <a:extLst>
              <a:ext uri="{FF2B5EF4-FFF2-40B4-BE49-F238E27FC236}">
                <a16:creationId xmlns:a16="http://schemas.microsoft.com/office/drawing/2014/main" id="{ACC9F1D4-DEDC-2EBA-7F9F-51AA1C9EF2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191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745-2ACC-D2D4-D68E-2B3A7EB0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2A10-10BE-6AE5-B295-AEE3E8A3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Overwhelming amount of information of news online.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Manually searching for the articles is very time consuming.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183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B3A642AE-87D7-1BA5-8DE9-FCD760CE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43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636B3-C8A5-C68D-E4BC-BC4C6A70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012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8404B-307D-61B6-4C02-B1330E70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Prospects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C6C18-7D2C-AE6A-EAB8-EA89F9434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6294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1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61DCA-AD1E-17CC-2377-57F67287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E0D19-8603-2E62-64D5-2ACCDE9F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42" y="2660904"/>
            <a:ext cx="5353910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AI-powered chatbot using advanced cloud technologies.  </a:t>
            </a:r>
          </a:p>
          <a:p>
            <a:r>
              <a:rPr lang="en-US" sz="2200"/>
              <a:t>Simple and quick for everyday use.  </a:t>
            </a:r>
          </a:p>
          <a:p>
            <a:r>
              <a:rPr lang="en-US" sz="2200"/>
              <a:t>Accessible via any modern web browser.  </a:t>
            </a:r>
          </a:p>
          <a:p>
            <a:r>
              <a:rPr lang="en-US" sz="2200"/>
              <a:t>Custom-tailored responses based on user queries.  </a:t>
            </a:r>
          </a:p>
          <a:p>
            <a:r>
              <a:rPr lang="en-US" sz="2200"/>
              <a:t>Focused on providing concise news summaries.</a:t>
            </a:r>
          </a:p>
        </p:txBody>
      </p:sp>
      <p:pic>
        <p:nvPicPr>
          <p:cNvPr id="307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BF768-E392-8EC2-6A09-9DBCD912F5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925" y="640080"/>
            <a:ext cx="422521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ABA2-4874-B706-F574-16A65C8F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Key features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304C3-7AA4-7F57-D0B4-FD1850903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084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42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9EF6D64-8C14-1265-B740-8356C0DF66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BD9C1-8C04-8717-B230-90859176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NewsAPI data format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252F1-5CF2-1B93-7ABF-0D67420E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AWS?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431AEF-A6D1-0FB4-05A5-4F7BCF0CE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327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5" name="Picture 544" descr="aws-logo - Gadget">
            <a:extLst>
              <a:ext uri="{FF2B5EF4-FFF2-40B4-BE49-F238E27FC236}">
                <a16:creationId xmlns:a16="http://schemas.microsoft.com/office/drawing/2014/main" id="{A4E6C720-6E18-0569-7844-52960069D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721" y="819"/>
            <a:ext cx="1530556" cy="15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1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CE164-5E22-6EF8-E17B-F3BE3F2F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278299"/>
            <a:ext cx="5391401" cy="1462157"/>
          </a:xfrm>
        </p:spPr>
        <p:txBody>
          <a:bodyPr>
            <a:noAutofit/>
          </a:bodyPr>
          <a:lstStyle/>
          <a:p>
            <a:r>
              <a:rPr lang="en-US" sz="5000"/>
              <a:t>AWS Services used</a:t>
            </a:r>
            <a:endParaRPr lang="en-IN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4C20-8D69-7297-7629-025618DC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48349"/>
            <a:ext cx="6302904" cy="431262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/>
              <a:t>Tech Stack</a:t>
            </a:r>
          </a:p>
          <a:p>
            <a:r>
              <a:rPr lang="en-IN" sz="2000"/>
              <a:t>API Gateway: Sends messages between Lambda and localhost.  </a:t>
            </a:r>
          </a:p>
          <a:p>
            <a:r>
              <a:rPr lang="en-IN" sz="2000"/>
              <a:t>AWS Lambda: Triggers workflows, project backbone.  </a:t>
            </a:r>
          </a:p>
          <a:p>
            <a:r>
              <a:rPr lang="en-IN" sz="2000"/>
              <a:t>S3 Storage: Stores articles for further processing.  </a:t>
            </a:r>
          </a:p>
          <a:p>
            <a:r>
              <a:rPr lang="en-IN" sz="2000"/>
              <a:t>CloudWatch: Logs errors for debugging purposes.  </a:t>
            </a:r>
          </a:p>
          <a:p>
            <a:r>
              <a:rPr lang="en-IN" sz="2000"/>
              <a:t>AWS Bedrock: Runs large models for direct answers.  </a:t>
            </a:r>
          </a:p>
          <a:p>
            <a:pPr marL="0" indent="0">
              <a:buNone/>
            </a:pPr>
            <a:br>
              <a:rPr lang="en-IN"/>
            </a:br>
            <a:r>
              <a:rPr lang="en-IN"/>
              <a:t>Honourable Mentions</a:t>
            </a:r>
          </a:p>
          <a:p>
            <a:r>
              <a:rPr lang="en-IN" sz="2000"/>
              <a:t>SageMaker: Summarizes articles from </a:t>
            </a:r>
            <a:r>
              <a:rPr lang="en-IN" sz="2000" err="1"/>
              <a:t>NewsAPI</a:t>
            </a:r>
            <a:r>
              <a:rPr lang="en-IN" sz="2000"/>
              <a:t>.  </a:t>
            </a:r>
          </a:p>
          <a:p>
            <a:r>
              <a:rPr lang="en-IN" sz="2000"/>
              <a:t>ECR: Stores Docker images for SageMaker.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E12FA829-EC5B-9A57-9DD2-0EBE94FA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C76EE-D610-298E-A807-CB04D28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AWS S3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2E66C7-F096-7295-1831-925CD1740B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 descr="Image result for aws s3 logo">
            <a:extLst>
              <a:ext uri="{FF2B5EF4-FFF2-40B4-BE49-F238E27FC236}">
                <a16:creationId xmlns:a16="http://schemas.microsoft.com/office/drawing/2014/main" id="{248E3A71-17C7-91FE-60A3-575486510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2858" y="4455"/>
            <a:ext cx="1369962" cy="1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35547-8605-630B-B12E-D08F961B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AWS Lambda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A97F1-719C-BB42-0C12-7D60F96FF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6436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2" name="Picture 181" descr="Explore Cloud Compute with AWS Unit | Salesforce Trailhead">
            <a:extLst>
              <a:ext uri="{FF2B5EF4-FFF2-40B4-BE49-F238E27FC236}">
                <a16:creationId xmlns:a16="http://schemas.microsoft.com/office/drawing/2014/main" id="{CC686941-1555-3D3B-5F41-5D81DA889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911" y="7375"/>
            <a:ext cx="1525638" cy="15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Cloud-based News ChatBot</vt:lpstr>
      <vt:lpstr>Problem Statement</vt:lpstr>
      <vt:lpstr>Proposed Solution</vt:lpstr>
      <vt:lpstr>Key features</vt:lpstr>
      <vt:lpstr>NewsAPI data format</vt:lpstr>
      <vt:lpstr>Why AWS?</vt:lpstr>
      <vt:lpstr>AWS Services used</vt:lpstr>
      <vt:lpstr>AWS S3</vt:lpstr>
      <vt:lpstr>AWS Lambda</vt:lpstr>
      <vt:lpstr>AWS Bedrock</vt:lpstr>
      <vt:lpstr>Project Flow</vt:lpstr>
      <vt:lpstr>Roles: AWS Lambda</vt:lpstr>
      <vt:lpstr>Permissions</vt:lpstr>
      <vt:lpstr>Attempt with JupyterLab</vt:lpstr>
      <vt:lpstr>Attempt with SageMaker Endpoint</vt:lpstr>
      <vt:lpstr>SageMaker endpoint: Problems faced</vt:lpstr>
      <vt:lpstr>Attempt with  Localhost computing</vt:lpstr>
      <vt:lpstr>Attempt with Localhost computing</vt:lpstr>
      <vt:lpstr>Working Model: Bedrock</vt:lpstr>
      <vt:lpstr>DEMO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revision>2</cp:revision>
  <dcterms:created xsi:type="dcterms:W3CDTF">2024-12-03T18:42:55Z</dcterms:created>
  <dcterms:modified xsi:type="dcterms:W3CDTF">2024-12-07T05:13:05Z</dcterms:modified>
</cp:coreProperties>
</file>