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732" r:id="rId4"/>
    <p:sldMasterId id="2147483744" r:id="rId5"/>
    <p:sldMasterId id="2147483756" r:id="rId6"/>
    <p:sldMasterId id="2147483768" r:id="rId7"/>
  </p:sldMasterIdLst>
  <p:sldIdLst>
    <p:sldId id="256" r:id="rId8"/>
    <p:sldId id="280" r:id="rId9"/>
    <p:sldId id="277" r:id="rId10"/>
    <p:sldId id="302" r:id="rId11"/>
    <p:sldId id="262" r:id="rId12"/>
    <p:sldId id="270" r:id="rId13"/>
    <p:sldId id="271" r:id="rId14"/>
    <p:sldId id="285" r:id="rId15"/>
    <p:sldId id="303" r:id="rId16"/>
    <p:sldId id="272" r:id="rId17"/>
    <p:sldId id="295" r:id="rId18"/>
    <p:sldId id="299" r:id="rId19"/>
    <p:sldId id="266" r:id="rId20"/>
    <p:sldId id="291" r:id="rId21"/>
    <p:sldId id="301" r:id="rId22"/>
    <p:sldId id="286" r:id="rId23"/>
    <p:sldId id="283" r:id="rId24"/>
    <p:sldId id="279" r:id="rId25"/>
    <p:sldId id="269" r:id="rId26"/>
    <p:sldId id="282" r:id="rId27"/>
    <p:sldId id="298" r:id="rId28"/>
    <p:sldId id="261" r:id="rId29"/>
    <p:sldId id="294" r:id="rId30"/>
    <p:sldId id="292" r:id="rId31"/>
    <p:sldId id="2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89601D9-864F-406A-A430-4FFA463EF572}">
          <p14:sldIdLst>
            <p14:sldId id="256"/>
            <p14:sldId id="280"/>
            <p14:sldId id="277"/>
          </p14:sldIdLst>
        </p14:section>
        <p14:section name="Data Exploration" id="{176F455A-2844-4E3D-A7AF-2F831A600495}">
          <p14:sldIdLst>
            <p14:sldId id="302"/>
            <p14:sldId id="262"/>
            <p14:sldId id="270"/>
            <p14:sldId id="271"/>
          </p14:sldIdLst>
        </p14:section>
        <p14:section name="Metrics" id="{E5174B94-8EC5-48D5-91C8-D5DFF2AC8E55}">
          <p14:sldIdLst>
            <p14:sldId id="285"/>
            <p14:sldId id="303"/>
          </p14:sldIdLst>
        </p14:section>
        <p14:section name="Baseline" id="{3C8FDFB3-B1D2-4296-9170-CD2D898CCFA4}">
          <p14:sldIdLst>
            <p14:sldId id="272"/>
          </p14:sldIdLst>
        </p14:section>
        <p14:section name="kNN" id="{FB6914D1-F35F-4002-97EF-85B07C373172}">
          <p14:sldIdLst>
            <p14:sldId id="295"/>
            <p14:sldId id="299"/>
          </p14:sldIdLst>
        </p14:section>
        <p14:section name="k-means heuristic" id="{96D3749E-DF46-4170-822D-66557CA5EF2A}">
          <p14:sldIdLst>
            <p14:sldId id="266"/>
          </p14:sldIdLst>
        </p14:section>
        <p14:section name="Latent factor" id="{FCE71258-04B7-4F0A-9F16-CD462DD42AF3}">
          <p14:sldIdLst>
            <p14:sldId id="291"/>
            <p14:sldId id="301"/>
            <p14:sldId id="286"/>
            <p14:sldId id="283"/>
            <p14:sldId id="279"/>
          </p14:sldIdLst>
        </p14:section>
        <p14:section name="Useful templates" id="{E8EEBCA6-9A92-4010-8A00-232926CF8EB7}">
          <p14:sldIdLst>
            <p14:sldId id="269"/>
            <p14:sldId id="282"/>
            <p14:sldId id="298"/>
            <p14:sldId id="261"/>
            <p14:sldId id="294"/>
            <p14:sldId id="292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sv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AD3F86-64BB-4E72-B33F-0F35DB4225F0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82199CFB-2D40-4810-BD64-069FF4FC00F6}">
      <dgm:prSet phldrT="[Text]"/>
      <dgm:spPr/>
      <dgm:t>
        <a:bodyPr/>
        <a:lstStyle/>
        <a:p>
          <a:r>
            <a:rPr lang="en-US" dirty="0"/>
            <a:t>k-D trees</a:t>
          </a:r>
          <a:endParaRPr lang="en-IN" dirty="0"/>
        </a:p>
      </dgm:t>
    </dgm:pt>
    <dgm:pt modelId="{DA947688-DF34-40DA-B129-67403D7FC343}" type="parTrans" cxnId="{F5E30958-C0EB-49B6-BB50-0D0B1556F7F6}">
      <dgm:prSet/>
      <dgm:spPr/>
      <dgm:t>
        <a:bodyPr/>
        <a:lstStyle/>
        <a:p>
          <a:endParaRPr lang="en-IN"/>
        </a:p>
      </dgm:t>
    </dgm:pt>
    <dgm:pt modelId="{1368EC13-C083-45CC-9135-D74DD447CF07}" type="sibTrans" cxnId="{F5E30958-C0EB-49B6-BB50-0D0B1556F7F6}">
      <dgm:prSet/>
      <dgm:spPr/>
      <dgm:t>
        <a:bodyPr/>
        <a:lstStyle/>
        <a:p>
          <a:endParaRPr lang="en-IN"/>
        </a:p>
      </dgm:t>
    </dgm:pt>
    <dgm:pt modelId="{1E6F1331-DB23-47E5-B11C-E303F5607BF7}">
      <dgm:prSet phldrT="[Text]" custT="1"/>
      <dgm:spPr/>
      <dgm:t>
        <a:bodyPr/>
        <a:lstStyle/>
        <a:p>
          <a:r>
            <a:rPr lang="en-IN" sz="2500" dirty="0"/>
            <a:t>Low dimensional and real-valued</a:t>
          </a:r>
        </a:p>
      </dgm:t>
    </dgm:pt>
    <dgm:pt modelId="{30A6B311-DFC9-40C6-8BD5-3183F3368658}" type="parTrans" cxnId="{58BBAF8F-B1B8-45E7-B370-ED674D082BB4}">
      <dgm:prSet/>
      <dgm:spPr/>
      <dgm:t>
        <a:bodyPr/>
        <a:lstStyle/>
        <a:p>
          <a:endParaRPr lang="en-IN"/>
        </a:p>
      </dgm:t>
    </dgm:pt>
    <dgm:pt modelId="{F5D6A9D1-A00A-4193-BCD6-824B6804A4E0}" type="sibTrans" cxnId="{58BBAF8F-B1B8-45E7-B370-ED674D082BB4}">
      <dgm:prSet/>
      <dgm:spPr/>
      <dgm:t>
        <a:bodyPr/>
        <a:lstStyle/>
        <a:p>
          <a:endParaRPr lang="en-IN"/>
        </a:p>
      </dgm:t>
    </dgm:pt>
    <dgm:pt modelId="{2A50E792-B594-49C3-BFEE-23722A45458D}">
      <dgm:prSet phldrT="[Text]"/>
      <dgm:spPr/>
      <dgm:t>
        <a:bodyPr/>
        <a:lstStyle/>
        <a:p>
          <a:r>
            <a:rPr lang="en-US" dirty="0"/>
            <a:t>LSH</a:t>
          </a:r>
          <a:endParaRPr lang="en-IN" dirty="0"/>
        </a:p>
      </dgm:t>
    </dgm:pt>
    <dgm:pt modelId="{2C57EB12-F897-4206-A386-2DF51BAABFF2}" type="parTrans" cxnId="{4C3CBFA2-0CA2-435E-BDF3-C0100B0883B2}">
      <dgm:prSet/>
      <dgm:spPr/>
      <dgm:t>
        <a:bodyPr/>
        <a:lstStyle/>
        <a:p>
          <a:endParaRPr lang="en-IN"/>
        </a:p>
      </dgm:t>
    </dgm:pt>
    <dgm:pt modelId="{2D179035-496E-4A4C-AB9B-C68C4133FD65}" type="sibTrans" cxnId="{4C3CBFA2-0CA2-435E-BDF3-C0100B0883B2}">
      <dgm:prSet/>
      <dgm:spPr/>
      <dgm:t>
        <a:bodyPr/>
        <a:lstStyle/>
        <a:p>
          <a:endParaRPr lang="en-IN"/>
        </a:p>
      </dgm:t>
    </dgm:pt>
    <dgm:pt modelId="{AC6B5742-5F69-4995-8008-CEC7139332BB}">
      <dgm:prSet phldrT="[Text]" custT="1"/>
      <dgm:spPr/>
      <dgm:t>
        <a:bodyPr/>
        <a:lstStyle/>
        <a:p>
          <a:r>
            <a:rPr lang="en-IN" sz="2500" dirty="0"/>
            <a:t>High-d, real-valued or discrete</a:t>
          </a:r>
        </a:p>
      </dgm:t>
    </dgm:pt>
    <dgm:pt modelId="{3A091547-BE5A-45BA-990B-200A91BB7597}" type="parTrans" cxnId="{D4AB906D-FE7A-4752-B732-7EA05968C337}">
      <dgm:prSet/>
      <dgm:spPr/>
      <dgm:t>
        <a:bodyPr/>
        <a:lstStyle/>
        <a:p>
          <a:endParaRPr lang="en-IN"/>
        </a:p>
      </dgm:t>
    </dgm:pt>
    <dgm:pt modelId="{2D22D1B2-B136-44B7-8613-E88A8F38EF63}" type="sibTrans" cxnId="{D4AB906D-FE7A-4752-B732-7EA05968C337}">
      <dgm:prSet/>
      <dgm:spPr/>
      <dgm:t>
        <a:bodyPr/>
        <a:lstStyle/>
        <a:p>
          <a:endParaRPr lang="en-IN"/>
        </a:p>
      </dgm:t>
    </dgm:pt>
    <dgm:pt modelId="{6A0F0645-F19A-4C96-9007-64DC28367CB5}">
      <dgm:prSet phldrT="[Text]"/>
      <dgm:spPr/>
      <dgm:t>
        <a:bodyPr/>
        <a:lstStyle/>
        <a:p>
          <a:r>
            <a:rPr lang="en-US" dirty="0"/>
            <a:t>Inverted Lists</a:t>
          </a:r>
          <a:endParaRPr lang="en-IN" dirty="0"/>
        </a:p>
      </dgm:t>
    </dgm:pt>
    <dgm:pt modelId="{0FCBCAF7-3950-4FCC-9A8B-418D4E59B5BE}" type="parTrans" cxnId="{EF0AB115-E331-4DF1-A40B-83F4A42E980E}">
      <dgm:prSet/>
      <dgm:spPr/>
      <dgm:t>
        <a:bodyPr/>
        <a:lstStyle/>
        <a:p>
          <a:endParaRPr lang="en-IN"/>
        </a:p>
      </dgm:t>
    </dgm:pt>
    <dgm:pt modelId="{CE67A403-EC1E-48BA-8B83-3C09252B39AC}" type="sibTrans" cxnId="{EF0AB115-E331-4DF1-A40B-83F4A42E980E}">
      <dgm:prSet/>
      <dgm:spPr/>
      <dgm:t>
        <a:bodyPr/>
        <a:lstStyle/>
        <a:p>
          <a:endParaRPr lang="en-IN"/>
        </a:p>
      </dgm:t>
    </dgm:pt>
    <dgm:pt modelId="{AED863A7-C3AF-4D79-8AD6-AAD45E75EC24}">
      <dgm:prSet phldrT="[Text]" custT="1"/>
      <dgm:spPr/>
      <dgm:t>
        <a:bodyPr/>
        <a:lstStyle/>
        <a:p>
          <a:r>
            <a:rPr lang="en-IN" sz="2500"/>
            <a:t>High dimensional, sparse data</a:t>
          </a:r>
          <a:endParaRPr lang="en-IN" sz="2500" dirty="0"/>
        </a:p>
      </dgm:t>
    </dgm:pt>
    <dgm:pt modelId="{988A2283-E88F-4904-A16A-72192598E607}" type="parTrans" cxnId="{7875E2DC-BB3C-4508-BD69-7108AFE0126C}">
      <dgm:prSet/>
      <dgm:spPr/>
      <dgm:t>
        <a:bodyPr/>
        <a:lstStyle/>
        <a:p>
          <a:endParaRPr lang="en-IN"/>
        </a:p>
      </dgm:t>
    </dgm:pt>
    <dgm:pt modelId="{A084E44E-DD7D-4C62-BC13-E34302799EFC}" type="sibTrans" cxnId="{7875E2DC-BB3C-4508-BD69-7108AFE0126C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939DCFE9-0CFD-4A40-8913-B50C446603F3}">
          <dgm:prSet custT="1"/>
          <dgm:spPr/>
          <dgm:t>
            <a:bodyPr/>
            <a:lstStyle/>
            <a:p>
              <a:r>
                <a:rPr lang="en-US" sz="2500" b="0" dirty="0"/>
                <a:t>𝒪</a:t>
              </a:r>
              <a14:m>
                <m:oMath xmlns:m="http://schemas.openxmlformats.org/officeDocument/2006/math">
                  <m:r>
                    <a:rPr lang="en-US" sz="2500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𝑀</m:t>
                  </m:r>
                  <m:func>
                    <m:func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funcPr>
                    <m:fName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fName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</m:func>
                  <m:r>
                    <a:rPr lang="en-US" sz="2500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IN" sz="2500" dirty="0"/>
                <a:t>, where </a:t>
              </a:r>
              <a14:m>
                <m:oMath xmlns:m="http://schemas.openxmlformats.org/officeDocument/2006/math">
                  <m:r>
                    <a:rPr lang="en-US" sz="2500" b="0" i="1" smtClean="0">
                      <a:latin typeface="Cambria Math" panose="02040503050406030204" pitchFamily="18" charset="0"/>
                    </a:rPr>
                    <m:t>𝑀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≪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𝑁</m:t>
                  </m:r>
                </m:oMath>
              </a14:m>
              <a:endParaRPr lang="en-US" sz="2500" dirty="0"/>
            </a:p>
          </dgm:t>
        </dgm:pt>
      </mc:Choice>
      <mc:Fallback>
        <dgm:pt modelId="{939DCFE9-0CFD-4A40-8913-B50C446603F3}">
          <dgm:prSet custT="1"/>
          <dgm:spPr/>
          <dgm:t>
            <a:bodyPr/>
            <a:lstStyle/>
            <a:p>
              <a:r>
                <a:rPr lang="en-US" sz="2500" b="0" dirty="0"/>
                <a:t>𝒪</a:t>
              </a:r>
              <a:r>
                <a:rPr lang="en-US" sz="2500" b="0" i="0">
                  <a:latin typeface="Cambria Math" panose="02040503050406030204" pitchFamily="18" charset="0"/>
                </a:rPr>
                <a:t>(𝑀 log_2⁡𝑁)</a:t>
              </a:r>
              <a:r>
                <a:rPr lang="en-IN" sz="2500" dirty="0"/>
                <a:t>, where </a:t>
              </a:r>
              <a:r>
                <a:rPr lang="en-US" sz="2500" b="0" i="0">
                  <a:latin typeface="Cambria Math" panose="02040503050406030204" pitchFamily="18" charset="0"/>
                </a:rPr>
                <a:t>𝑀≪𝑁</a:t>
              </a:r>
              <a:endParaRPr lang="en-US" sz="2500" dirty="0"/>
            </a:p>
          </dgm:t>
        </dgm:pt>
      </mc:Fallback>
    </mc:AlternateContent>
    <dgm:pt modelId="{AAC2ED38-4574-475E-8E33-BD633633ADC5}" type="parTrans" cxnId="{1286E386-7F1C-4DF5-A599-CA936F64097A}">
      <dgm:prSet/>
      <dgm:spPr/>
      <dgm:t>
        <a:bodyPr/>
        <a:lstStyle/>
        <a:p>
          <a:endParaRPr lang="en-IN"/>
        </a:p>
      </dgm:t>
    </dgm:pt>
    <dgm:pt modelId="{64CEA8E1-158D-4A40-9776-AE15CCF709DF}" type="sibTrans" cxnId="{1286E386-7F1C-4DF5-A599-CA936F64097A}">
      <dgm:prSet/>
      <dgm:spPr/>
      <dgm:t>
        <a:bodyPr/>
        <a:lstStyle/>
        <a:p>
          <a:endParaRPr lang="en-IN"/>
        </a:p>
      </dgm:t>
    </dgm:pt>
    <dgm:pt modelId="{053D0B94-F324-4F40-AA5A-2CF191124B04}">
      <dgm:prSet custT="1"/>
      <dgm:spPr/>
      <dgm:t>
        <a:bodyPr/>
        <a:lstStyle/>
        <a:p>
          <a:r>
            <a:rPr lang="en-IN" sz="2500" dirty="0"/>
            <a:t>Can miss neighbours</a:t>
          </a:r>
          <a:endParaRPr lang="en-US" sz="2500" dirty="0"/>
        </a:p>
      </dgm:t>
    </dgm:pt>
    <dgm:pt modelId="{173F2ACB-D10E-4209-B74B-404B58F5490A}" type="parTrans" cxnId="{3C9691F9-8492-45FB-856A-CFD2F6CABCEE}">
      <dgm:prSet/>
      <dgm:spPr/>
      <dgm:t>
        <a:bodyPr/>
        <a:lstStyle/>
        <a:p>
          <a:endParaRPr lang="en-IN"/>
        </a:p>
      </dgm:t>
    </dgm:pt>
    <dgm:pt modelId="{6F7FBE7A-F75D-4480-823F-A0200C13B0F8}" type="sibTrans" cxnId="{3C9691F9-8492-45FB-856A-CFD2F6CABCEE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A5A8F6B9-A34B-46EF-9696-3C165E45D8A3}">
          <dgm:prSet custT="1"/>
          <dgm:spPr/>
          <dgm:t>
            <a:bodyPr/>
            <a:lstStyle/>
            <a:p>
              <a:r>
                <a:rPr lang="en-US" sz="2500" b="0" dirty="0"/>
                <a:t>𝒪</a:t>
              </a:r>
              <a14:m>
                <m:oMath xmlns:m="http://schemas.openxmlformats.org/officeDocument/2006/math">
                  <m:r>
                    <a:rPr lang="en-US" sz="2500" b="0" i="1" smtClean="0">
                      <a:latin typeface="Cambria Math" panose="02040503050406030204" pitchFamily="18" charset="0"/>
                    </a:rPr>
                    <m:t>(</m:t>
                  </m:r>
                  <m:sSup>
                    <m:sSup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sSup>
                    <m:sSup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𝑀</m:t>
                      </m:r>
                    </m:e>
                    <m: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sz="2500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IN" sz="2500" dirty="0"/>
                <a:t>,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sz="2500" b="0" i="1" smtClean="0">
                      <a:latin typeface="Cambria Math" panose="02040503050406030204" pitchFamily="18" charset="0"/>
                    </a:rPr>
                    <m:t>≪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𝑁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, </m:t>
                  </m:r>
                  <m:sSup>
                    <m:sSup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𝑀</m:t>
                      </m:r>
                    </m:e>
                    <m: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sz="2500" b="0" i="1" smtClean="0">
                      <a:latin typeface="Cambria Math" panose="02040503050406030204" pitchFamily="18" charset="0"/>
                    </a:rPr>
                    <m:t>≪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𝑀</m:t>
                  </m:r>
                </m:oMath>
              </a14:m>
              <a:endParaRPr lang="en-US" sz="2500" dirty="0"/>
            </a:p>
          </dgm:t>
        </dgm:pt>
      </mc:Choice>
      <mc:Fallback>
        <dgm:pt modelId="{A5A8F6B9-A34B-46EF-9696-3C165E45D8A3}">
          <dgm:prSet custT="1"/>
          <dgm:spPr/>
          <dgm:t>
            <a:bodyPr/>
            <a:lstStyle/>
            <a:p>
              <a:r>
                <a:rPr lang="en-US" sz="2500" b="0" dirty="0"/>
                <a:t>𝒪</a:t>
              </a:r>
              <a:r>
                <a:rPr lang="en-US" sz="2500" b="0" i="0">
                  <a:latin typeface="Cambria Math" panose="02040503050406030204" pitchFamily="18" charset="0"/>
                </a:rPr>
                <a:t>(𝑁^′ 𝑀^′)</a:t>
              </a:r>
              <a:r>
                <a:rPr lang="en-IN" sz="2500" dirty="0"/>
                <a:t>, </a:t>
              </a:r>
              <a:r>
                <a:rPr lang="en-US" sz="2500" b="0" i="0">
                  <a:latin typeface="Cambria Math" panose="02040503050406030204" pitchFamily="18" charset="0"/>
                </a:rPr>
                <a:t>𝑁^′≪𝑁, 𝑀^′≪𝑀</a:t>
              </a:r>
              <a:endParaRPr lang="en-US" sz="2500" dirty="0"/>
            </a:p>
          </dgm:t>
        </dgm:pt>
      </mc:Fallback>
    </mc:AlternateContent>
    <dgm:pt modelId="{C16B46E9-6D74-482B-B30C-F6522932D48C}" type="parTrans" cxnId="{EBD5F1B6-7EBC-4767-855F-7ED473A83028}">
      <dgm:prSet/>
      <dgm:spPr/>
      <dgm:t>
        <a:bodyPr/>
        <a:lstStyle/>
        <a:p>
          <a:endParaRPr lang="en-IN"/>
        </a:p>
      </dgm:t>
    </dgm:pt>
    <dgm:pt modelId="{3777750D-334B-40B4-9EF4-7D406898C9FE}" type="sibTrans" cxnId="{EBD5F1B6-7EBC-4767-855F-7ED473A83028}">
      <dgm:prSet/>
      <dgm:spPr/>
      <dgm:t>
        <a:bodyPr/>
        <a:lstStyle/>
        <a:p>
          <a:endParaRPr lang="en-IN"/>
        </a:p>
      </dgm:t>
    </dgm:pt>
    <dgm:pt modelId="{BC4866E5-CD69-4915-AC9E-CBFCD1E3E732}">
      <dgm:prSet custT="1"/>
      <dgm:spPr/>
      <dgm:t>
        <a:bodyPr/>
        <a:lstStyle/>
        <a:p>
          <a:r>
            <a:rPr lang="en-IN" sz="2500" dirty="0"/>
            <a:t>Exact</a:t>
          </a:r>
          <a:endParaRPr lang="en-US" sz="2500" dirty="0"/>
        </a:p>
      </dgm:t>
    </dgm:pt>
    <dgm:pt modelId="{D7B9B479-07F6-4C50-91FA-B2F002711AA4}" type="parTrans" cxnId="{58962BA1-F5A5-494B-AE0A-21F9C5F2F882}">
      <dgm:prSet/>
      <dgm:spPr/>
      <dgm:t>
        <a:bodyPr/>
        <a:lstStyle/>
        <a:p>
          <a:endParaRPr lang="en-IN"/>
        </a:p>
      </dgm:t>
    </dgm:pt>
    <dgm:pt modelId="{F7A03C2F-63C6-48BA-A45C-B8EEB3F91E56}" type="sibTrans" cxnId="{58962BA1-F5A5-494B-AE0A-21F9C5F2F882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50E98C0A-5687-4D72-B317-947CA17F1930}">
          <dgm:prSet custT="1"/>
          <dgm:spPr/>
          <dgm:t>
            <a:bodyPr/>
            <a:lstStyle/>
            <a:p>
              <a:pPr>
                <a:buNone/>
              </a:pPr>
              <a:r>
                <a:rPr lang="en-US" sz="2500" b="0" dirty="0"/>
                <a:t>𝒪</a:t>
              </a:r>
              <a14:m>
                <m:oMath xmlns:m="http://schemas.openxmlformats.org/officeDocument/2006/math">
                  <m:d>
                    <m:dPr>
                      <m:ctrlPr>
                        <a:rPr lang="en-US" sz="2500" b="0" i="1"/>
                      </m:ctrlPr>
                    </m:dPr>
                    <m:e>
                      <m:sSup>
                        <m:sSupPr>
                          <m:ctrlPr>
                            <a:rPr lang="en-US" sz="2500" b="0" i="1"/>
                          </m:ctrlPr>
                        </m:sSupPr>
                        <m:e>
                          <m:r>
                            <a:rPr lang="en-US" sz="2500" b="0" i="1"/>
                            <m:t>𝑁</m:t>
                          </m:r>
                        </m:e>
                        <m:sup>
                          <m:r>
                            <a:rPr lang="en-US" sz="2500" b="0" i="1"/>
                            <m:t>′</m:t>
                          </m:r>
                        </m:sup>
                      </m:sSup>
                      <m:r>
                        <a:rPr lang="en-US" sz="2500" b="0" i="1"/>
                        <m:t>𝑀</m:t>
                      </m:r>
                    </m:e>
                  </m:d>
                </m:oMath>
              </a14:m>
              <a:r>
                <a:rPr lang="en-IN" sz="2500" dirty="0"/>
                <a:t> where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sz="2500" b="0" i="1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sz="2500" b="0" i="1">
                      <a:latin typeface="Cambria Math" panose="02040503050406030204" pitchFamily="18" charset="0"/>
                    </a:rPr>
                    <m:t>≪</m:t>
                  </m:r>
                  <m:r>
                    <a:rPr lang="en-US" sz="2500" b="0" i="1">
                      <a:latin typeface="Cambria Math" panose="02040503050406030204" pitchFamily="18" charset="0"/>
                    </a:rPr>
                    <m:t>𝑁</m:t>
                  </m:r>
                </m:oMath>
              </a14:m>
              <a:endParaRPr lang="en-US" sz="2500" b="0" dirty="0"/>
            </a:p>
            <a:p>
              <a:pPr>
                <a:buNone/>
              </a:pPr>
              <a:r>
                <a:rPr lang="en-IN" sz="2500" dirty="0"/>
                <a:t>Can miss neighbours</a:t>
              </a:r>
            </a:p>
          </dgm:t>
        </dgm:pt>
      </mc:Choice>
      <mc:Fallback>
        <dgm:pt modelId="{50E98C0A-5687-4D72-B317-947CA17F1930}">
          <dgm:prSet custT="1"/>
          <dgm:spPr/>
          <dgm:t>
            <a:bodyPr/>
            <a:lstStyle/>
            <a:p>
              <a:pPr>
                <a:buNone/>
              </a:pPr>
              <a:r>
                <a:rPr lang="en-US" sz="2500" b="0" dirty="0"/>
                <a:t>𝒪</a:t>
              </a:r>
              <a:r>
                <a:rPr lang="en-US" sz="2500" b="0" i="0"/>
                <a:t>(𝑁^′ 𝑀)</a:t>
              </a:r>
              <a:r>
                <a:rPr lang="en-IN" sz="2500" dirty="0"/>
                <a:t> where </a:t>
              </a:r>
              <a:r>
                <a:rPr lang="en-US" sz="2500" b="0" i="0">
                  <a:latin typeface="Cambria Math" panose="02040503050406030204" pitchFamily="18" charset="0"/>
                </a:rPr>
                <a:t>𝑁^′≪𝑁</a:t>
              </a:r>
              <a:endParaRPr lang="en-US" sz="2500" b="0" dirty="0"/>
            </a:p>
            <a:p>
              <a:pPr>
                <a:buNone/>
              </a:pPr>
              <a:r>
                <a:rPr lang="en-IN" sz="2500" dirty="0"/>
                <a:t>Can miss neighbours</a:t>
              </a:r>
            </a:p>
          </dgm:t>
        </dgm:pt>
      </mc:Fallback>
    </mc:AlternateContent>
    <dgm:pt modelId="{3A3436AD-52B2-4DCD-B1EC-F2B519F9C009}" type="parTrans" cxnId="{FD00831C-323E-4CB5-B508-5EE146965294}">
      <dgm:prSet/>
      <dgm:spPr/>
      <dgm:t>
        <a:bodyPr/>
        <a:lstStyle/>
        <a:p>
          <a:endParaRPr lang="en-IN"/>
        </a:p>
      </dgm:t>
    </dgm:pt>
    <dgm:pt modelId="{D48989DD-A46B-4D99-8BE3-D8211B85BD73}" type="sibTrans" cxnId="{FD00831C-323E-4CB5-B508-5EE146965294}">
      <dgm:prSet/>
      <dgm:spPr/>
      <dgm:t>
        <a:bodyPr/>
        <a:lstStyle/>
        <a:p>
          <a:endParaRPr lang="en-IN"/>
        </a:p>
      </dgm:t>
    </dgm:pt>
    <dgm:pt modelId="{084EEE18-09C3-4AB3-8841-C6F60D5CF460}" type="pres">
      <dgm:prSet presAssocID="{3BAD3F86-64BB-4E72-B33F-0F35DB4225F0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6C97A7EA-8C67-4892-AA5A-874FB9D90230}" type="pres">
      <dgm:prSet presAssocID="{82199CFB-2D40-4810-BD64-069FF4FC00F6}" presName="composite" presStyleCnt="0"/>
      <dgm:spPr/>
    </dgm:pt>
    <dgm:pt modelId="{4B9BFE3F-D026-4F9C-9F58-5857DB769E90}" type="pres">
      <dgm:prSet presAssocID="{82199CFB-2D40-4810-BD64-069FF4FC00F6}" presName="BackAccent" presStyleLbl="bgShp" presStyleIdx="0" presStyleCnt="3"/>
      <dgm:spPr/>
    </dgm:pt>
    <dgm:pt modelId="{C019085D-5EC6-47BD-B0DB-21E93B28695F}" type="pres">
      <dgm:prSet presAssocID="{82199CFB-2D40-4810-BD64-069FF4FC00F6}" presName="Accent" presStyleLbl="alignNode1" presStyleIdx="0" presStyleCnt="3"/>
      <dgm:spPr/>
    </dgm:pt>
    <dgm:pt modelId="{E856D095-174A-49FE-A66B-A2F6A44FC7C0}" type="pres">
      <dgm:prSet presAssocID="{82199CFB-2D40-4810-BD64-069FF4FC00F6}" presName="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70E91319-D58D-4764-AFA7-F03D50BC4564}" type="pres">
      <dgm:prSet presAssocID="{82199CFB-2D40-4810-BD64-069FF4FC00F6}" presName="Parent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70E61C69-8486-4E4E-887C-1C23E4E8DC6C}" type="pres">
      <dgm:prSet presAssocID="{1368EC13-C083-45CC-9135-D74DD447CF07}" presName="sibTrans" presStyleCnt="0"/>
      <dgm:spPr/>
    </dgm:pt>
    <dgm:pt modelId="{6E011077-9D39-456A-8B0B-DF20EE84EC6D}" type="pres">
      <dgm:prSet presAssocID="{2A50E792-B594-49C3-BFEE-23722A45458D}" presName="composite" presStyleCnt="0"/>
      <dgm:spPr/>
    </dgm:pt>
    <dgm:pt modelId="{3FB31B73-FF4E-4143-A16E-35207ECA2320}" type="pres">
      <dgm:prSet presAssocID="{2A50E792-B594-49C3-BFEE-23722A45458D}" presName="BackAccent" presStyleLbl="bgShp" presStyleIdx="1" presStyleCnt="3"/>
      <dgm:spPr/>
    </dgm:pt>
    <dgm:pt modelId="{3EE74ED3-872A-4CE1-B037-2806C3AEAF9F}" type="pres">
      <dgm:prSet presAssocID="{2A50E792-B594-49C3-BFEE-23722A45458D}" presName="Accent" presStyleLbl="alignNode1" presStyleIdx="1" presStyleCnt="3"/>
      <dgm:spPr/>
    </dgm:pt>
    <dgm:pt modelId="{9527DE8C-B4F4-496D-9DE4-C41120325FD4}" type="pres">
      <dgm:prSet presAssocID="{2A50E792-B594-49C3-BFEE-23722A45458D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172AF46E-829A-4A22-ABF4-A9EE9CD63F1D}" type="pres">
      <dgm:prSet presAssocID="{2A50E792-B594-49C3-BFEE-23722A45458D}" presName="Parent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833E6C29-8891-4BE1-865B-E81BF35E9415}" type="pres">
      <dgm:prSet presAssocID="{2D179035-496E-4A4C-AB9B-C68C4133FD65}" presName="sibTrans" presStyleCnt="0"/>
      <dgm:spPr/>
    </dgm:pt>
    <dgm:pt modelId="{0BA2F260-36DC-4366-A50E-6F8FF5667E80}" type="pres">
      <dgm:prSet presAssocID="{6A0F0645-F19A-4C96-9007-64DC28367CB5}" presName="composite" presStyleCnt="0"/>
      <dgm:spPr/>
    </dgm:pt>
    <dgm:pt modelId="{2C2E2982-5A21-4CC4-8387-64B1137EF3BA}" type="pres">
      <dgm:prSet presAssocID="{6A0F0645-F19A-4C96-9007-64DC28367CB5}" presName="BackAccent" presStyleLbl="bgShp" presStyleIdx="2" presStyleCnt="3"/>
      <dgm:spPr/>
    </dgm:pt>
    <dgm:pt modelId="{62E57506-E1DB-455C-A440-49E4C8015BA5}" type="pres">
      <dgm:prSet presAssocID="{6A0F0645-F19A-4C96-9007-64DC28367CB5}" presName="Accent" presStyleLbl="alignNode1" presStyleIdx="2" presStyleCnt="3"/>
      <dgm:spPr/>
    </dgm:pt>
    <dgm:pt modelId="{AE7EA506-4990-4FBF-9361-F6A21ECCAE67}" type="pres">
      <dgm:prSet presAssocID="{6A0F0645-F19A-4C96-9007-64DC28367CB5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91C07597-FFF0-401F-A698-1B70E53AA352}" type="pres">
      <dgm:prSet presAssocID="{6A0F0645-F19A-4C96-9007-64DC28367CB5}" presName="Parent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EF0AB115-E331-4DF1-A40B-83F4A42E980E}" srcId="{3BAD3F86-64BB-4E72-B33F-0F35DB4225F0}" destId="{6A0F0645-F19A-4C96-9007-64DC28367CB5}" srcOrd="2" destOrd="0" parTransId="{0FCBCAF7-3950-4FCC-9A8B-418D4E59B5BE}" sibTransId="{CE67A403-EC1E-48BA-8B83-3C09252B39AC}"/>
    <dgm:cxn modelId="{FD00831C-323E-4CB5-B508-5EE146965294}" srcId="{2A50E792-B594-49C3-BFEE-23722A45458D}" destId="{50E98C0A-5687-4D72-B317-947CA17F1930}" srcOrd="1" destOrd="0" parTransId="{3A3436AD-52B2-4DCD-B1EC-F2B519F9C009}" sibTransId="{D48989DD-A46B-4D99-8BE3-D8211B85BD73}"/>
    <dgm:cxn modelId="{8DD5691E-7A6B-4FCE-88B9-B6DC2993DF06}" type="presOf" srcId="{AC6B5742-5F69-4995-8008-CEC7139332BB}" destId="{9527DE8C-B4F4-496D-9DE4-C41120325FD4}" srcOrd="0" destOrd="0" presId="urn:microsoft.com/office/officeart/2008/layout/IncreasingCircleProcess"/>
    <dgm:cxn modelId="{9D387E44-0AE5-4CD8-844E-4197CB3C04B0}" type="presOf" srcId="{053D0B94-F324-4F40-AA5A-2CF191124B04}" destId="{E856D095-174A-49FE-A66B-A2F6A44FC7C0}" srcOrd="0" destOrd="2" presId="urn:microsoft.com/office/officeart/2008/layout/IncreasingCircleProcess"/>
    <dgm:cxn modelId="{0A1B5F69-7D47-4BEE-8F2B-E3DC80F1CC10}" type="presOf" srcId="{1E6F1331-DB23-47E5-B11C-E303F5607BF7}" destId="{E856D095-174A-49FE-A66B-A2F6A44FC7C0}" srcOrd="0" destOrd="0" presId="urn:microsoft.com/office/officeart/2008/layout/IncreasingCircleProcess"/>
    <dgm:cxn modelId="{D4AB906D-FE7A-4752-B732-7EA05968C337}" srcId="{2A50E792-B594-49C3-BFEE-23722A45458D}" destId="{AC6B5742-5F69-4995-8008-CEC7139332BB}" srcOrd="0" destOrd="0" parTransId="{3A091547-BE5A-45BA-990B-200A91BB7597}" sibTransId="{2D22D1B2-B136-44B7-8613-E88A8F38EF63}"/>
    <dgm:cxn modelId="{F5E30958-C0EB-49B6-BB50-0D0B1556F7F6}" srcId="{3BAD3F86-64BB-4E72-B33F-0F35DB4225F0}" destId="{82199CFB-2D40-4810-BD64-069FF4FC00F6}" srcOrd="0" destOrd="0" parTransId="{DA947688-DF34-40DA-B129-67403D7FC343}" sibTransId="{1368EC13-C083-45CC-9135-D74DD447CF07}"/>
    <dgm:cxn modelId="{1286E386-7F1C-4DF5-A599-CA936F64097A}" srcId="{82199CFB-2D40-4810-BD64-069FF4FC00F6}" destId="{939DCFE9-0CFD-4A40-8913-B50C446603F3}" srcOrd="1" destOrd="0" parTransId="{AAC2ED38-4574-475E-8E33-BD633633ADC5}" sibTransId="{64CEA8E1-158D-4A40-9776-AE15CCF709DF}"/>
    <dgm:cxn modelId="{36906688-E4DA-4CF3-886E-1B2611E97D62}" type="presOf" srcId="{50E98C0A-5687-4D72-B317-947CA17F1930}" destId="{9527DE8C-B4F4-496D-9DE4-C41120325FD4}" srcOrd="0" destOrd="1" presId="urn:microsoft.com/office/officeart/2008/layout/IncreasingCircleProcess"/>
    <dgm:cxn modelId="{58BBAF8F-B1B8-45E7-B370-ED674D082BB4}" srcId="{82199CFB-2D40-4810-BD64-069FF4FC00F6}" destId="{1E6F1331-DB23-47E5-B11C-E303F5607BF7}" srcOrd="0" destOrd="0" parTransId="{30A6B311-DFC9-40C6-8BD5-3183F3368658}" sibTransId="{F5D6A9D1-A00A-4193-BCD6-824B6804A4E0}"/>
    <dgm:cxn modelId="{30948F91-C002-4F54-BEFF-9600C5C89590}" type="presOf" srcId="{6A0F0645-F19A-4C96-9007-64DC28367CB5}" destId="{91C07597-FFF0-401F-A698-1B70E53AA352}" srcOrd="0" destOrd="0" presId="urn:microsoft.com/office/officeart/2008/layout/IncreasingCircleProcess"/>
    <dgm:cxn modelId="{7C5B239D-37AD-41C9-B9B4-FA58E5912ADA}" type="presOf" srcId="{2A50E792-B594-49C3-BFEE-23722A45458D}" destId="{172AF46E-829A-4A22-ABF4-A9EE9CD63F1D}" srcOrd="0" destOrd="0" presId="urn:microsoft.com/office/officeart/2008/layout/IncreasingCircleProcess"/>
    <dgm:cxn modelId="{58962BA1-F5A5-494B-AE0A-21F9C5F2F882}" srcId="{6A0F0645-F19A-4C96-9007-64DC28367CB5}" destId="{BC4866E5-CD69-4915-AC9E-CBFCD1E3E732}" srcOrd="2" destOrd="0" parTransId="{D7B9B479-07F6-4C50-91FA-B2F002711AA4}" sibTransId="{F7A03C2F-63C6-48BA-A45C-B8EEB3F91E56}"/>
    <dgm:cxn modelId="{51B5B7A2-04F6-45DB-BFAC-4740A6E4CBE2}" type="presOf" srcId="{AED863A7-C3AF-4D79-8AD6-AAD45E75EC24}" destId="{AE7EA506-4990-4FBF-9361-F6A21ECCAE67}" srcOrd="0" destOrd="0" presId="urn:microsoft.com/office/officeart/2008/layout/IncreasingCircleProcess"/>
    <dgm:cxn modelId="{4C3CBFA2-0CA2-435E-BDF3-C0100B0883B2}" srcId="{3BAD3F86-64BB-4E72-B33F-0F35DB4225F0}" destId="{2A50E792-B594-49C3-BFEE-23722A45458D}" srcOrd="1" destOrd="0" parTransId="{2C57EB12-F897-4206-A386-2DF51BAABFF2}" sibTransId="{2D179035-496E-4A4C-AB9B-C68C4133FD65}"/>
    <dgm:cxn modelId="{EBD5F1B6-7EBC-4767-855F-7ED473A83028}" srcId="{6A0F0645-F19A-4C96-9007-64DC28367CB5}" destId="{A5A8F6B9-A34B-46EF-9696-3C165E45D8A3}" srcOrd="1" destOrd="0" parTransId="{C16B46E9-6D74-482B-B30C-F6522932D48C}" sibTransId="{3777750D-334B-40B4-9EF4-7D406898C9FE}"/>
    <dgm:cxn modelId="{73B0BDBF-336F-4EF5-BBFE-DB2A956018F3}" type="presOf" srcId="{82199CFB-2D40-4810-BD64-069FF4FC00F6}" destId="{70E91319-D58D-4764-AFA7-F03D50BC4564}" srcOrd="0" destOrd="0" presId="urn:microsoft.com/office/officeart/2008/layout/IncreasingCircleProcess"/>
    <dgm:cxn modelId="{7875E2DC-BB3C-4508-BD69-7108AFE0126C}" srcId="{6A0F0645-F19A-4C96-9007-64DC28367CB5}" destId="{AED863A7-C3AF-4D79-8AD6-AAD45E75EC24}" srcOrd="0" destOrd="0" parTransId="{988A2283-E88F-4904-A16A-72192598E607}" sibTransId="{A084E44E-DD7D-4C62-BC13-E34302799EFC}"/>
    <dgm:cxn modelId="{C154D8E6-B26C-41F2-BF3E-C665957068B9}" type="presOf" srcId="{A5A8F6B9-A34B-46EF-9696-3C165E45D8A3}" destId="{AE7EA506-4990-4FBF-9361-F6A21ECCAE67}" srcOrd="0" destOrd="1" presId="urn:microsoft.com/office/officeart/2008/layout/IncreasingCircleProcess"/>
    <dgm:cxn modelId="{5DB3BBF0-9A55-439E-B6B7-847C56F80848}" type="presOf" srcId="{3BAD3F86-64BB-4E72-B33F-0F35DB4225F0}" destId="{084EEE18-09C3-4AB3-8841-C6F60D5CF460}" srcOrd="0" destOrd="0" presId="urn:microsoft.com/office/officeart/2008/layout/IncreasingCircleProcess"/>
    <dgm:cxn modelId="{A46FA3F2-5537-4F49-B0BD-CE3B2365843F}" type="presOf" srcId="{BC4866E5-CD69-4915-AC9E-CBFCD1E3E732}" destId="{AE7EA506-4990-4FBF-9361-F6A21ECCAE67}" srcOrd="0" destOrd="2" presId="urn:microsoft.com/office/officeart/2008/layout/IncreasingCircleProcess"/>
    <dgm:cxn modelId="{3C9691F9-8492-45FB-856A-CFD2F6CABCEE}" srcId="{82199CFB-2D40-4810-BD64-069FF4FC00F6}" destId="{053D0B94-F324-4F40-AA5A-2CF191124B04}" srcOrd="2" destOrd="0" parTransId="{173F2ACB-D10E-4209-B74B-404B58F5490A}" sibTransId="{6F7FBE7A-F75D-4480-823F-A0200C13B0F8}"/>
    <dgm:cxn modelId="{7E558DFA-5081-46F6-90A7-D16A848C53C8}" type="presOf" srcId="{939DCFE9-0CFD-4A40-8913-B50C446603F3}" destId="{E856D095-174A-49FE-A66B-A2F6A44FC7C0}" srcOrd="0" destOrd="1" presId="urn:microsoft.com/office/officeart/2008/layout/IncreasingCircleProcess"/>
    <dgm:cxn modelId="{31082888-3036-44C1-9952-AECC5496CCA5}" type="presParOf" srcId="{084EEE18-09C3-4AB3-8841-C6F60D5CF460}" destId="{6C97A7EA-8C67-4892-AA5A-874FB9D90230}" srcOrd="0" destOrd="0" presId="urn:microsoft.com/office/officeart/2008/layout/IncreasingCircleProcess"/>
    <dgm:cxn modelId="{657966B7-088A-4803-8937-82A5866440FB}" type="presParOf" srcId="{6C97A7EA-8C67-4892-AA5A-874FB9D90230}" destId="{4B9BFE3F-D026-4F9C-9F58-5857DB769E90}" srcOrd="0" destOrd="0" presId="urn:microsoft.com/office/officeart/2008/layout/IncreasingCircleProcess"/>
    <dgm:cxn modelId="{BE6E97F2-CBC2-4F1F-A48C-ACF7CA32AC39}" type="presParOf" srcId="{6C97A7EA-8C67-4892-AA5A-874FB9D90230}" destId="{C019085D-5EC6-47BD-B0DB-21E93B28695F}" srcOrd="1" destOrd="0" presId="urn:microsoft.com/office/officeart/2008/layout/IncreasingCircleProcess"/>
    <dgm:cxn modelId="{B8B8BEA8-4CD5-4E52-BA11-37957FC92304}" type="presParOf" srcId="{6C97A7EA-8C67-4892-AA5A-874FB9D90230}" destId="{E856D095-174A-49FE-A66B-A2F6A44FC7C0}" srcOrd="2" destOrd="0" presId="urn:microsoft.com/office/officeart/2008/layout/IncreasingCircleProcess"/>
    <dgm:cxn modelId="{DD00B210-4E84-411D-993C-37203D9BE371}" type="presParOf" srcId="{6C97A7EA-8C67-4892-AA5A-874FB9D90230}" destId="{70E91319-D58D-4764-AFA7-F03D50BC4564}" srcOrd="3" destOrd="0" presId="urn:microsoft.com/office/officeart/2008/layout/IncreasingCircleProcess"/>
    <dgm:cxn modelId="{333FE917-016F-432A-8334-7C81B20B62C5}" type="presParOf" srcId="{084EEE18-09C3-4AB3-8841-C6F60D5CF460}" destId="{70E61C69-8486-4E4E-887C-1C23E4E8DC6C}" srcOrd="1" destOrd="0" presId="urn:microsoft.com/office/officeart/2008/layout/IncreasingCircleProcess"/>
    <dgm:cxn modelId="{0FB23C62-7215-453A-8FEA-92BA2835B901}" type="presParOf" srcId="{084EEE18-09C3-4AB3-8841-C6F60D5CF460}" destId="{6E011077-9D39-456A-8B0B-DF20EE84EC6D}" srcOrd="2" destOrd="0" presId="urn:microsoft.com/office/officeart/2008/layout/IncreasingCircleProcess"/>
    <dgm:cxn modelId="{DAF6FA46-1533-489A-8B75-2F87EEAA8ABF}" type="presParOf" srcId="{6E011077-9D39-456A-8B0B-DF20EE84EC6D}" destId="{3FB31B73-FF4E-4143-A16E-35207ECA2320}" srcOrd="0" destOrd="0" presId="urn:microsoft.com/office/officeart/2008/layout/IncreasingCircleProcess"/>
    <dgm:cxn modelId="{ED64445B-9EE4-4B5F-82F8-952C41FA6E47}" type="presParOf" srcId="{6E011077-9D39-456A-8B0B-DF20EE84EC6D}" destId="{3EE74ED3-872A-4CE1-B037-2806C3AEAF9F}" srcOrd="1" destOrd="0" presId="urn:microsoft.com/office/officeart/2008/layout/IncreasingCircleProcess"/>
    <dgm:cxn modelId="{30773C2C-6DCA-48B7-8F0D-DEFA1F290D2F}" type="presParOf" srcId="{6E011077-9D39-456A-8B0B-DF20EE84EC6D}" destId="{9527DE8C-B4F4-496D-9DE4-C41120325FD4}" srcOrd="2" destOrd="0" presId="urn:microsoft.com/office/officeart/2008/layout/IncreasingCircleProcess"/>
    <dgm:cxn modelId="{C87712CC-E593-467A-A752-E3501F40A61F}" type="presParOf" srcId="{6E011077-9D39-456A-8B0B-DF20EE84EC6D}" destId="{172AF46E-829A-4A22-ABF4-A9EE9CD63F1D}" srcOrd="3" destOrd="0" presId="urn:microsoft.com/office/officeart/2008/layout/IncreasingCircleProcess"/>
    <dgm:cxn modelId="{EF362DA3-2A2C-4D69-BB0A-409249A901AF}" type="presParOf" srcId="{084EEE18-09C3-4AB3-8841-C6F60D5CF460}" destId="{833E6C29-8891-4BE1-865B-E81BF35E9415}" srcOrd="3" destOrd="0" presId="urn:microsoft.com/office/officeart/2008/layout/IncreasingCircleProcess"/>
    <dgm:cxn modelId="{89719C61-5795-440F-8CA8-09B4C43C80D7}" type="presParOf" srcId="{084EEE18-09C3-4AB3-8841-C6F60D5CF460}" destId="{0BA2F260-36DC-4366-A50E-6F8FF5667E80}" srcOrd="4" destOrd="0" presId="urn:microsoft.com/office/officeart/2008/layout/IncreasingCircleProcess"/>
    <dgm:cxn modelId="{A65106AC-07CD-4E7B-907B-AA731DCF2E9F}" type="presParOf" srcId="{0BA2F260-36DC-4366-A50E-6F8FF5667E80}" destId="{2C2E2982-5A21-4CC4-8387-64B1137EF3BA}" srcOrd="0" destOrd="0" presId="urn:microsoft.com/office/officeart/2008/layout/IncreasingCircleProcess"/>
    <dgm:cxn modelId="{86B43049-FB4A-4AE9-994D-617E281F57BD}" type="presParOf" srcId="{0BA2F260-36DC-4366-A50E-6F8FF5667E80}" destId="{62E57506-E1DB-455C-A440-49E4C8015BA5}" srcOrd="1" destOrd="0" presId="urn:microsoft.com/office/officeart/2008/layout/IncreasingCircleProcess"/>
    <dgm:cxn modelId="{ABA137CC-697A-481F-8385-873957DF95EF}" type="presParOf" srcId="{0BA2F260-36DC-4366-A50E-6F8FF5667E80}" destId="{AE7EA506-4990-4FBF-9361-F6A21ECCAE67}" srcOrd="2" destOrd="0" presId="urn:microsoft.com/office/officeart/2008/layout/IncreasingCircleProcess"/>
    <dgm:cxn modelId="{F573DBA7-A04F-41A3-A48D-AE8619323331}" type="presParOf" srcId="{0BA2F260-36DC-4366-A50E-6F8FF5667E80}" destId="{91C07597-FFF0-401F-A698-1B70E53AA352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AD3F86-64BB-4E72-B33F-0F35DB4225F0}" type="doc">
      <dgm:prSet loTypeId="urn:microsoft.com/office/officeart/2008/layout/IncreasingCircleProcess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IN"/>
        </a:p>
      </dgm:t>
    </dgm:pt>
    <dgm:pt modelId="{82199CFB-2D40-4810-BD64-069FF4FC00F6}">
      <dgm:prSet phldrT="[Text]"/>
      <dgm:spPr/>
      <dgm:t>
        <a:bodyPr/>
        <a:lstStyle/>
        <a:p>
          <a:r>
            <a:rPr lang="en-US" dirty="0"/>
            <a:t>k-D trees</a:t>
          </a:r>
          <a:endParaRPr lang="en-IN" dirty="0"/>
        </a:p>
      </dgm:t>
    </dgm:pt>
    <dgm:pt modelId="{DA947688-DF34-40DA-B129-67403D7FC343}" type="parTrans" cxnId="{F5E30958-C0EB-49B6-BB50-0D0B1556F7F6}">
      <dgm:prSet/>
      <dgm:spPr/>
      <dgm:t>
        <a:bodyPr/>
        <a:lstStyle/>
        <a:p>
          <a:endParaRPr lang="en-IN"/>
        </a:p>
      </dgm:t>
    </dgm:pt>
    <dgm:pt modelId="{1368EC13-C083-45CC-9135-D74DD447CF07}" type="sibTrans" cxnId="{F5E30958-C0EB-49B6-BB50-0D0B1556F7F6}">
      <dgm:prSet/>
      <dgm:spPr/>
      <dgm:t>
        <a:bodyPr/>
        <a:lstStyle/>
        <a:p>
          <a:endParaRPr lang="en-IN"/>
        </a:p>
      </dgm:t>
    </dgm:pt>
    <dgm:pt modelId="{1E6F1331-DB23-47E5-B11C-E303F5607BF7}">
      <dgm:prSet phldrT="[Text]" custT="1"/>
      <dgm:spPr>
        <a:blipFill>
          <a:blip xmlns:r="http://schemas.openxmlformats.org/officeDocument/2006/relationships" r:embed="rId1"/>
          <a:stretch>
            <a:fillRect l="-5570" t="-2139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30A6B311-DFC9-40C6-8BD5-3183F3368658}" type="parTrans" cxnId="{58BBAF8F-B1B8-45E7-B370-ED674D082BB4}">
      <dgm:prSet/>
      <dgm:spPr/>
      <dgm:t>
        <a:bodyPr/>
        <a:lstStyle/>
        <a:p>
          <a:endParaRPr lang="en-IN"/>
        </a:p>
      </dgm:t>
    </dgm:pt>
    <dgm:pt modelId="{F5D6A9D1-A00A-4193-BCD6-824B6804A4E0}" type="sibTrans" cxnId="{58BBAF8F-B1B8-45E7-B370-ED674D082BB4}">
      <dgm:prSet/>
      <dgm:spPr/>
      <dgm:t>
        <a:bodyPr/>
        <a:lstStyle/>
        <a:p>
          <a:endParaRPr lang="en-IN"/>
        </a:p>
      </dgm:t>
    </dgm:pt>
    <dgm:pt modelId="{2A50E792-B594-49C3-BFEE-23722A45458D}">
      <dgm:prSet phldrT="[Text]"/>
      <dgm:spPr/>
      <dgm:t>
        <a:bodyPr/>
        <a:lstStyle/>
        <a:p>
          <a:r>
            <a:rPr lang="en-US" dirty="0"/>
            <a:t>LSH</a:t>
          </a:r>
          <a:endParaRPr lang="en-IN" dirty="0"/>
        </a:p>
      </dgm:t>
    </dgm:pt>
    <dgm:pt modelId="{2C57EB12-F897-4206-A386-2DF51BAABFF2}" type="parTrans" cxnId="{4C3CBFA2-0CA2-435E-BDF3-C0100B0883B2}">
      <dgm:prSet/>
      <dgm:spPr/>
      <dgm:t>
        <a:bodyPr/>
        <a:lstStyle/>
        <a:p>
          <a:endParaRPr lang="en-IN"/>
        </a:p>
      </dgm:t>
    </dgm:pt>
    <dgm:pt modelId="{2D179035-496E-4A4C-AB9B-C68C4133FD65}" type="sibTrans" cxnId="{4C3CBFA2-0CA2-435E-BDF3-C0100B0883B2}">
      <dgm:prSet/>
      <dgm:spPr/>
      <dgm:t>
        <a:bodyPr/>
        <a:lstStyle/>
        <a:p>
          <a:endParaRPr lang="en-IN"/>
        </a:p>
      </dgm:t>
    </dgm:pt>
    <dgm:pt modelId="{AC6B5742-5F69-4995-8008-CEC7139332BB}">
      <dgm:prSet phldrT="[Text]" custT="1"/>
      <dgm:spPr>
        <a:blipFill>
          <a:blip xmlns:r="http://schemas.openxmlformats.org/officeDocument/2006/relationships" r:embed="rId2"/>
          <a:stretch>
            <a:fillRect l="-5570" t="-2139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3A091547-BE5A-45BA-990B-200A91BB7597}" type="parTrans" cxnId="{D4AB906D-FE7A-4752-B732-7EA05968C337}">
      <dgm:prSet/>
      <dgm:spPr/>
      <dgm:t>
        <a:bodyPr/>
        <a:lstStyle/>
        <a:p>
          <a:endParaRPr lang="en-IN"/>
        </a:p>
      </dgm:t>
    </dgm:pt>
    <dgm:pt modelId="{2D22D1B2-B136-44B7-8613-E88A8F38EF63}" type="sibTrans" cxnId="{D4AB906D-FE7A-4752-B732-7EA05968C337}">
      <dgm:prSet/>
      <dgm:spPr/>
      <dgm:t>
        <a:bodyPr/>
        <a:lstStyle/>
        <a:p>
          <a:endParaRPr lang="en-IN"/>
        </a:p>
      </dgm:t>
    </dgm:pt>
    <dgm:pt modelId="{6A0F0645-F19A-4C96-9007-64DC28367CB5}">
      <dgm:prSet phldrT="[Text]"/>
      <dgm:spPr/>
      <dgm:t>
        <a:bodyPr/>
        <a:lstStyle/>
        <a:p>
          <a:r>
            <a:rPr lang="en-US" dirty="0"/>
            <a:t>Inverted Lists</a:t>
          </a:r>
          <a:endParaRPr lang="en-IN" dirty="0"/>
        </a:p>
      </dgm:t>
    </dgm:pt>
    <dgm:pt modelId="{0FCBCAF7-3950-4FCC-9A8B-418D4E59B5BE}" type="parTrans" cxnId="{EF0AB115-E331-4DF1-A40B-83F4A42E980E}">
      <dgm:prSet/>
      <dgm:spPr/>
      <dgm:t>
        <a:bodyPr/>
        <a:lstStyle/>
        <a:p>
          <a:endParaRPr lang="en-IN"/>
        </a:p>
      </dgm:t>
    </dgm:pt>
    <dgm:pt modelId="{CE67A403-EC1E-48BA-8B83-3C09252B39AC}" type="sibTrans" cxnId="{EF0AB115-E331-4DF1-A40B-83F4A42E980E}">
      <dgm:prSet/>
      <dgm:spPr/>
      <dgm:t>
        <a:bodyPr/>
        <a:lstStyle/>
        <a:p>
          <a:endParaRPr lang="en-IN"/>
        </a:p>
      </dgm:t>
    </dgm:pt>
    <dgm:pt modelId="{AED863A7-C3AF-4D79-8AD6-AAD45E75EC24}">
      <dgm:prSet phldrT="[Text]" custT="1"/>
      <dgm:spPr>
        <a:blipFill>
          <a:blip xmlns:r="http://schemas.openxmlformats.org/officeDocument/2006/relationships" r:embed="rId3"/>
          <a:stretch>
            <a:fillRect l="-5570" t="-2139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988A2283-E88F-4904-A16A-72192598E607}" type="parTrans" cxnId="{7875E2DC-BB3C-4508-BD69-7108AFE0126C}">
      <dgm:prSet/>
      <dgm:spPr/>
      <dgm:t>
        <a:bodyPr/>
        <a:lstStyle/>
        <a:p>
          <a:endParaRPr lang="en-IN"/>
        </a:p>
      </dgm:t>
    </dgm:pt>
    <dgm:pt modelId="{A084E44E-DD7D-4C62-BC13-E34302799EFC}" type="sibTrans" cxnId="{7875E2DC-BB3C-4508-BD69-7108AFE0126C}">
      <dgm:prSet/>
      <dgm:spPr/>
      <dgm:t>
        <a:bodyPr/>
        <a:lstStyle/>
        <a:p>
          <a:endParaRPr lang="en-IN"/>
        </a:p>
      </dgm:t>
    </dgm:pt>
    <dgm:pt modelId="{939DCFE9-0CFD-4A40-8913-B50C446603F3}">
      <dgm:prSet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AAC2ED38-4574-475E-8E33-BD633633ADC5}" type="parTrans" cxnId="{1286E386-7F1C-4DF5-A599-CA936F64097A}">
      <dgm:prSet/>
      <dgm:spPr/>
      <dgm:t>
        <a:bodyPr/>
        <a:lstStyle/>
        <a:p>
          <a:endParaRPr lang="en-IN"/>
        </a:p>
      </dgm:t>
    </dgm:pt>
    <dgm:pt modelId="{64CEA8E1-158D-4A40-9776-AE15CCF709DF}" type="sibTrans" cxnId="{1286E386-7F1C-4DF5-A599-CA936F64097A}">
      <dgm:prSet/>
      <dgm:spPr/>
      <dgm:t>
        <a:bodyPr/>
        <a:lstStyle/>
        <a:p>
          <a:endParaRPr lang="en-IN"/>
        </a:p>
      </dgm:t>
    </dgm:pt>
    <dgm:pt modelId="{053D0B94-F324-4F40-AA5A-2CF191124B04}">
      <dgm:prSet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173F2ACB-D10E-4209-B74B-404B58F5490A}" type="parTrans" cxnId="{3C9691F9-8492-45FB-856A-CFD2F6CABCEE}">
      <dgm:prSet/>
      <dgm:spPr/>
      <dgm:t>
        <a:bodyPr/>
        <a:lstStyle/>
        <a:p>
          <a:endParaRPr lang="en-IN"/>
        </a:p>
      </dgm:t>
    </dgm:pt>
    <dgm:pt modelId="{6F7FBE7A-F75D-4480-823F-A0200C13B0F8}" type="sibTrans" cxnId="{3C9691F9-8492-45FB-856A-CFD2F6CABCEE}">
      <dgm:prSet/>
      <dgm:spPr/>
      <dgm:t>
        <a:bodyPr/>
        <a:lstStyle/>
        <a:p>
          <a:endParaRPr lang="en-IN"/>
        </a:p>
      </dgm:t>
    </dgm:pt>
    <dgm:pt modelId="{A5A8F6B9-A34B-46EF-9696-3C165E45D8A3}">
      <dgm:prSet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C16B46E9-6D74-482B-B30C-F6522932D48C}" type="parTrans" cxnId="{EBD5F1B6-7EBC-4767-855F-7ED473A83028}">
      <dgm:prSet/>
      <dgm:spPr/>
      <dgm:t>
        <a:bodyPr/>
        <a:lstStyle/>
        <a:p>
          <a:endParaRPr lang="en-IN"/>
        </a:p>
      </dgm:t>
    </dgm:pt>
    <dgm:pt modelId="{3777750D-334B-40B4-9EF4-7D406898C9FE}" type="sibTrans" cxnId="{EBD5F1B6-7EBC-4767-855F-7ED473A83028}">
      <dgm:prSet/>
      <dgm:spPr/>
      <dgm:t>
        <a:bodyPr/>
        <a:lstStyle/>
        <a:p>
          <a:endParaRPr lang="en-IN"/>
        </a:p>
      </dgm:t>
    </dgm:pt>
    <dgm:pt modelId="{BC4866E5-CD69-4915-AC9E-CBFCD1E3E732}">
      <dgm:prSet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D7B9B479-07F6-4C50-91FA-B2F002711AA4}" type="parTrans" cxnId="{58962BA1-F5A5-494B-AE0A-21F9C5F2F882}">
      <dgm:prSet/>
      <dgm:spPr/>
      <dgm:t>
        <a:bodyPr/>
        <a:lstStyle/>
        <a:p>
          <a:endParaRPr lang="en-IN"/>
        </a:p>
      </dgm:t>
    </dgm:pt>
    <dgm:pt modelId="{F7A03C2F-63C6-48BA-A45C-B8EEB3F91E56}" type="sibTrans" cxnId="{58962BA1-F5A5-494B-AE0A-21F9C5F2F882}">
      <dgm:prSet/>
      <dgm:spPr/>
      <dgm:t>
        <a:bodyPr/>
        <a:lstStyle/>
        <a:p>
          <a:endParaRPr lang="en-IN"/>
        </a:p>
      </dgm:t>
    </dgm:pt>
    <dgm:pt modelId="{50E98C0A-5687-4D72-B317-947CA17F1930}">
      <dgm:prSet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3A3436AD-52B2-4DCD-B1EC-F2B519F9C009}" type="parTrans" cxnId="{FD00831C-323E-4CB5-B508-5EE146965294}">
      <dgm:prSet/>
      <dgm:spPr/>
      <dgm:t>
        <a:bodyPr/>
        <a:lstStyle/>
        <a:p>
          <a:endParaRPr lang="en-IN"/>
        </a:p>
      </dgm:t>
    </dgm:pt>
    <dgm:pt modelId="{D48989DD-A46B-4D99-8BE3-D8211B85BD73}" type="sibTrans" cxnId="{FD00831C-323E-4CB5-B508-5EE146965294}">
      <dgm:prSet/>
      <dgm:spPr/>
      <dgm:t>
        <a:bodyPr/>
        <a:lstStyle/>
        <a:p>
          <a:endParaRPr lang="en-IN"/>
        </a:p>
      </dgm:t>
    </dgm:pt>
    <dgm:pt modelId="{084EEE18-09C3-4AB3-8841-C6F60D5CF460}" type="pres">
      <dgm:prSet presAssocID="{3BAD3F86-64BB-4E72-B33F-0F35DB4225F0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6C97A7EA-8C67-4892-AA5A-874FB9D90230}" type="pres">
      <dgm:prSet presAssocID="{82199CFB-2D40-4810-BD64-069FF4FC00F6}" presName="composite" presStyleCnt="0"/>
      <dgm:spPr/>
    </dgm:pt>
    <dgm:pt modelId="{4B9BFE3F-D026-4F9C-9F58-5857DB769E90}" type="pres">
      <dgm:prSet presAssocID="{82199CFB-2D40-4810-BD64-069FF4FC00F6}" presName="BackAccent" presStyleLbl="bgShp" presStyleIdx="0" presStyleCnt="3"/>
      <dgm:spPr/>
    </dgm:pt>
    <dgm:pt modelId="{C019085D-5EC6-47BD-B0DB-21E93B28695F}" type="pres">
      <dgm:prSet presAssocID="{82199CFB-2D40-4810-BD64-069FF4FC00F6}" presName="Accent" presStyleLbl="alignNode1" presStyleIdx="0" presStyleCnt="3"/>
      <dgm:spPr/>
    </dgm:pt>
    <dgm:pt modelId="{E856D095-174A-49FE-A66B-A2F6A44FC7C0}" type="pres">
      <dgm:prSet presAssocID="{82199CFB-2D40-4810-BD64-069FF4FC00F6}" presName="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70E91319-D58D-4764-AFA7-F03D50BC4564}" type="pres">
      <dgm:prSet presAssocID="{82199CFB-2D40-4810-BD64-069FF4FC00F6}" presName="Parent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70E61C69-8486-4E4E-887C-1C23E4E8DC6C}" type="pres">
      <dgm:prSet presAssocID="{1368EC13-C083-45CC-9135-D74DD447CF07}" presName="sibTrans" presStyleCnt="0"/>
      <dgm:spPr/>
    </dgm:pt>
    <dgm:pt modelId="{6E011077-9D39-456A-8B0B-DF20EE84EC6D}" type="pres">
      <dgm:prSet presAssocID="{2A50E792-B594-49C3-BFEE-23722A45458D}" presName="composite" presStyleCnt="0"/>
      <dgm:spPr/>
    </dgm:pt>
    <dgm:pt modelId="{3FB31B73-FF4E-4143-A16E-35207ECA2320}" type="pres">
      <dgm:prSet presAssocID="{2A50E792-B594-49C3-BFEE-23722A45458D}" presName="BackAccent" presStyleLbl="bgShp" presStyleIdx="1" presStyleCnt="3"/>
      <dgm:spPr/>
    </dgm:pt>
    <dgm:pt modelId="{3EE74ED3-872A-4CE1-B037-2806C3AEAF9F}" type="pres">
      <dgm:prSet presAssocID="{2A50E792-B594-49C3-BFEE-23722A45458D}" presName="Accent" presStyleLbl="alignNode1" presStyleIdx="1" presStyleCnt="3"/>
      <dgm:spPr/>
    </dgm:pt>
    <dgm:pt modelId="{9527DE8C-B4F4-496D-9DE4-C41120325FD4}" type="pres">
      <dgm:prSet presAssocID="{2A50E792-B594-49C3-BFEE-23722A45458D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172AF46E-829A-4A22-ABF4-A9EE9CD63F1D}" type="pres">
      <dgm:prSet presAssocID="{2A50E792-B594-49C3-BFEE-23722A45458D}" presName="Parent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833E6C29-8891-4BE1-865B-E81BF35E9415}" type="pres">
      <dgm:prSet presAssocID="{2D179035-496E-4A4C-AB9B-C68C4133FD65}" presName="sibTrans" presStyleCnt="0"/>
      <dgm:spPr/>
    </dgm:pt>
    <dgm:pt modelId="{0BA2F260-36DC-4366-A50E-6F8FF5667E80}" type="pres">
      <dgm:prSet presAssocID="{6A0F0645-F19A-4C96-9007-64DC28367CB5}" presName="composite" presStyleCnt="0"/>
      <dgm:spPr/>
    </dgm:pt>
    <dgm:pt modelId="{2C2E2982-5A21-4CC4-8387-64B1137EF3BA}" type="pres">
      <dgm:prSet presAssocID="{6A0F0645-F19A-4C96-9007-64DC28367CB5}" presName="BackAccent" presStyleLbl="bgShp" presStyleIdx="2" presStyleCnt="3"/>
      <dgm:spPr/>
    </dgm:pt>
    <dgm:pt modelId="{62E57506-E1DB-455C-A440-49E4C8015BA5}" type="pres">
      <dgm:prSet presAssocID="{6A0F0645-F19A-4C96-9007-64DC28367CB5}" presName="Accent" presStyleLbl="alignNode1" presStyleIdx="2" presStyleCnt="3"/>
      <dgm:spPr/>
    </dgm:pt>
    <dgm:pt modelId="{AE7EA506-4990-4FBF-9361-F6A21ECCAE67}" type="pres">
      <dgm:prSet presAssocID="{6A0F0645-F19A-4C96-9007-64DC28367CB5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91C07597-FFF0-401F-A698-1B70E53AA352}" type="pres">
      <dgm:prSet presAssocID="{6A0F0645-F19A-4C96-9007-64DC28367CB5}" presName="Parent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EF0AB115-E331-4DF1-A40B-83F4A42E980E}" srcId="{3BAD3F86-64BB-4E72-B33F-0F35DB4225F0}" destId="{6A0F0645-F19A-4C96-9007-64DC28367CB5}" srcOrd="2" destOrd="0" parTransId="{0FCBCAF7-3950-4FCC-9A8B-418D4E59B5BE}" sibTransId="{CE67A403-EC1E-48BA-8B83-3C09252B39AC}"/>
    <dgm:cxn modelId="{FD00831C-323E-4CB5-B508-5EE146965294}" srcId="{2A50E792-B594-49C3-BFEE-23722A45458D}" destId="{50E98C0A-5687-4D72-B317-947CA17F1930}" srcOrd="1" destOrd="0" parTransId="{3A3436AD-52B2-4DCD-B1EC-F2B519F9C009}" sibTransId="{D48989DD-A46B-4D99-8BE3-D8211B85BD73}"/>
    <dgm:cxn modelId="{8DD5691E-7A6B-4FCE-88B9-B6DC2993DF06}" type="presOf" srcId="{AC6B5742-5F69-4995-8008-CEC7139332BB}" destId="{9527DE8C-B4F4-496D-9DE4-C41120325FD4}" srcOrd="0" destOrd="0" presId="urn:microsoft.com/office/officeart/2008/layout/IncreasingCircleProcess"/>
    <dgm:cxn modelId="{9D387E44-0AE5-4CD8-844E-4197CB3C04B0}" type="presOf" srcId="{053D0B94-F324-4F40-AA5A-2CF191124B04}" destId="{E856D095-174A-49FE-A66B-A2F6A44FC7C0}" srcOrd="0" destOrd="2" presId="urn:microsoft.com/office/officeart/2008/layout/IncreasingCircleProcess"/>
    <dgm:cxn modelId="{0A1B5F69-7D47-4BEE-8F2B-E3DC80F1CC10}" type="presOf" srcId="{1E6F1331-DB23-47E5-B11C-E303F5607BF7}" destId="{E856D095-174A-49FE-A66B-A2F6A44FC7C0}" srcOrd="0" destOrd="0" presId="urn:microsoft.com/office/officeart/2008/layout/IncreasingCircleProcess"/>
    <dgm:cxn modelId="{D4AB906D-FE7A-4752-B732-7EA05968C337}" srcId="{2A50E792-B594-49C3-BFEE-23722A45458D}" destId="{AC6B5742-5F69-4995-8008-CEC7139332BB}" srcOrd="0" destOrd="0" parTransId="{3A091547-BE5A-45BA-990B-200A91BB7597}" sibTransId="{2D22D1B2-B136-44B7-8613-E88A8F38EF63}"/>
    <dgm:cxn modelId="{F5E30958-C0EB-49B6-BB50-0D0B1556F7F6}" srcId="{3BAD3F86-64BB-4E72-B33F-0F35DB4225F0}" destId="{82199CFB-2D40-4810-BD64-069FF4FC00F6}" srcOrd="0" destOrd="0" parTransId="{DA947688-DF34-40DA-B129-67403D7FC343}" sibTransId="{1368EC13-C083-45CC-9135-D74DD447CF07}"/>
    <dgm:cxn modelId="{1286E386-7F1C-4DF5-A599-CA936F64097A}" srcId="{82199CFB-2D40-4810-BD64-069FF4FC00F6}" destId="{939DCFE9-0CFD-4A40-8913-B50C446603F3}" srcOrd="1" destOrd="0" parTransId="{AAC2ED38-4574-475E-8E33-BD633633ADC5}" sibTransId="{64CEA8E1-158D-4A40-9776-AE15CCF709DF}"/>
    <dgm:cxn modelId="{36906688-E4DA-4CF3-886E-1B2611E97D62}" type="presOf" srcId="{50E98C0A-5687-4D72-B317-947CA17F1930}" destId="{9527DE8C-B4F4-496D-9DE4-C41120325FD4}" srcOrd="0" destOrd="1" presId="urn:microsoft.com/office/officeart/2008/layout/IncreasingCircleProcess"/>
    <dgm:cxn modelId="{58BBAF8F-B1B8-45E7-B370-ED674D082BB4}" srcId="{82199CFB-2D40-4810-BD64-069FF4FC00F6}" destId="{1E6F1331-DB23-47E5-B11C-E303F5607BF7}" srcOrd="0" destOrd="0" parTransId="{30A6B311-DFC9-40C6-8BD5-3183F3368658}" sibTransId="{F5D6A9D1-A00A-4193-BCD6-824B6804A4E0}"/>
    <dgm:cxn modelId="{30948F91-C002-4F54-BEFF-9600C5C89590}" type="presOf" srcId="{6A0F0645-F19A-4C96-9007-64DC28367CB5}" destId="{91C07597-FFF0-401F-A698-1B70E53AA352}" srcOrd="0" destOrd="0" presId="urn:microsoft.com/office/officeart/2008/layout/IncreasingCircleProcess"/>
    <dgm:cxn modelId="{7C5B239D-37AD-41C9-B9B4-FA58E5912ADA}" type="presOf" srcId="{2A50E792-B594-49C3-BFEE-23722A45458D}" destId="{172AF46E-829A-4A22-ABF4-A9EE9CD63F1D}" srcOrd="0" destOrd="0" presId="urn:microsoft.com/office/officeart/2008/layout/IncreasingCircleProcess"/>
    <dgm:cxn modelId="{58962BA1-F5A5-494B-AE0A-21F9C5F2F882}" srcId="{6A0F0645-F19A-4C96-9007-64DC28367CB5}" destId="{BC4866E5-CD69-4915-AC9E-CBFCD1E3E732}" srcOrd="2" destOrd="0" parTransId="{D7B9B479-07F6-4C50-91FA-B2F002711AA4}" sibTransId="{F7A03C2F-63C6-48BA-A45C-B8EEB3F91E56}"/>
    <dgm:cxn modelId="{51B5B7A2-04F6-45DB-BFAC-4740A6E4CBE2}" type="presOf" srcId="{AED863A7-C3AF-4D79-8AD6-AAD45E75EC24}" destId="{AE7EA506-4990-4FBF-9361-F6A21ECCAE67}" srcOrd="0" destOrd="0" presId="urn:microsoft.com/office/officeart/2008/layout/IncreasingCircleProcess"/>
    <dgm:cxn modelId="{4C3CBFA2-0CA2-435E-BDF3-C0100B0883B2}" srcId="{3BAD3F86-64BB-4E72-B33F-0F35DB4225F0}" destId="{2A50E792-B594-49C3-BFEE-23722A45458D}" srcOrd="1" destOrd="0" parTransId="{2C57EB12-F897-4206-A386-2DF51BAABFF2}" sibTransId="{2D179035-496E-4A4C-AB9B-C68C4133FD65}"/>
    <dgm:cxn modelId="{EBD5F1B6-7EBC-4767-855F-7ED473A83028}" srcId="{6A0F0645-F19A-4C96-9007-64DC28367CB5}" destId="{A5A8F6B9-A34B-46EF-9696-3C165E45D8A3}" srcOrd="1" destOrd="0" parTransId="{C16B46E9-6D74-482B-B30C-F6522932D48C}" sibTransId="{3777750D-334B-40B4-9EF4-7D406898C9FE}"/>
    <dgm:cxn modelId="{73B0BDBF-336F-4EF5-BBFE-DB2A956018F3}" type="presOf" srcId="{82199CFB-2D40-4810-BD64-069FF4FC00F6}" destId="{70E91319-D58D-4764-AFA7-F03D50BC4564}" srcOrd="0" destOrd="0" presId="urn:microsoft.com/office/officeart/2008/layout/IncreasingCircleProcess"/>
    <dgm:cxn modelId="{7875E2DC-BB3C-4508-BD69-7108AFE0126C}" srcId="{6A0F0645-F19A-4C96-9007-64DC28367CB5}" destId="{AED863A7-C3AF-4D79-8AD6-AAD45E75EC24}" srcOrd="0" destOrd="0" parTransId="{988A2283-E88F-4904-A16A-72192598E607}" sibTransId="{A084E44E-DD7D-4C62-BC13-E34302799EFC}"/>
    <dgm:cxn modelId="{C154D8E6-B26C-41F2-BF3E-C665957068B9}" type="presOf" srcId="{A5A8F6B9-A34B-46EF-9696-3C165E45D8A3}" destId="{AE7EA506-4990-4FBF-9361-F6A21ECCAE67}" srcOrd="0" destOrd="1" presId="urn:microsoft.com/office/officeart/2008/layout/IncreasingCircleProcess"/>
    <dgm:cxn modelId="{5DB3BBF0-9A55-439E-B6B7-847C56F80848}" type="presOf" srcId="{3BAD3F86-64BB-4E72-B33F-0F35DB4225F0}" destId="{084EEE18-09C3-4AB3-8841-C6F60D5CF460}" srcOrd="0" destOrd="0" presId="urn:microsoft.com/office/officeart/2008/layout/IncreasingCircleProcess"/>
    <dgm:cxn modelId="{A46FA3F2-5537-4F49-B0BD-CE3B2365843F}" type="presOf" srcId="{BC4866E5-CD69-4915-AC9E-CBFCD1E3E732}" destId="{AE7EA506-4990-4FBF-9361-F6A21ECCAE67}" srcOrd="0" destOrd="2" presId="urn:microsoft.com/office/officeart/2008/layout/IncreasingCircleProcess"/>
    <dgm:cxn modelId="{3C9691F9-8492-45FB-856A-CFD2F6CABCEE}" srcId="{82199CFB-2D40-4810-BD64-069FF4FC00F6}" destId="{053D0B94-F324-4F40-AA5A-2CF191124B04}" srcOrd="2" destOrd="0" parTransId="{173F2ACB-D10E-4209-B74B-404B58F5490A}" sibTransId="{6F7FBE7A-F75D-4480-823F-A0200C13B0F8}"/>
    <dgm:cxn modelId="{7E558DFA-5081-46F6-90A7-D16A848C53C8}" type="presOf" srcId="{939DCFE9-0CFD-4A40-8913-B50C446603F3}" destId="{E856D095-174A-49FE-A66B-A2F6A44FC7C0}" srcOrd="0" destOrd="1" presId="urn:microsoft.com/office/officeart/2008/layout/IncreasingCircleProcess"/>
    <dgm:cxn modelId="{31082888-3036-44C1-9952-AECC5496CCA5}" type="presParOf" srcId="{084EEE18-09C3-4AB3-8841-C6F60D5CF460}" destId="{6C97A7EA-8C67-4892-AA5A-874FB9D90230}" srcOrd="0" destOrd="0" presId="urn:microsoft.com/office/officeart/2008/layout/IncreasingCircleProcess"/>
    <dgm:cxn modelId="{657966B7-088A-4803-8937-82A5866440FB}" type="presParOf" srcId="{6C97A7EA-8C67-4892-AA5A-874FB9D90230}" destId="{4B9BFE3F-D026-4F9C-9F58-5857DB769E90}" srcOrd="0" destOrd="0" presId="urn:microsoft.com/office/officeart/2008/layout/IncreasingCircleProcess"/>
    <dgm:cxn modelId="{BE6E97F2-CBC2-4F1F-A48C-ACF7CA32AC39}" type="presParOf" srcId="{6C97A7EA-8C67-4892-AA5A-874FB9D90230}" destId="{C019085D-5EC6-47BD-B0DB-21E93B28695F}" srcOrd="1" destOrd="0" presId="urn:microsoft.com/office/officeart/2008/layout/IncreasingCircleProcess"/>
    <dgm:cxn modelId="{B8B8BEA8-4CD5-4E52-BA11-37957FC92304}" type="presParOf" srcId="{6C97A7EA-8C67-4892-AA5A-874FB9D90230}" destId="{E856D095-174A-49FE-A66B-A2F6A44FC7C0}" srcOrd="2" destOrd="0" presId="urn:microsoft.com/office/officeart/2008/layout/IncreasingCircleProcess"/>
    <dgm:cxn modelId="{DD00B210-4E84-411D-993C-37203D9BE371}" type="presParOf" srcId="{6C97A7EA-8C67-4892-AA5A-874FB9D90230}" destId="{70E91319-D58D-4764-AFA7-F03D50BC4564}" srcOrd="3" destOrd="0" presId="urn:microsoft.com/office/officeart/2008/layout/IncreasingCircleProcess"/>
    <dgm:cxn modelId="{333FE917-016F-432A-8334-7C81B20B62C5}" type="presParOf" srcId="{084EEE18-09C3-4AB3-8841-C6F60D5CF460}" destId="{70E61C69-8486-4E4E-887C-1C23E4E8DC6C}" srcOrd="1" destOrd="0" presId="urn:microsoft.com/office/officeart/2008/layout/IncreasingCircleProcess"/>
    <dgm:cxn modelId="{0FB23C62-7215-453A-8FEA-92BA2835B901}" type="presParOf" srcId="{084EEE18-09C3-4AB3-8841-C6F60D5CF460}" destId="{6E011077-9D39-456A-8B0B-DF20EE84EC6D}" srcOrd="2" destOrd="0" presId="urn:microsoft.com/office/officeart/2008/layout/IncreasingCircleProcess"/>
    <dgm:cxn modelId="{DAF6FA46-1533-489A-8B75-2F87EEAA8ABF}" type="presParOf" srcId="{6E011077-9D39-456A-8B0B-DF20EE84EC6D}" destId="{3FB31B73-FF4E-4143-A16E-35207ECA2320}" srcOrd="0" destOrd="0" presId="urn:microsoft.com/office/officeart/2008/layout/IncreasingCircleProcess"/>
    <dgm:cxn modelId="{ED64445B-9EE4-4B5F-82F8-952C41FA6E47}" type="presParOf" srcId="{6E011077-9D39-456A-8B0B-DF20EE84EC6D}" destId="{3EE74ED3-872A-4CE1-B037-2806C3AEAF9F}" srcOrd="1" destOrd="0" presId="urn:microsoft.com/office/officeart/2008/layout/IncreasingCircleProcess"/>
    <dgm:cxn modelId="{30773C2C-6DCA-48B7-8F0D-DEFA1F290D2F}" type="presParOf" srcId="{6E011077-9D39-456A-8B0B-DF20EE84EC6D}" destId="{9527DE8C-B4F4-496D-9DE4-C41120325FD4}" srcOrd="2" destOrd="0" presId="urn:microsoft.com/office/officeart/2008/layout/IncreasingCircleProcess"/>
    <dgm:cxn modelId="{C87712CC-E593-467A-A752-E3501F40A61F}" type="presParOf" srcId="{6E011077-9D39-456A-8B0B-DF20EE84EC6D}" destId="{172AF46E-829A-4A22-ABF4-A9EE9CD63F1D}" srcOrd="3" destOrd="0" presId="urn:microsoft.com/office/officeart/2008/layout/IncreasingCircleProcess"/>
    <dgm:cxn modelId="{EF362DA3-2A2C-4D69-BB0A-409249A901AF}" type="presParOf" srcId="{084EEE18-09C3-4AB3-8841-C6F60D5CF460}" destId="{833E6C29-8891-4BE1-865B-E81BF35E9415}" srcOrd="3" destOrd="0" presId="urn:microsoft.com/office/officeart/2008/layout/IncreasingCircleProcess"/>
    <dgm:cxn modelId="{89719C61-5795-440F-8CA8-09B4C43C80D7}" type="presParOf" srcId="{084EEE18-09C3-4AB3-8841-C6F60D5CF460}" destId="{0BA2F260-36DC-4366-A50E-6F8FF5667E80}" srcOrd="4" destOrd="0" presId="urn:microsoft.com/office/officeart/2008/layout/IncreasingCircleProcess"/>
    <dgm:cxn modelId="{A65106AC-07CD-4E7B-907B-AA731DCF2E9F}" type="presParOf" srcId="{0BA2F260-36DC-4366-A50E-6F8FF5667E80}" destId="{2C2E2982-5A21-4CC4-8387-64B1137EF3BA}" srcOrd="0" destOrd="0" presId="urn:microsoft.com/office/officeart/2008/layout/IncreasingCircleProcess"/>
    <dgm:cxn modelId="{86B43049-FB4A-4AE9-994D-617E281F57BD}" type="presParOf" srcId="{0BA2F260-36DC-4366-A50E-6F8FF5667E80}" destId="{62E57506-E1DB-455C-A440-49E4C8015BA5}" srcOrd="1" destOrd="0" presId="urn:microsoft.com/office/officeart/2008/layout/IncreasingCircleProcess"/>
    <dgm:cxn modelId="{ABA137CC-697A-481F-8385-873957DF95EF}" type="presParOf" srcId="{0BA2F260-36DC-4366-A50E-6F8FF5667E80}" destId="{AE7EA506-4990-4FBF-9361-F6A21ECCAE67}" srcOrd="2" destOrd="0" presId="urn:microsoft.com/office/officeart/2008/layout/IncreasingCircleProcess"/>
    <dgm:cxn modelId="{F573DBA7-A04F-41A3-A48D-AE8619323331}" type="presParOf" srcId="{0BA2F260-36DC-4366-A50E-6F8FF5667E80}" destId="{91C07597-FFF0-401F-A698-1B70E53AA352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3624B6-D475-4834-AF97-9E2A75C694E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E7448E9-B363-4AF4-B3A0-9FB42B86AB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Complete k-NN using Inverted lists</a:t>
          </a:r>
        </a:p>
      </dgm:t>
    </dgm:pt>
    <dgm:pt modelId="{E8CE7E5A-828F-4E9D-ACB3-16FC2EBE682A}" type="parTrans" cxnId="{0BA2BD21-C227-4F56-A4C9-7206699D9DEA}">
      <dgm:prSet/>
      <dgm:spPr/>
      <dgm:t>
        <a:bodyPr/>
        <a:lstStyle/>
        <a:p>
          <a:endParaRPr lang="en-US"/>
        </a:p>
      </dgm:t>
    </dgm:pt>
    <dgm:pt modelId="{9C0ED048-9802-4DF8-895F-DC7DB2F8454D}" type="sibTrans" cxnId="{0BA2BD21-C227-4F56-A4C9-7206699D9D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9D5684-F1B6-4564-B489-F99E3FD70C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 more on </a:t>
          </a:r>
          <a:r>
            <a:rPr lang="en-US" dirty="0">
              <a:solidFill>
                <a:schemeClr val="tx1"/>
              </a:solidFill>
            </a:rPr>
            <a:t>k-means</a:t>
          </a:r>
          <a:r>
            <a:rPr lang="en-US" dirty="0"/>
            <a:t> heuristic</a:t>
          </a:r>
        </a:p>
      </dgm:t>
    </dgm:pt>
    <dgm:pt modelId="{80291520-FAFB-40D5-9279-12239C55928A}" type="parTrans" cxnId="{A13CC553-B4A0-4BDD-9D0F-E6D613B02B7A}">
      <dgm:prSet/>
      <dgm:spPr/>
      <dgm:t>
        <a:bodyPr/>
        <a:lstStyle/>
        <a:p>
          <a:endParaRPr lang="en-US"/>
        </a:p>
      </dgm:t>
    </dgm:pt>
    <dgm:pt modelId="{6A618220-E733-4B25-8FFF-98FC16051793}" type="sibTrans" cxnId="{A13CC553-B4A0-4BDD-9D0F-E6D613B02B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4CEE152-8275-4579-B600-FC0B9D3252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Mix k-NN with k-means</a:t>
          </a:r>
        </a:p>
      </dgm:t>
    </dgm:pt>
    <dgm:pt modelId="{17861ECA-4C99-4760-91D3-9FF4553BFCDF}" type="parTrans" cxnId="{4A747252-FAE8-496E-B1C8-F28DCD849CAF}">
      <dgm:prSet/>
      <dgm:spPr/>
      <dgm:t>
        <a:bodyPr/>
        <a:lstStyle/>
        <a:p>
          <a:endParaRPr lang="en-US"/>
        </a:p>
      </dgm:t>
    </dgm:pt>
    <dgm:pt modelId="{7FAB89D4-01BD-4474-831A-B11152421BEA}" type="sibTrans" cxnId="{4A747252-FAE8-496E-B1C8-F28DCD849C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72885CA-D0E8-4765-BF8F-8D1C8CED8B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more param grid in ALS</a:t>
          </a:r>
        </a:p>
      </dgm:t>
    </dgm:pt>
    <dgm:pt modelId="{82334155-8993-4CB4-BEF4-3293EDFC799A}" type="parTrans" cxnId="{2BC3F07D-88A8-4522-AE3A-8FC5DC9ECBB3}">
      <dgm:prSet/>
      <dgm:spPr/>
      <dgm:t>
        <a:bodyPr/>
        <a:lstStyle/>
        <a:p>
          <a:endParaRPr lang="en-US"/>
        </a:p>
      </dgm:t>
    </dgm:pt>
    <dgm:pt modelId="{9B57CD39-C13D-420E-A859-FAD7C2C338C8}" type="sibTrans" cxnId="{2BC3F07D-88A8-4522-AE3A-8FC5DC9ECB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D96B28-3123-4349-8FD0-FDFD2395DF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Convex Optimization formulation</a:t>
          </a:r>
        </a:p>
      </dgm:t>
    </dgm:pt>
    <dgm:pt modelId="{957531B1-4572-41AA-8BB2-590675C147DC}" type="parTrans" cxnId="{C7EDED3E-7292-4CD4-841B-BED224E29D04}">
      <dgm:prSet/>
      <dgm:spPr/>
      <dgm:t>
        <a:bodyPr/>
        <a:lstStyle/>
        <a:p>
          <a:endParaRPr lang="en-US"/>
        </a:p>
      </dgm:t>
    </dgm:pt>
    <dgm:pt modelId="{FFDD7314-6455-4662-9903-181417F495CE}" type="sibTrans" cxnId="{C7EDED3E-7292-4CD4-841B-BED224E29D0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901778-9DF0-4B15-AFDA-0A687931F0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Concentrate on Ranking version</a:t>
          </a:r>
        </a:p>
      </dgm:t>
    </dgm:pt>
    <dgm:pt modelId="{0C7D2343-743E-4F2A-962C-F2C1EB81A679}" type="parTrans" cxnId="{C2716E77-5F7D-47CE-A21C-7B50D62632CC}">
      <dgm:prSet/>
      <dgm:spPr/>
      <dgm:t>
        <a:bodyPr/>
        <a:lstStyle/>
        <a:p>
          <a:endParaRPr lang="en-US"/>
        </a:p>
      </dgm:t>
    </dgm:pt>
    <dgm:pt modelId="{01482240-3846-47FE-B9CE-AA0EA8E053AE}" type="sibTrans" cxnId="{C2716E77-5F7D-47CE-A21C-7B50D62632CC}">
      <dgm:prSet/>
      <dgm:spPr/>
      <dgm:t>
        <a:bodyPr/>
        <a:lstStyle/>
        <a:p>
          <a:endParaRPr lang="en-US"/>
        </a:p>
      </dgm:t>
    </dgm:pt>
    <dgm:pt modelId="{A5FBFDAA-3D41-47A2-93F8-242BA85A1D5E}" type="pres">
      <dgm:prSet presAssocID="{7A3624B6-D475-4834-AF97-9E2A75C694EB}" presName="root" presStyleCnt="0">
        <dgm:presLayoutVars>
          <dgm:dir/>
          <dgm:resizeHandles val="exact"/>
        </dgm:presLayoutVars>
      </dgm:prSet>
      <dgm:spPr/>
    </dgm:pt>
    <dgm:pt modelId="{6A704E78-1286-4839-A954-D50B04E11383}" type="pres">
      <dgm:prSet presAssocID="{7A3624B6-D475-4834-AF97-9E2A75C694EB}" presName="container" presStyleCnt="0">
        <dgm:presLayoutVars>
          <dgm:dir/>
          <dgm:resizeHandles val="exact"/>
        </dgm:presLayoutVars>
      </dgm:prSet>
      <dgm:spPr/>
    </dgm:pt>
    <dgm:pt modelId="{44B75F3D-031F-471C-B0C9-AAB970DBE1D4}" type="pres">
      <dgm:prSet presAssocID="{DE7448E9-B363-4AF4-B3A0-9FB42B86AB90}" presName="compNode" presStyleCnt="0"/>
      <dgm:spPr/>
    </dgm:pt>
    <dgm:pt modelId="{564EA2D7-0E00-4521-8E51-C7BA99AD9979}" type="pres">
      <dgm:prSet presAssocID="{DE7448E9-B363-4AF4-B3A0-9FB42B86AB90}" presName="iconBgRect" presStyleLbl="bgShp" presStyleIdx="0" presStyleCnt="6"/>
      <dgm:spPr/>
    </dgm:pt>
    <dgm:pt modelId="{DE968BBD-7CF0-43C1-B7D5-924D69C96744}" type="pres">
      <dgm:prSet presAssocID="{DE7448E9-B363-4AF4-B3A0-9FB42B86AB9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6901FC6C-DB94-4DA7-B151-0833FC3D4C5B}" type="pres">
      <dgm:prSet presAssocID="{DE7448E9-B363-4AF4-B3A0-9FB42B86AB90}" presName="spaceRect" presStyleCnt="0"/>
      <dgm:spPr/>
    </dgm:pt>
    <dgm:pt modelId="{C85D51E2-6374-4A35-8C5D-37D8DFA002C0}" type="pres">
      <dgm:prSet presAssocID="{DE7448E9-B363-4AF4-B3A0-9FB42B86AB90}" presName="textRect" presStyleLbl="revTx" presStyleIdx="0" presStyleCnt="6">
        <dgm:presLayoutVars>
          <dgm:chMax val="1"/>
          <dgm:chPref val="1"/>
        </dgm:presLayoutVars>
      </dgm:prSet>
      <dgm:spPr/>
    </dgm:pt>
    <dgm:pt modelId="{A2CCD171-F917-491A-BD93-31686DF395B1}" type="pres">
      <dgm:prSet presAssocID="{9C0ED048-9802-4DF8-895F-DC7DB2F8454D}" presName="sibTrans" presStyleLbl="sibTrans2D1" presStyleIdx="0" presStyleCnt="0"/>
      <dgm:spPr/>
    </dgm:pt>
    <dgm:pt modelId="{C81809A0-00AD-4F36-82B5-671F97593433}" type="pres">
      <dgm:prSet presAssocID="{A49D5684-F1B6-4564-B489-F99E3FD70CD1}" presName="compNode" presStyleCnt="0"/>
      <dgm:spPr/>
    </dgm:pt>
    <dgm:pt modelId="{D6FBCD19-6ED5-4666-91A9-B94A7100FCF9}" type="pres">
      <dgm:prSet presAssocID="{A49D5684-F1B6-4564-B489-F99E3FD70CD1}" presName="iconBgRect" presStyleLbl="bgShp" presStyleIdx="1" presStyleCnt="6"/>
      <dgm:spPr/>
    </dgm:pt>
    <dgm:pt modelId="{D4583E3D-52DA-4B08-AB92-E638DB82B47C}" type="pres">
      <dgm:prSet presAssocID="{A49D5684-F1B6-4564-B489-F99E3FD70CD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1D1F62C-B7EF-4B89-A02E-BAD5DAB5CBF2}" type="pres">
      <dgm:prSet presAssocID="{A49D5684-F1B6-4564-B489-F99E3FD70CD1}" presName="spaceRect" presStyleCnt="0"/>
      <dgm:spPr/>
    </dgm:pt>
    <dgm:pt modelId="{13ED6D4F-7DA8-4501-BD5C-3D5F472434E5}" type="pres">
      <dgm:prSet presAssocID="{A49D5684-F1B6-4564-B489-F99E3FD70CD1}" presName="textRect" presStyleLbl="revTx" presStyleIdx="1" presStyleCnt="6">
        <dgm:presLayoutVars>
          <dgm:chMax val="1"/>
          <dgm:chPref val="1"/>
        </dgm:presLayoutVars>
      </dgm:prSet>
      <dgm:spPr/>
    </dgm:pt>
    <dgm:pt modelId="{0EDD5859-55B4-42FF-AD43-4563C6974F77}" type="pres">
      <dgm:prSet presAssocID="{6A618220-E733-4B25-8FFF-98FC16051793}" presName="sibTrans" presStyleLbl="sibTrans2D1" presStyleIdx="0" presStyleCnt="0"/>
      <dgm:spPr/>
    </dgm:pt>
    <dgm:pt modelId="{B77EDBEE-254A-47B1-B587-E73344E59C49}" type="pres">
      <dgm:prSet presAssocID="{54CEE152-8275-4579-B600-FC0B9D32525E}" presName="compNode" presStyleCnt="0"/>
      <dgm:spPr/>
    </dgm:pt>
    <dgm:pt modelId="{4329DB58-F81E-4E33-B051-76D1F152C9A0}" type="pres">
      <dgm:prSet presAssocID="{54CEE152-8275-4579-B600-FC0B9D32525E}" presName="iconBgRect" presStyleLbl="bgShp" presStyleIdx="2" presStyleCnt="6"/>
      <dgm:spPr/>
    </dgm:pt>
    <dgm:pt modelId="{C2CDBC28-DA2D-4853-8E50-91D1C4B98EF8}" type="pres">
      <dgm:prSet presAssocID="{54CEE152-8275-4579-B600-FC0B9D32525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9C1628F1-AAB0-49A2-BA46-02A425428967}" type="pres">
      <dgm:prSet presAssocID="{54CEE152-8275-4579-B600-FC0B9D32525E}" presName="spaceRect" presStyleCnt="0"/>
      <dgm:spPr/>
    </dgm:pt>
    <dgm:pt modelId="{8DCBE6A5-E624-4AA3-B827-64A78B102C95}" type="pres">
      <dgm:prSet presAssocID="{54CEE152-8275-4579-B600-FC0B9D32525E}" presName="textRect" presStyleLbl="revTx" presStyleIdx="2" presStyleCnt="6">
        <dgm:presLayoutVars>
          <dgm:chMax val="1"/>
          <dgm:chPref val="1"/>
        </dgm:presLayoutVars>
      </dgm:prSet>
      <dgm:spPr/>
    </dgm:pt>
    <dgm:pt modelId="{01786A3E-0EE7-4555-8CD6-DD4FBA55ECBA}" type="pres">
      <dgm:prSet presAssocID="{7FAB89D4-01BD-4474-831A-B11152421BEA}" presName="sibTrans" presStyleLbl="sibTrans2D1" presStyleIdx="0" presStyleCnt="0"/>
      <dgm:spPr/>
    </dgm:pt>
    <dgm:pt modelId="{4F33D294-EEAB-4AEE-B1E7-742FBEBD751C}" type="pres">
      <dgm:prSet presAssocID="{072885CA-D0E8-4765-BF8F-8D1C8CED8BD5}" presName="compNode" presStyleCnt="0"/>
      <dgm:spPr/>
    </dgm:pt>
    <dgm:pt modelId="{74947979-1E48-448B-9EF9-611AFE8DA897}" type="pres">
      <dgm:prSet presAssocID="{072885CA-D0E8-4765-BF8F-8D1C8CED8BD5}" presName="iconBgRect" presStyleLbl="bgShp" presStyleIdx="3" presStyleCnt="6"/>
      <dgm:spPr/>
    </dgm:pt>
    <dgm:pt modelId="{088AD931-962A-491D-8B0D-153AB5F4CE1E}" type="pres">
      <dgm:prSet presAssocID="{072885CA-D0E8-4765-BF8F-8D1C8CED8BD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58514F2-685F-49EA-A9D3-7D5A53ABD962}" type="pres">
      <dgm:prSet presAssocID="{072885CA-D0E8-4765-BF8F-8D1C8CED8BD5}" presName="spaceRect" presStyleCnt="0"/>
      <dgm:spPr/>
    </dgm:pt>
    <dgm:pt modelId="{A3ACD1CB-117D-4F9A-8C97-3AFF8057520A}" type="pres">
      <dgm:prSet presAssocID="{072885CA-D0E8-4765-BF8F-8D1C8CED8BD5}" presName="textRect" presStyleLbl="revTx" presStyleIdx="3" presStyleCnt="6">
        <dgm:presLayoutVars>
          <dgm:chMax val="1"/>
          <dgm:chPref val="1"/>
        </dgm:presLayoutVars>
      </dgm:prSet>
      <dgm:spPr/>
    </dgm:pt>
    <dgm:pt modelId="{D059666F-8018-4E09-B024-33E5B146CB48}" type="pres">
      <dgm:prSet presAssocID="{9B57CD39-C13D-420E-A859-FAD7C2C338C8}" presName="sibTrans" presStyleLbl="sibTrans2D1" presStyleIdx="0" presStyleCnt="0"/>
      <dgm:spPr/>
    </dgm:pt>
    <dgm:pt modelId="{7120F78C-90A3-4A63-90C7-E8516BC5DCEC}" type="pres">
      <dgm:prSet presAssocID="{70D96B28-3123-4349-8FD0-FDFD2395DFB8}" presName="compNode" presStyleCnt="0"/>
      <dgm:spPr/>
    </dgm:pt>
    <dgm:pt modelId="{2AC86548-4605-4C4E-BC7E-2E014AC385B7}" type="pres">
      <dgm:prSet presAssocID="{70D96B28-3123-4349-8FD0-FDFD2395DFB8}" presName="iconBgRect" presStyleLbl="bgShp" presStyleIdx="4" presStyleCnt="6"/>
      <dgm:spPr/>
    </dgm:pt>
    <dgm:pt modelId="{17BAC9FC-9179-4B94-9D4B-37B2F022A25B}" type="pres">
      <dgm:prSet presAssocID="{70D96B28-3123-4349-8FD0-FDFD2395DFB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356A22C-124F-4796-988C-05D4B82DCB7F}" type="pres">
      <dgm:prSet presAssocID="{70D96B28-3123-4349-8FD0-FDFD2395DFB8}" presName="spaceRect" presStyleCnt="0"/>
      <dgm:spPr/>
    </dgm:pt>
    <dgm:pt modelId="{91AADA45-24BD-4FC0-B301-F069759A328F}" type="pres">
      <dgm:prSet presAssocID="{70D96B28-3123-4349-8FD0-FDFD2395DFB8}" presName="textRect" presStyleLbl="revTx" presStyleIdx="4" presStyleCnt="6">
        <dgm:presLayoutVars>
          <dgm:chMax val="1"/>
          <dgm:chPref val="1"/>
        </dgm:presLayoutVars>
      </dgm:prSet>
      <dgm:spPr/>
    </dgm:pt>
    <dgm:pt modelId="{4CA854D3-6D9F-4C83-9F39-0DF8CD80A819}" type="pres">
      <dgm:prSet presAssocID="{FFDD7314-6455-4662-9903-181417F495CE}" presName="sibTrans" presStyleLbl="sibTrans2D1" presStyleIdx="0" presStyleCnt="0"/>
      <dgm:spPr/>
    </dgm:pt>
    <dgm:pt modelId="{8FDE116B-0103-47F3-B703-CA48F5E9D254}" type="pres">
      <dgm:prSet presAssocID="{08901778-9DF0-4B15-AFDA-0A687931F09C}" presName="compNode" presStyleCnt="0"/>
      <dgm:spPr/>
    </dgm:pt>
    <dgm:pt modelId="{C974BC23-FAC6-49A7-8285-10905AD2B014}" type="pres">
      <dgm:prSet presAssocID="{08901778-9DF0-4B15-AFDA-0A687931F09C}" presName="iconBgRect" presStyleLbl="bgShp" presStyleIdx="5" presStyleCnt="6"/>
      <dgm:spPr/>
    </dgm:pt>
    <dgm:pt modelId="{93A55AC5-1D8C-4296-B31E-A87E22BE062E}" type="pres">
      <dgm:prSet presAssocID="{08901778-9DF0-4B15-AFDA-0A687931F09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F0647E1-1152-456B-AD51-05C69B5382E5}" type="pres">
      <dgm:prSet presAssocID="{08901778-9DF0-4B15-AFDA-0A687931F09C}" presName="spaceRect" presStyleCnt="0"/>
      <dgm:spPr/>
    </dgm:pt>
    <dgm:pt modelId="{A90AF798-5706-4DAA-928C-30362D5D9C07}" type="pres">
      <dgm:prSet presAssocID="{08901778-9DF0-4B15-AFDA-0A687931F09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705300D-7579-4707-9085-FA23ED8D84AA}" type="presOf" srcId="{70D96B28-3123-4349-8FD0-FDFD2395DFB8}" destId="{91AADA45-24BD-4FC0-B301-F069759A328F}" srcOrd="0" destOrd="0" presId="urn:microsoft.com/office/officeart/2018/2/layout/IconCircleList"/>
    <dgm:cxn modelId="{0BA2BD21-C227-4F56-A4C9-7206699D9DEA}" srcId="{7A3624B6-D475-4834-AF97-9E2A75C694EB}" destId="{DE7448E9-B363-4AF4-B3A0-9FB42B86AB90}" srcOrd="0" destOrd="0" parTransId="{E8CE7E5A-828F-4E9D-ACB3-16FC2EBE682A}" sibTransId="{9C0ED048-9802-4DF8-895F-DC7DB2F8454D}"/>
    <dgm:cxn modelId="{C7EDED3E-7292-4CD4-841B-BED224E29D04}" srcId="{7A3624B6-D475-4834-AF97-9E2A75C694EB}" destId="{70D96B28-3123-4349-8FD0-FDFD2395DFB8}" srcOrd="4" destOrd="0" parTransId="{957531B1-4572-41AA-8BB2-590675C147DC}" sibTransId="{FFDD7314-6455-4662-9903-181417F495CE}"/>
    <dgm:cxn modelId="{F12B1C40-4306-43FD-94EB-0A2D22C72AB0}" type="presOf" srcId="{7A3624B6-D475-4834-AF97-9E2A75C694EB}" destId="{A5FBFDAA-3D41-47A2-93F8-242BA85A1D5E}" srcOrd="0" destOrd="0" presId="urn:microsoft.com/office/officeart/2018/2/layout/IconCircleList"/>
    <dgm:cxn modelId="{A3CEC640-3544-495A-9A72-60A97FCC92A4}" type="presOf" srcId="{08901778-9DF0-4B15-AFDA-0A687931F09C}" destId="{A90AF798-5706-4DAA-928C-30362D5D9C07}" srcOrd="0" destOrd="0" presId="urn:microsoft.com/office/officeart/2018/2/layout/IconCircleList"/>
    <dgm:cxn modelId="{4A747252-FAE8-496E-B1C8-F28DCD849CAF}" srcId="{7A3624B6-D475-4834-AF97-9E2A75C694EB}" destId="{54CEE152-8275-4579-B600-FC0B9D32525E}" srcOrd="2" destOrd="0" parTransId="{17861ECA-4C99-4760-91D3-9FF4553BFCDF}" sibTransId="{7FAB89D4-01BD-4474-831A-B11152421BEA}"/>
    <dgm:cxn modelId="{A13CC553-B4A0-4BDD-9D0F-E6D613B02B7A}" srcId="{7A3624B6-D475-4834-AF97-9E2A75C694EB}" destId="{A49D5684-F1B6-4564-B489-F99E3FD70CD1}" srcOrd="1" destOrd="0" parTransId="{80291520-FAFB-40D5-9279-12239C55928A}" sibTransId="{6A618220-E733-4B25-8FFF-98FC16051793}"/>
    <dgm:cxn modelId="{C2716E77-5F7D-47CE-A21C-7B50D62632CC}" srcId="{7A3624B6-D475-4834-AF97-9E2A75C694EB}" destId="{08901778-9DF0-4B15-AFDA-0A687931F09C}" srcOrd="5" destOrd="0" parTransId="{0C7D2343-743E-4F2A-962C-F2C1EB81A679}" sibTransId="{01482240-3846-47FE-B9CE-AA0EA8E053AE}"/>
    <dgm:cxn modelId="{00D8217A-D734-483D-8A3B-3FCD02DED162}" type="presOf" srcId="{FFDD7314-6455-4662-9903-181417F495CE}" destId="{4CA854D3-6D9F-4C83-9F39-0DF8CD80A819}" srcOrd="0" destOrd="0" presId="urn:microsoft.com/office/officeart/2018/2/layout/IconCircleList"/>
    <dgm:cxn modelId="{2BC3F07D-88A8-4522-AE3A-8FC5DC9ECBB3}" srcId="{7A3624B6-D475-4834-AF97-9E2A75C694EB}" destId="{072885CA-D0E8-4765-BF8F-8D1C8CED8BD5}" srcOrd="3" destOrd="0" parTransId="{82334155-8993-4CB4-BEF4-3293EDFC799A}" sibTransId="{9B57CD39-C13D-420E-A859-FAD7C2C338C8}"/>
    <dgm:cxn modelId="{D33B5CA6-9E24-4CEE-A2CE-A2C885EBFE78}" type="presOf" srcId="{6A618220-E733-4B25-8FFF-98FC16051793}" destId="{0EDD5859-55B4-42FF-AD43-4563C6974F77}" srcOrd="0" destOrd="0" presId="urn:microsoft.com/office/officeart/2018/2/layout/IconCircleList"/>
    <dgm:cxn modelId="{4A17F8AF-1890-4A1A-8A5A-E097262D7445}" type="presOf" srcId="{54CEE152-8275-4579-B600-FC0B9D32525E}" destId="{8DCBE6A5-E624-4AA3-B827-64A78B102C95}" srcOrd="0" destOrd="0" presId="urn:microsoft.com/office/officeart/2018/2/layout/IconCircleList"/>
    <dgm:cxn modelId="{3C5A1DBA-35D7-43BA-976D-AC67B257D066}" type="presOf" srcId="{9B57CD39-C13D-420E-A859-FAD7C2C338C8}" destId="{D059666F-8018-4E09-B024-33E5B146CB48}" srcOrd="0" destOrd="0" presId="urn:microsoft.com/office/officeart/2018/2/layout/IconCircleList"/>
    <dgm:cxn modelId="{27CD52C5-62A9-4EFC-AACC-A6553D7F063B}" type="presOf" srcId="{9C0ED048-9802-4DF8-895F-DC7DB2F8454D}" destId="{A2CCD171-F917-491A-BD93-31686DF395B1}" srcOrd="0" destOrd="0" presId="urn:microsoft.com/office/officeart/2018/2/layout/IconCircleList"/>
    <dgm:cxn modelId="{D2C3D4CD-ADE1-48F5-823B-FBE8AA11E6FB}" type="presOf" srcId="{7FAB89D4-01BD-4474-831A-B11152421BEA}" destId="{01786A3E-0EE7-4555-8CD6-DD4FBA55ECBA}" srcOrd="0" destOrd="0" presId="urn:microsoft.com/office/officeart/2018/2/layout/IconCircleList"/>
    <dgm:cxn modelId="{520661E1-941E-4C21-80D0-4A2BE958C32E}" type="presOf" srcId="{A49D5684-F1B6-4564-B489-F99E3FD70CD1}" destId="{13ED6D4F-7DA8-4501-BD5C-3D5F472434E5}" srcOrd="0" destOrd="0" presId="urn:microsoft.com/office/officeart/2018/2/layout/IconCircleList"/>
    <dgm:cxn modelId="{5A09EBED-4D6B-4398-8F7A-59EE19D162F8}" type="presOf" srcId="{072885CA-D0E8-4765-BF8F-8D1C8CED8BD5}" destId="{A3ACD1CB-117D-4F9A-8C97-3AFF8057520A}" srcOrd="0" destOrd="0" presId="urn:microsoft.com/office/officeart/2018/2/layout/IconCircleList"/>
    <dgm:cxn modelId="{4AE20AEE-03A7-4C09-ABC2-EBA4FD59712E}" type="presOf" srcId="{DE7448E9-B363-4AF4-B3A0-9FB42B86AB90}" destId="{C85D51E2-6374-4A35-8C5D-37D8DFA002C0}" srcOrd="0" destOrd="0" presId="urn:microsoft.com/office/officeart/2018/2/layout/IconCircleList"/>
    <dgm:cxn modelId="{0CD097FA-7546-4670-AEE7-6A7F56A4CE69}" type="presParOf" srcId="{A5FBFDAA-3D41-47A2-93F8-242BA85A1D5E}" destId="{6A704E78-1286-4839-A954-D50B04E11383}" srcOrd="0" destOrd="0" presId="urn:microsoft.com/office/officeart/2018/2/layout/IconCircleList"/>
    <dgm:cxn modelId="{F0C4FE4E-DB59-4513-AEED-83788573E173}" type="presParOf" srcId="{6A704E78-1286-4839-A954-D50B04E11383}" destId="{44B75F3D-031F-471C-B0C9-AAB970DBE1D4}" srcOrd="0" destOrd="0" presId="urn:microsoft.com/office/officeart/2018/2/layout/IconCircleList"/>
    <dgm:cxn modelId="{09F053E8-68F5-48AA-93FF-55C54EA55DF6}" type="presParOf" srcId="{44B75F3D-031F-471C-B0C9-AAB970DBE1D4}" destId="{564EA2D7-0E00-4521-8E51-C7BA99AD9979}" srcOrd="0" destOrd="0" presId="urn:microsoft.com/office/officeart/2018/2/layout/IconCircleList"/>
    <dgm:cxn modelId="{3B34BB8B-9BD0-4B0A-BB48-AEE46058EEAE}" type="presParOf" srcId="{44B75F3D-031F-471C-B0C9-AAB970DBE1D4}" destId="{DE968BBD-7CF0-43C1-B7D5-924D69C96744}" srcOrd="1" destOrd="0" presId="urn:microsoft.com/office/officeart/2018/2/layout/IconCircleList"/>
    <dgm:cxn modelId="{07072AD6-20C0-48A7-83FA-501D55BF80C7}" type="presParOf" srcId="{44B75F3D-031F-471C-B0C9-AAB970DBE1D4}" destId="{6901FC6C-DB94-4DA7-B151-0833FC3D4C5B}" srcOrd="2" destOrd="0" presId="urn:microsoft.com/office/officeart/2018/2/layout/IconCircleList"/>
    <dgm:cxn modelId="{1325A774-4A15-440C-8D75-EC5DCC280A9E}" type="presParOf" srcId="{44B75F3D-031F-471C-B0C9-AAB970DBE1D4}" destId="{C85D51E2-6374-4A35-8C5D-37D8DFA002C0}" srcOrd="3" destOrd="0" presId="urn:microsoft.com/office/officeart/2018/2/layout/IconCircleList"/>
    <dgm:cxn modelId="{D4DA99A5-A821-451E-B1F5-6FE32B6121A1}" type="presParOf" srcId="{6A704E78-1286-4839-A954-D50B04E11383}" destId="{A2CCD171-F917-491A-BD93-31686DF395B1}" srcOrd="1" destOrd="0" presId="urn:microsoft.com/office/officeart/2018/2/layout/IconCircleList"/>
    <dgm:cxn modelId="{49134EC4-0BFF-426E-B9A4-918BCAF4BEAE}" type="presParOf" srcId="{6A704E78-1286-4839-A954-D50B04E11383}" destId="{C81809A0-00AD-4F36-82B5-671F97593433}" srcOrd="2" destOrd="0" presId="urn:microsoft.com/office/officeart/2018/2/layout/IconCircleList"/>
    <dgm:cxn modelId="{F0126BCE-DD44-4685-98F6-5D4F11A0B1EE}" type="presParOf" srcId="{C81809A0-00AD-4F36-82B5-671F97593433}" destId="{D6FBCD19-6ED5-4666-91A9-B94A7100FCF9}" srcOrd="0" destOrd="0" presId="urn:microsoft.com/office/officeart/2018/2/layout/IconCircleList"/>
    <dgm:cxn modelId="{7533E438-D6CE-485D-8817-9B239AF998D7}" type="presParOf" srcId="{C81809A0-00AD-4F36-82B5-671F97593433}" destId="{D4583E3D-52DA-4B08-AB92-E638DB82B47C}" srcOrd="1" destOrd="0" presId="urn:microsoft.com/office/officeart/2018/2/layout/IconCircleList"/>
    <dgm:cxn modelId="{ABC6F1E2-CC3E-4C6F-B038-027DCDD9F400}" type="presParOf" srcId="{C81809A0-00AD-4F36-82B5-671F97593433}" destId="{11D1F62C-B7EF-4B89-A02E-BAD5DAB5CBF2}" srcOrd="2" destOrd="0" presId="urn:microsoft.com/office/officeart/2018/2/layout/IconCircleList"/>
    <dgm:cxn modelId="{D557C85F-5AAD-48A1-8905-4CE928C4AFF7}" type="presParOf" srcId="{C81809A0-00AD-4F36-82B5-671F97593433}" destId="{13ED6D4F-7DA8-4501-BD5C-3D5F472434E5}" srcOrd="3" destOrd="0" presId="urn:microsoft.com/office/officeart/2018/2/layout/IconCircleList"/>
    <dgm:cxn modelId="{DFAFFA42-11C4-4B25-A6B6-C776DE1CF821}" type="presParOf" srcId="{6A704E78-1286-4839-A954-D50B04E11383}" destId="{0EDD5859-55B4-42FF-AD43-4563C6974F77}" srcOrd="3" destOrd="0" presId="urn:microsoft.com/office/officeart/2018/2/layout/IconCircleList"/>
    <dgm:cxn modelId="{D6A96A93-B8DD-4CF2-9692-AC2BFF82699F}" type="presParOf" srcId="{6A704E78-1286-4839-A954-D50B04E11383}" destId="{B77EDBEE-254A-47B1-B587-E73344E59C49}" srcOrd="4" destOrd="0" presId="urn:microsoft.com/office/officeart/2018/2/layout/IconCircleList"/>
    <dgm:cxn modelId="{4477E6C8-ECE1-4DE0-96A3-33EFE362AA5E}" type="presParOf" srcId="{B77EDBEE-254A-47B1-B587-E73344E59C49}" destId="{4329DB58-F81E-4E33-B051-76D1F152C9A0}" srcOrd="0" destOrd="0" presId="urn:microsoft.com/office/officeart/2018/2/layout/IconCircleList"/>
    <dgm:cxn modelId="{3B192D5B-65E3-427C-B39B-08A5BA80AF70}" type="presParOf" srcId="{B77EDBEE-254A-47B1-B587-E73344E59C49}" destId="{C2CDBC28-DA2D-4853-8E50-91D1C4B98EF8}" srcOrd="1" destOrd="0" presId="urn:microsoft.com/office/officeart/2018/2/layout/IconCircleList"/>
    <dgm:cxn modelId="{C3694B37-E924-4189-B9BE-611325A84295}" type="presParOf" srcId="{B77EDBEE-254A-47B1-B587-E73344E59C49}" destId="{9C1628F1-AAB0-49A2-BA46-02A425428967}" srcOrd="2" destOrd="0" presId="urn:microsoft.com/office/officeart/2018/2/layout/IconCircleList"/>
    <dgm:cxn modelId="{680B2FC0-0EAE-4606-9BF9-4E3BECD81264}" type="presParOf" srcId="{B77EDBEE-254A-47B1-B587-E73344E59C49}" destId="{8DCBE6A5-E624-4AA3-B827-64A78B102C95}" srcOrd="3" destOrd="0" presId="urn:microsoft.com/office/officeart/2018/2/layout/IconCircleList"/>
    <dgm:cxn modelId="{EB0B133F-3701-45CF-8F06-624C8098E690}" type="presParOf" srcId="{6A704E78-1286-4839-A954-D50B04E11383}" destId="{01786A3E-0EE7-4555-8CD6-DD4FBA55ECBA}" srcOrd="5" destOrd="0" presId="urn:microsoft.com/office/officeart/2018/2/layout/IconCircleList"/>
    <dgm:cxn modelId="{B0FD43EC-A0DB-48EB-BEA1-FE38484ED626}" type="presParOf" srcId="{6A704E78-1286-4839-A954-D50B04E11383}" destId="{4F33D294-EEAB-4AEE-B1E7-742FBEBD751C}" srcOrd="6" destOrd="0" presId="urn:microsoft.com/office/officeart/2018/2/layout/IconCircleList"/>
    <dgm:cxn modelId="{2BC4C3B2-0F75-4146-AD7B-81E7F13FED45}" type="presParOf" srcId="{4F33D294-EEAB-4AEE-B1E7-742FBEBD751C}" destId="{74947979-1E48-448B-9EF9-611AFE8DA897}" srcOrd="0" destOrd="0" presId="urn:microsoft.com/office/officeart/2018/2/layout/IconCircleList"/>
    <dgm:cxn modelId="{E8D9E885-31F6-42CD-9777-E8911968B956}" type="presParOf" srcId="{4F33D294-EEAB-4AEE-B1E7-742FBEBD751C}" destId="{088AD931-962A-491D-8B0D-153AB5F4CE1E}" srcOrd="1" destOrd="0" presId="urn:microsoft.com/office/officeart/2018/2/layout/IconCircleList"/>
    <dgm:cxn modelId="{73622C14-9EF4-45C9-86A9-9A42F1D3F5B0}" type="presParOf" srcId="{4F33D294-EEAB-4AEE-B1E7-742FBEBD751C}" destId="{A58514F2-685F-49EA-A9D3-7D5A53ABD962}" srcOrd="2" destOrd="0" presId="urn:microsoft.com/office/officeart/2018/2/layout/IconCircleList"/>
    <dgm:cxn modelId="{38B0A72E-D453-4E6C-B156-77373E4F0AA2}" type="presParOf" srcId="{4F33D294-EEAB-4AEE-B1E7-742FBEBD751C}" destId="{A3ACD1CB-117D-4F9A-8C97-3AFF8057520A}" srcOrd="3" destOrd="0" presId="urn:microsoft.com/office/officeart/2018/2/layout/IconCircleList"/>
    <dgm:cxn modelId="{56998BF8-8E8C-4C26-B437-DA08F5EE19F1}" type="presParOf" srcId="{6A704E78-1286-4839-A954-D50B04E11383}" destId="{D059666F-8018-4E09-B024-33E5B146CB48}" srcOrd="7" destOrd="0" presId="urn:microsoft.com/office/officeart/2018/2/layout/IconCircleList"/>
    <dgm:cxn modelId="{6EB734BF-9E06-42BD-820D-121032F32472}" type="presParOf" srcId="{6A704E78-1286-4839-A954-D50B04E11383}" destId="{7120F78C-90A3-4A63-90C7-E8516BC5DCEC}" srcOrd="8" destOrd="0" presId="urn:microsoft.com/office/officeart/2018/2/layout/IconCircleList"/>
    <dgm:cxn modelId="{49AB7AB0-E3DF-46E7-AA4F-D52D37133C87}" type="presParOf" srcId="{7120F78C-90A3-4A63-90C7-E8516BC5DCEC}" destId="{2AC86548-4605-4C4E-BC7E-2E014AC385B7}" srcOrd="0" destOrd="0" presId="urn:microsoft.com/office/officeart/2018/2/layout/IconCircleList"/>
    <dgm:cxn modelId="{28F9C105-E491-400D-A01D-7E7582644CCB}" type="presParOf" srcId="{7120F78C-90A3-4A63-90C7-E8516BC5DCEC}" destId="{17BAC9FC-9179-4B94-9D4B-37B2F022A25B}" srcOrd="1" destOrd="0" presId="urn:microsoft.com/office/officeart/2018/2/layout/IconCircleList"/>
    <dgm:cxn modelId="{1AC65111-4998-47F7-9710-853339B9DF3C}" type="presParOf" srcId="{7120F78C-90A3-4A63-90C7-E8516BC5DCEC}" destId="{A356A22C-124F-4796-988C-05D4B82DCB7F}" srcOrd="2" destOrd="0" presId="urn:microsoft.com/office/officeart/2018/2/layout/IconCircleList"/>
    <dgm:cxn modelId="{4A6AD09D-A49C-44BC-80FE-6C1D0D615CE4}" type="presParOf" srcId="{7120F78C-90A3-4A63-90C7-E8516BC5DCEC}" destId="{91AADA45-24BD-4FC0-B301-F069759A328F}" srcOrd="3" destOrd="0" presId="urn:microsoft.com/office/officeart/2018/2/layout/IconCircleList"/>
    <dgm:cxn modelId="{4E6C2145-DD90-4C85-BA83-178C1F54BE1D}" type="presParOf" srcId="{6A704E78-1286-4839-A954-D50B04E11383}" destId="{4CA854D3-6D9F-4C83-9F39-0DF8CD80A819}" srcOrd="9" destOrd="0" presId="urn:microsoft.com/office/officeart/2018/2/layout/IconCircleList"/>
    <dgm:cxn modelId="{B7000E83-2A0A-45D9-B0B9-395499ABE4EA}" type="presParOf" srcId="{6A704E78-1286-4839-A954-D50B04E11383}" destId="{8FDE116B-0103-47F3-B703-CA48F5E9D254}" srcOrd="10" destOrd="0" presId="urn:microsoft.com/office/officeart/2018/2/layout/IconCircleList"/>
    <dgm:cxn modelId="{BB3AC629-F489-4A4C-A5CC-86573570E22C}" type="presParOf" srcId="{8FDE116B-0103-47F3-B703-CA48F5E9D254}" destId="{C974BC23-FAC6-49A7-8285-10905AD2B014}" srcOrd="0" destOrd="0" presId="urn:microsoft.com/office/officeart/2018/2/layout/IconCircleList"/>
    <dgm:cxn modelId="{DCD3D790-9C1D-42E4-9C26-9B6B9F32B865}" type="presParOf" srcId="{8FDE116B-0103-47F3-B703-CA48F5E9D254}" destId="{93A55AC5-1D8C-4296-B31E-A87E22BE062E}" srcOrd="1" destOrd="0" presId="urn:microsoft.com/office/officeart/2018/2/layout/IconCircleList"/>
    <dgm:cxn modelId="{1BEAC0FD-3BCD-4AE4-8C80-C4187BCE47CD}" type="presParOf" srcId="{8FDE116B-0103-47F3-B703-CA48F5E9D254}" destId="{2F0647E1-1152-456B-AD51-05C69B5382E5}" srcOrd="2" destOrd="0" presId="urn:microsoft.com/office/officeart/2018/2/layout/IconCircleList"/>
    <dgm:cxn modelId="{26DB405B-1C12-4C04-A24E-EA1587070DAC}" type="presParOf" srcId="{8FDE116B-0103-47F3-B703-CA48F5E9D254}" destId="{A90AF798-5706-4DAA-928C-30362D5D9C0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AD3F86-64BB-4E72-B33F-0F35DB4225F0}" type="doc">
      <dgm:prSet loTypeId="urn:microsoft.com/office/officeart/2011/layout/Tab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82199CFB-2D40-4810-BD64-069FF4FC00F6}">
      <dgm:prSet phldrT="[Text]"/>
      <dgm:spPr/>
      <dgm:t>
        <a:bodyPr/>
        <a:lstStyle/>
        <a:p>
          <a:r>
            <a:rPr lang="en-US" dirty="0"/>
            <a:t>k-D trees</a:t>
          </a:r>
          <a:endParaRPr lang="en-IN" dirty="0"/>
        </a:p>
      </dgm:t>
    </dgm:pt>
    <dgm:pt modelId="{DA947688-DF34-40DA-B129-67403D7FC343}" type="parTrans" cxnId="{F5E30958-C0EB-49B6-BB50-0D0B1556F7F6}">
      <dgm:prSet/>
      <dgm:spPr/>
      <dgm:t>
        <a:bodyPr/>
        <a:lstStyle/>
        <a:p>
          <a:endParaRPr lang="en-IN"/>
        </a:p>
      </dgm:t>
    </dgm:pt>
    <dgm:pt modelId="{1368EC13-C083-45CC-9135-D74DD447CF07}" type="sibTrans" cxnId="{F5E30958-C0EB-49B6-BB50-0D0B1556F7F6}">
      <dgm:prSet/>
      <dgm:spPr/>
      <dgm:t>
        <a:bodyPr/>
        <a:lstStyle/>
        <a:p>
          <a:endParaRPr lang="en-IN"/>
        </a:p>
      </dgm:t>
    </dgm:pt>
    <dgm:pt modelId="{1E6F1331-DB23-47E5-B11C-E303F5607BF7}">
      <dgm:prSet phldrT="[Text]" custT="1"/>
      <dgm:spPr/>
      <dgm:t>
        <a:bodyPr/>
        <a:lstStyle/>
        <a:p>
          <a:r>
            <a:rPr lang="en-IN" sz="2500" dirty="0"/>
            <a:t>Low dimensional and real-valued</a:t>
          </a:r>
        </a:p>
      </dgm:t>
    </dgm:pt>
    <dgm:pt modelId="{30A6B311-DFC9-40C6-8BD5-3183F3368658}" type="parTrans" cxnId="{58BBAF8F-B1B8-45E7-B370-ED674D082BB4}">
      <dgm:prSet/>
      <dgm:spPr/>
      <dgm:t>
        <a:bodyPr/>
        <a:lstStyle/>
        <a:p>
          <a:endParaRPr lang="en-IN"/>
        </a:p>
      </dgm:t>
    </dgm:pt>
    <dgm:pt modelId="{F5D6A9D1-A00A-4193-BCD6-824B6804A4E0}" type="sibTrans" cxnId="{58BBAF8F-B1B8-45E7-B370-ED674D082BB4}">
      <dgm:prSet/>
      <dgm:spPr/>
      <dgm:t>
        <a:bodyPr/>
        <a:lstStyle/>
        <a:p>
          <a:endParaRPr lang="en-IN"/>
        </a:p>
      </dgm:t>
    </dgm:pt>
    <dgm:pt modelId="{2A50E792-B594-49C3-BFEE-23722A45458D}">
      <dgm:prSet phldrT="[Text]"/>
      <dgm:spPr/>
      <dgm:t>
        <a:bodyPr/>
        <a:lstStyle/>
        <a:p>
          <a:r>
            <a:rPr lang="en-US" dirty="0"/>
            <a:t>Inverted lists</a:t>
          </a:r>
          <a:endParaRPr lang="en-IN" dirty="0"/>
        </a:p>
      </dgm:t>
    </dgm:pt>
    <dgm:pt modelId="{2C57EB12-F897-4206-A386-2DF51BAABFF2}" type="parTrans" cxnId="{4C3CBFA2-0CA2-435E-BDF3-C0100B0883B2}">
      <dgm:prSet/>
      <dgm:spPr/>
      <dgm:t>
        <a:bodyPr/>
        <a:lstStyle/>
        <a:p>
          <a:endParaRPr lang="en-IN"/>
        </a:p>
      </dgm:t>
    </dgm:pt>
    <dgm:pt modelId="{2D179035-496E-4A4C-AB9B-C68C4133FD65}" type="sibTrans" cxnId="{4C3CBFA2-0CA2-435E-BDF3-C0100B0883B2}">
      <dgm:prSet/>
      <dgm:spPr/>
      <dgm:t>
        <a:bodyPr/>
        <a:lstStyle/>
        <a:p>
          <a:endParaRPr lang="en-IN"/>
        </a:p>
      </dgm:t>
    </dgm:pt>
    <dgm:pt modelId="{AC6B5742-5F69-4995-8008-CEC7139332BB}">
      <dgm:prSet phldrT="[Text]" custT="1"/>
      <dgm:spPr/>
      <dgm:t>
        <a:bodyPr/>
        <a:lstStyle/>
        <a:p>
          <a:r>
            <a:rPr lang="en-IN" sz="2500" dirty="0"/>
            <a:t>High dimensional, sparse data</a:t>
          </a:r>
        </a:p>
      </dgm:t>
    </dgm:pt>
    <dgm:pt modelId="{3A091547-BE5A-45BA-990B-200A91BB7597}" type="parTrans" cxnId="{D4AB906D-FE7A-4752-B732-7EA05968C337}">
      <dgm:prSet/>
      <dgm:spPr/>
      <dgm:t>
        <a:bodyPr/>
        <a:lstStyle/>
        <a:p>
          <a:endParaRPr lang="en-IN"/>
        </a:p>
      </dgm:t>
    </dgm:pt>
    <dgm:pt modelId="{2D22D1B2-B136-44B7-8613-E88A8F38EF63}" type="sibTrans" cxnId="{D4AB906D-FE7A-4752-B732-7EA05968C337}">
      <dgm:prSet/>
      <dgm:spPr/>
      <dgm:t>
        <a:bodyPr/>
        <a:lstStyle/>
        <a:p>
          <a:endParaRPr lang="en-IN"/>
        </a:p>
      </dgm:t>
    </dgm:pt>
    <dgm:pt modelId="{6A0F0645-F19A-4C96-9007-64DC28367CB5}">
      <dgm:prSet phldrT="[Text]"/>
      <dgm:spPr/>
      <dgm:t>
        <a:bodyPr/>
        <a:lstStyle/>
        <a:p>
          <a:r>
            <a:rPr lang="en-US" dirty="0"/>
            <a:t>LSH</a:t>
          </a:r>
          <a:endParaRPr lang="en-IN" dirty="0"/>
        </a:p>
      </dgm:t>
    </dgm:pt>
    <dgm:pt modelId="{0FCBCAF7-3950-4FCC-9A8B-418D4E59B5BE}" type="parTrans" cxnId="{EF0AB115-E331-4DF1-A40B-83F4A42E980E}">
      <dgm:prSet/>
      <dgm:spPr/>
      <dgm:t>
        <a:bodyPr/>
        <a:lstStyle/>
        <a:p>
          <a:endParaRPr lang="en-IN"/>
        </a:p>
      </dgm:t>
    </dgm:pt>
    <dgm:pt modelId="{CE67A403-EC1E-48BA-8B83-3C09252B39AC}" type="sibTrans" cxnId="{EF0AB115-E331-4DF1-A40B-83F4A42E980E}">
      <dgm:prSet/>
      <dgm:spPr/>
      <dgm:t>
        <a:bodyPr/>
        <a:lstStyle/>
        <a:p>
          <a:endParaRPr lang="en-IN"/>
        </a:p>
      </dgm:t>
    </dgm:pt>
    <dgm:pt modelId="{AED863A7-C3AF-4D79-8AD6-AAD45E75EC24}">
      <dgm:prSet phldrT="[Text]" custT="1"/>
      <dgm:spPr/>
      <dgm:t>
        <a:bodyPr/>
        <a:lstStyle/>
        <a:p>
          <a:r>
            <a:rPr lang="en-IN" sz="2500"/>
            <a:t>High-d, real-valued or discrete</a:t>
          </a:r>
        </a:p>
      </dgm:t>
    </dgm:pt>
    <dgm:pt modelId="{988A2283-E88F-4904-A16A-72192598E607}" type="parTrans" cxnId="{7875E2DC-BB3C-4508-BD69-7108AFE0126C}">
      <dgm:prSet/>
      <dgm:spPr/>
      <dgm:t>
        <a:bodyPr/>
        <a:lstStyle/>
        <a:p>
          <a:endParaRPr lang="en-IN"/>
        </a:p>
      </dgm:t>
    </dgm:pt>
    <dgm:pt modelId="{A084E44E-DD7D-4C62-BC13-E34302799EFC}" type="sibTrans" cxnId="{7875E2DC-BB3C-4508-BD69-7108AFE0126C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939DCFE9-0CFD-4A40-8913-B50C446603F3}">
          <dgm:prSet custT="1"/>
          <dgm:spPr/>
          <dgm:t>
            <a:bodyPr/>
            <a:lstStyle/>
            <a:p>
              <a:r>
                <a:rPr lang="en-US" sz="2500" b="0" dirty="0"/>
                <a:t>𝒪</a:t>
              </a:r>
              <a14:m>
                <m:oMath xmlns:m="http://schemas.openxmlformats.org/officeDocument/2006/math">
                  <m:r>
                    <a:rPr lang="en-US" sz="2500" b="0" i="1" smtClean="0">
                      <a:latin typeface="Cambria Math" panose="02040503050406030204" pitchFamily="18" charset="0"/>
                    </a:rPr>
                    <m:t>(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𝑀</m:t>
                  </m:r>
                  <m:func>
                    <m:func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funcPr>
                    <m:fName>
                      <m:sSub>
                        <m:sSub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5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fName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</m:func>
                  <m:r>
                    <a:rPr lang="en-US" sz="2500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IN" sz="2500" dirty="0"/>
                <a:t>, when </a:t>
              </a:r>
              <a14:m>
                <m:oMath xmlns:m="http://schemas.openxmlformats.org/officeDocument/2006/math">
                  <m:r>
                    <a:rPr lang="en-US" sz="2500" b="0" i="1" smtClean="0">
                      <a:latin typeface="Cambria Math" panose="02040503050406030204" pitchFamily="18" charset="0"/>
                    </a:rPr>
                    <m:t>𝑀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≪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𝑁</m:t>
                  </m:r>
                </m:oMath>
              </a14:m>
              <a:endParaRPr lang="en-US" sz="2500" dirty="0"/>
            </a:p>
          </dgm:t>
        </dgm:pt>
      </mc:Choice>
      <mc:Fallback>
        <dgm:pt modelId="{939DCFE9-0CFD-4A40-8913-B50C446603F3}">
          <dgm:prSet custT="1"/>
          <dgm:spPr/>
          <dgm:t>
            <a:bodyPr/>
            <a:lstStyle/>
            <a:p>
              <a:r>
                <a:rPr lang="en-US" sz="2500" b="0" dirty="0"/>
                <a:t>𝒪</a:t>
              </a:r>
              <a:r>
                <a:rPr lang="en-US" sz="2500" b="0" i="0">
                  <a:latin typeface="Cambria Math" panose="02040503050406030204" pitchFamily="18" charset="0"/>
                </a:rPr>
                <a:t>(𝑀 log_2⁡𝑁)</a:t>
              </a:r>
              <a:r>
                <a:rPr lang="en-IN" sz="2500" dirty="0"/>
                <a:t>, when </a:t>
              </a:r>
              <a:r>
                <a:rPr lang="en-US" sz="2500" b="0" i="0">
                  <a:latin typeface="Cambria Math" panose="02040503050406030204" pitchFamily="18" charset="0"/>
                </a:rPr>
                <a:t>𝑀≪𝑁</a:t>
              </a:r>
              <a:endParaRPr lang="en-US" sz="2500" dirty="0"/>
            </a:p>
          </dgm:t>
        </dgm:pt>
      </mc:Fallback>
    </mc:AlternateContent>
    <dgm:pt modelId="{AAC2ED38-4574-475E-8E33-BD633633ADC5}" type="parTrans" cxnId="{1286E386-7F1C-4DF5-A599-CA936F64097A}">
      <dgm:prSet/>
      <dgm:spPr/>
      <dgm:t>
        <a:bodyPr/>
        <a:lstStyle/>
        <a:p>
          <a:endParaRPr lang="en-IN"/>
        </a:p>
      </dgm:t>
    </dgm:pt>
    <dgm:pt modelId="{64CEA8E1-158D-4A40-9776-AE15CCF709DF}" type="sibTrans" cxnId="{1286E386-7F1C-4DF5-A599-CA936F64097A}">
      <dgm:prSet/>
      <dgm:spPr/>
      <dgm:t>
        <a:bodyPr/>
        <a:lstStyle/>
        <a:p>
          <a:endParaRPr lang="en-IN"/>
        </a:p>
      </dgm:t>
    </dgm:pt>
    <dgm:pt modelId="{053D0B94-F324-4F40-AA5A-2CF191124B04}">
      <dgm:prSet custT="1"/>
      <dgm:spPr/>
      <dgm:t>
        <a:bodyPr/>
        <a:lstStyle/>
        <a:p>
          <a:r>
            <a:rPr lang="en-IN" sz="2500" dirty="0"/>
            <a:t>Can miss neighbours</a:t>
          </a:r>
          <a:endParaRPr lang="en-US" sz="2500" dirty="0"/>
        </a:p>
      </dgm:t>
    </dgm:pt>
    <dgm:pt modelId="{173F2ACB-D10E-4209-B74B-404B58F5490A}" type="parTrans" cxnId="{3C9691F9-8492-45FB-856A-CFD2F6CABCEE}">
      <dgm:prSet/>
      <dgm:spPr/>
      <dgm:t>
        <a:bodyPr/>
        <a:lstStyle/>
        <a:p>
          <a:endParaRPr lang="en-IN"/>
        </a:p>
      </dgm:t>
    </dgm:pt>
    <dgm:pt modelId="{6F7FBE7A-F75D-4480-823F-A0200C13B0F8}" type="sibTrans" cxnId="{3C9691F9-8492-45FB-856A-CFD2F6CABCEE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390181FA-272E-48D6-A049-01063A2FB0E9}">
          <dgm:prSet custT="1"/>
          <dgm:spPr/>
          <dgm:t>
            <a:bodyPr/>
            <a:lstStyle/>
            <a:p>
              <a:r>
                <a:rPr lang="en-US" sz="2500" b="0" dirty="0"/>
                <a:t>𝒪</a:t>
              </a:r>
              <a14:m>
                <m:oMath xmlns:m="http://schemas.openxmlformats.org/officeDocument/2006/math">
                  <m:r>
                    <a:rPr lang="en-US" sz="2500" b="0" i="1" smtClean="0">
                      <a:latin typeface="Cambria Math" panose="02040503050406030204" pitchFamily="18" charset="0"/>
                    </a:rPr>
                    <m:t>(</m:t>
                  </m:r>
                  <m:sSup>
                    <m:sSup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sSup>
                    <m:sSup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𝑀</m:t>
                      </m:r>
                    </m:e>
                    <m: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sz="2500" b="0" i="1" smtClean="0">
                      <a:latin typeface="Cambria Math" panose="02040503050406030204" pitchFamily="18" charset="0"/>
                    </a:rPr>
                    <m:t>)</m:t>
                  </m:r>
                </m:oMath>
              </a14:m>
              <a:r>
                <a:rPr lang="en-IN" sz="2500" dirty="0"/>
                <a:t>,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sz="2500" b="0" i="1" smtClean="0">
                      <a:latin typeface="Cambria Math" panose="02040503050406030204" pitchFamily="18" charset="0"/>
                    </a:rPr>
                    <m:t>≪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𝑁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, </m:t>
                  </m:r>
                  <m:sSup>
                    <m:sSup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𝑀</m:t>
                      </m:r>
                    </m:e>
                    <m: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sz="2500" b="0" i="1" smtClean="0">
                      <a:latin typeface="Cambria Math" panose="02040503050406030204" pitchFamily="18" charset="0"/>
                    </a:rPr>
                    <m:t>≪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𝑀</m:t>
                  </m:r>
                </m:oMath>
              </a14:m>
              <a:endParaRPr lang="en-US" sz="2500" dirty="0"/>
            </a:p>
          </dgm:t>
        </dgm:pt>
      </mc:Choice>
      <mc:Fallback>
        <dgm:pt modelId="{390181FA-272E-48D6-A049-01063A2FB0E9}">
          <dgm:prSet custT="1"/>
          <dgm:spPr/>
          <dgm:t>
            <a:bodyPr/>
            <a:lstStyle/>
            <a:p>
              <a:r>
                <a:rPr lang="en-US" sz="2500" b="0" dirty="0"/>
                <a:t>𝒪</a:t>
              </a:r>
              <a:r>
                <a:rPr lang="en-US" sz="2500" b="0" i="0">
                  <a:latin typeface="Cambria Math" panose="02040503050406030204" pitchFamily="18" charset="0"/>
                </a:rPr>
                <a:t>(𝑁^′ 𝑀^′)</a:t>
              </a:r>
              <a:r>
                <a:rPr lang="en-IN" sz="2500" dirty="0"/>
                <a:t>, </a:t>
              </a:r>
              <a:r>
                <a:rPr lang="en-US" sz="2500" b="0" i="0">
                  <a:latin typeface="Cambria Math" panose="02040503050406030204" pitchFamily="18" charset="0"/>
                </a:rPr>
                <a:t>𝑁^′≪𝑁, 𝑀^′≪𝑀</a:t>
              </a:r>
              <a:endParaRPr lang="en-US" sz="2500" dirty="0"/>
            </a:p>
          </dgm:t>
        </dgm:pt>
      </mc:Fallback>
    </mc:AlternateContent>
    <dgm:pt modelId="{4D89B30F-09CB-40C1-846F-EC013791994A}" type="parTrans" cxnId="{744E982D-8325-4E4B-A24E-A5B1B769502B}">
      <dgm:prSet/>
      <dgm:spPr/>
      <dgm:t>
        <a:bodyPr/>
        <a:lstStyle/>
        <a:p>
          <a:endParaRPr lang="en-IN"/>
        </a:p>
      </dgm:t>
    </dgm:pt>
    <dgm:pt modelId="{AD47B3FD-DB80-4B57-8846-BE302A39C327}" type="sibTrans" cxnId="{744E982D-8325-4E4B-A24E-A5B1B769502B}">
      <dgm:prSet/>
      <dgm:spPr/>
      <dgm:t>
        <a:bodyPr/>
        <a:lstStyle/>
        <a:p>
          <a:endParaRPr lang="en-IN"/>
        </a:p>
      </dgm:t>
    </dgm:pt>
    <dgm:pt modelId="{590B8A06-B641-433A-950F-B600CEB12BF3}">
      <dgm:prSet custT="1"/>
      <dgm:spPr/>
      <dgm:t>
        <a:bodyPr/>
        <a:lstStyle/>
        <a:p>
          <a:r>
            <a:rPr lang="en-IN" sz="2500" dirty="0"/>
            <a:t>Exact</a:t>
          </a:r>
          <a:endParaRPr lang="en-US" sz="2500" dirty="0"/>
        </a:p>
      </dgm:t>
    </dgm:pt>
    <dgm:pt modelId="{214C23DF-3B83-43C3-9E2D-65019D626993}" type="parTrans" cxnId="{64D93F81-32FE-4562-8B39-4647A62C6E82}">
      <dgm:prSet/>
      <dgm:spPr/>
      <dgm:t>
        <a:bodyPr/>
        <a:lstStyle/>
        <a:p>
          <a:endParaRPr lang="en-IN"/>
        </a:p>
      </dgm:t>
    </dgm:pt>
    <dgm:pt modelId="{72E5C469-296F-4B75-ADA7-06113BA0818F}" type="sibTrans" cxnId="{64D93F81-32FE-4562-8B39-4647A62C6E82}">
      <dgm:prSet/>
      <dgm:spPr/>
      <dgm:t>
        <a:bodyPr/>
        <a:lstStyle/>
        <a:p>
          <a:endParaRPr lang="en-IN"/>
        </a:p>
      </dgm:t>
    </dgm:pt>
    <dgm:pt modelId="{00E84224-E6BF-4CC3-9840-B8F00ADBB01E}">
      <dgm:prSet custT="1"/>
      <dgm:spPr/>
      <dgm:t>
        <a:bodyPr/>
        <a:lstStyle/>
        <a:p>
          <a:r>
            <a:rPr lang="en-IN" sz="2500" dirty="0"/>
            <a:t>Can miss neighbours</a:t>
          </a:r>
          <a:endParaRPr lang="en-US" sz="2500" dirty="0"/>
        </a:p>
      </dgm:t>
    </dgm:pt>
    <dgm:pt modelId="{D6ECE354-9B2B-42C2-B9D8-58B2CA0ADD75}" type="parTrans" cxnId="{FA196ADB-5815-4592-9FF8-197A024C7CC0}">
      <dgm:prSet/>
      <dgm:spPr/>
      <dgm:t>
        <a:bodyPr/>
        <a:lstStyle/>
        <a:p>
          <a:endParaRPr lang="en-IN"/>
        </a:p>
      </dgm:t>
    </dgm:pt>
    <dgm:pt modelId="{ED6BA3BE-FD3D-4A5B-BFC4-A58138895A96}" type="sibTrans" cxnId="{FA196ADB-5815-4592-9FF8-197A024C7CC0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CED2F2A3-BFEF-44FF-B0C0-C0589DD4CAA6}">
          <dgm:prSet custT="1"/>
          <dgm:spPr/>
          <dgm:t>
            <a:bodyPr/>
            <a:lstStyle/>
            <a:p>
              <a:r>
                <a:rPr lang="en-US" sz="2500" b="0" dirty="0"/>
                <a:t>𝒪</a:t>
              </a:r>
              <a14:m>
                <m:oMath xmlns:m="http://schemas.openxmlformats.org/officeDocument/2006/math">
                  <m:d>
                    <m:d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dPr>
                    <m:e>
                      <m:sSup>
                        <m:sSupPr>
                          <m:ctrlPr>
                            <a:rPr lang="en-US" sz="2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sz="25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𝑀</m:t>
                      </m:r>
                    </m:e>
                  </m:d>
                  <m:r>
                    <a:rPr lang="en-US" sz="2500" b="0" i="1" smtClean="0">
                      <a:latin typeface="Cambria Math" panose="02040503050406030204" pitchFamily="18" charset="0"/>
                    </a:rPr>
                    <m:t>, </m:t>
                  </m:r>
                  <m:sSup>
                    <m:sSupPr>
                      <m:ctrlPr>
                        <a:rPr lang="en-US" sz="2500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sz="2500" b="0" i="1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sz="2500" b="0" i="1" smtClean="0">
                      <a:latin typeface="Cambria Math" panose="02040503050406030204" pitchFamily="18" charset="0"/>
                    </a:rPr>
                    <m:t>≪</m:t>
                  </m:r>
                  <m:r>
                    <a:rPr lang="en-US" sz="2500" b="0" i="1" smtClean="0">
                      <a:latin typeface="Cambria Math" panose="02040503050406030204" pitchFamily="18" charset="0"/>
                    </a:rPr>
                    <m:t>𝑁</m:t>
                  </m:r>
                </m:oMath>
              </a14:m>
              <a:endParaRPr lang="en-US" sz="2500" dirty="0"/>
            </a:p>
          </dgm:t>
        </dgm:pt>
      </mc:Choice>
      <mc:Fallback>
        <dgm:pt modelId="{CED2F2A3-BFEF-44FF-B0C0-C0589DD4CAA6}">
          <dgm:prSet custT="1"/>
          <dgm:spPr/>
          <dgm:t>
            <a:bodyPr/>
            <a:lstStyle/>
            <a:p>
              <a:r>
                <a:rPr lang="en-US" sz="2500" b="0" dirty="0"/>
                <a:t>𝒪</a:t>
              </a:r>
              <a:r>
                <a:rPr lang="en-US" sz="2500" b="0" i="0">
                  <a:latin typeface="Cambria Math" panose="02040503050406030204" pitchFamily="18" charset="0"/>
                </a:rPr>
                <a:t>(𝑁^′ 𝑀), 𝑁^′≪𝑁</a:t>
              </a:r>
              <a:endParaRPr lang="en-US" sz="2500" dirty="0"/>
            </a:p>
          </dgm:t>
        </dgm:pt>
      </mc:Fallback>
    </mc:AlternateContent>
    <dgm:pt modelId="{6412DDD7-D8B8-4678-8A3B-0A9BB5786ABD}" type="parTrans" cxnId="{B42ECE42-522E-40CF-986C-65569182E1E2}">
      <dgm:prSet/>
      <dgm:spPr/>
      <dgm:t>
        <a:bodyPr/>
        <a:lstStyle/>
        <a:p>
          <a:endParaRPr lang="en-IN"/>
        </a:p>
      </dgm:t>
    </dgm:pt>
    <dgm:pt modelId="{251D3330-C280-4210-AE9F-F29B9874D04F}" type="sibTrans" cxnId="{B42ECE42-522E-40CF-986C-65569182E1E2}">
      <dgm:prSet/>
      <dgm:spPr/>
      <dgm:t>
        <a:bodyPr/>
        <a:lstStyle/>
        <a:p>
          <a:endParaRPr lang="en-IN"/>
        </a:p>
      </dgm:t>
    </dgm:pt>
    <dgm:pt modelId="{F5FFCCE4-8C2A-42C1-A6F0-042E17B6E23C}">
      <dgm:prSet custT="1"/>
      <dgm:spPr/>
      <dgm:t>
        <a:bodyPr/>
        <a:lstStyle/>
        <a:p>
          <a:r>
            <a:rPr lang="en-IN" sz="2500" dirty="0"/>
            <a:t>Bits in fingerprint</a:t>
          </a:r>
          <a:endParaRPr lang="en-US" sz="2500" dirty="0"/>
        </a:p>
      </dgm:t>
    </dgm:pt>
    <dgm:pt modelId="{1F94AB06-CA7D-4B15-879F-251B719C60CB}" type="parTrans" cxnId="{694B3E68-9FAE-4B8A-AE16-19562AC3A07D}">
      <dgm:prSet/>
      <dgm:spPr/>
      <dgm:t>
        <a:bodyPr/>
        <a:lstStyle/>
        <a:p>
          <a:endParaRPr lang="en-IN"/>
        </a:p>
      </dgm:t>
    </dgm:pt>
    <dgm:pt modelId="{433CB68E-27B8-4D7F-9F82-6E677C9F1186}" type="sibTrans" cxnId="{694B3E68-9FAE-4B8A-AE16-19562AC3A07D}">
      <dgm:prSet/>
      <dgm:spPr/>
      <dgm:t>
        <a:bodyPr/>
        <a:lstStyle/>
        <a:p>
          <a:endParaRPr lang="en-IN"/>
        </a:p>
      </dgm:t>
    </dgm:pt>
    <dgm:pt modelId="{DE6241C5-901F-4639-9F8C-98CC6BC64A6D}" type="pres">
      <dgm:prSet presAssocID="{3BAD3F86-64BB-4E72-B33F-0F35DB4225F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9321CC38-94C0-4271-BD93-5B81C92D0B79}" type="pres">
      <dgm:prSet presAssocID="{82199CFB-2D40-4810-BD64-069FF4FC00F6}" presName="composite" presStyleCnt="0"/>
      <dgm:spPr/>
    </dgm:pt>
    <dgm:pt modelId="{01330060-6C9A-4F65-AA0A-349AE8050E45}" type="pres">
      <dgm:prSet presAssocID="{82199CFB-2D40-4810-BD64-069FF4FC00F6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232AA2E7-296F-40F0-B243-56B7187A9F56}" type="pres">
      <dgm:prSet presAssocID="{82199CFB-2D40-4810-BD64-069FF4FC00F6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7991405E-E123-4417-9021-A8B63CFB9CFE}" type="pres">
      <dgm:prSet presAssocID="{82199CFB-2D40-4810-BD64-069FF4FC00F6}" presName="Accent" presStyleLbl="parChTrans1D1" presStyleIdx="0" presStyleCnt="3"/>
      <dgm:spPr/>
    </dgm:pt>
    <dgm:pt modelId="{2E771417-E3EB-4D63-AFF9-7A088CF6A758}" type="pres">
      <dgm:prSet presAssocID="{82199CFB-2D40-4810-BD64-069FF4FC00F6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BC7F716E-CA49-4495-870B-9772D38B2FEB}" type="pres">
      <dgm:prSet presAssocID="{1368EC13-C083-45CC-9135-D74DD447CF07}" presName="sibTrans" presStyleCnt="0"/>
      <dgm:spPr/>
    </dgm:pt>
    <dgm:pt modelId="{AA43692F-FB8F-4279-A840-1448F753E211}" type="pres">
      <dgm:prSet presAssocID="{2A50E792-B594-49C3-BFEE-23722A45458D}" presName="composite" presStyleCnt="0"/>
      <dgm:spPr/>
    </dgm:pt>
    <dgm:pt modelId="{0B405044-7320-4C56-8F5B-04BBD0D2C69C}" type="pres">
      <dgm:prSet presAssocID="{2A50E792-B594-49C3-BFEE-23722A45458D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2AE51D8C-9870-4691-ACCD-C969A8E15D47}" type="pres">
      <dgm:prSet presAssocID="{2A50E792-B594-49C3-BFEE-23722A45458D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763A3E7F-CCF1-45FD-AB95-B8A2372A6062}" type="pres">
      <dgm:prSet presAssocID="{2A50E792-B594-49C3-BFEE-23722A45458D}" presName="Accent" presStyleLbl="parChTrans1D1" presStyleIdx="1" presStyleCnt="3"/>
      <dgm:spPr/>
    </dgm:pt>
    <dgm:pt modelId="{493C6F99-CFF7-44A6-AF73-CBE1F57E21F2}" type="pres">
      <dgm:prSet presAssocID="{2A50E792-B594-49C3-BFEE-23722A45458D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8787F5DB-14FD-4AC8-AC24-09E45EB390D2}" type="pres">
      <dgm:prSet presAssocID="{2D179035-496E-4A4C-AB9B-C68C4133FD65}" presName="sibTrans" presStyleCnt="0"/>
      <dgm:spPr/>
    </dgm:pt>
    <dgm:pt modelId="{CD63F93D-679C-4AA6-8D09-FD4D159827CD}" type="pres">
      <dgm:prSet presAssocID="{6A0F0645-F19A-4C96-9007-64DC28367CB5}" presName="composite" presStyleCnt="0"/>
      <dgm:spPr/>
    </dgm:pt>
    <dgm:pt modelId="{D2B755F6-4447-4EEC-A048-6CC5B8C102BB}" type="pres">
      <dgm:prSet presAssocID="{6A0F0645-F19A-4C96-9007-64DC28367CB5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5AD8A9BE-FCD4-489D-8ECA-57FF81F1E53F}" type="pres">
      <dgm:prSet presAssocID="{6A0F0645-F19A-4C96-9007-64DC28367CB5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5D2EC808-F2CF-4BFB-9A1F-850FBF2A2B6F}" type="pres">
      <dgm:prSet presAssocID="{6A0F0645-F19A-4C96-9007-64DC28367CB5}" presName="Accent" presStyleLbl="parChTrans1D1" presStyleIdx="2" presStyleCnt="3"/>
      <dgm:spPr/>
    </dgm:pt>
    <dgm:pt modelId="{688E7B88-E044-4DFA-A888-53ED362AEC90}" type="pres">
      <dgm:prSet presAssocID="{6A0F0645-F19A-4C96-9007-64DC28367CB5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EDC5913-5B1E-4B48-A9F7-ADFD0C30836B}" type="presOf" srcId="{AC6B5742-5F69-4995-8008-CEC7139332BB}" destId="{0B405044-7320-4C56-8F5B-04BBD0D2C69C}" srcOrd="0" destOrd="0" presId="urn:microsoft.com/office/officeart/2011/layout/TabList"/>
    <dgm:cxn modelId="{EF0AB115-E331-4DF1-A40B-83F4A42E980E}" srcId="{3BAD3F86-64BB-4E72-B33F-0F35DB4225F0}" destId="{6A0F0645-F19A-4C96-9007-64DC28367CB5}" srcOrd="2" destOrd="0" parTransId="{0FCBCAF7-3950-4FCC-9A8B-418D4E59B5BE}" sibTransId="{CE67A403-EC1E-48BA-8B83-3C09252B39AC}"/>
    <dgm:cxn modelId="{2903B11B-DC84-4209-9E7A-5C5C6A55C066}" type="presOf" srcId="{6A0F0645-F19A-4C96-9007-64DC28367CB5}" destId="{5AD8A9BE-FCD4-489D-8ECA-57FF81F1E53F}" srcOrd="0" destOrd="0" presId="urn:microsoft.com/office/officeart/2011/layout/TabList"/>
    <dgm:cxn modelId="{744E982D-8325-4E4B-A24E-A5B1B769502B}" srcId="{2A50E792-B594-49C3-BFEE-23722A45458D}" destId="{390181FA-272E-48D6-A049-01063A2FB0E9}" srcOrd="1" destOrd="0" parTransId="{4D89B30F-09CB-40C1-846F-EC013791994A}" sibTransId="{AD47B3FD-DB80-4B57-8846-BE302A39C327}"/>
    <dgm:cxn modelId="{4EA5F336-45F5-4F47-A203-A9E5CE55DA2B}" type="presOf" srcId="{390181FA-272E-48D6-A049-01063A2FB0E9}" destId="{493C6F99-CFF7-44A6-AF73-CBE1F57E21F2}" srcOrd="0" destOrd="0" presId="urn:microsoft.com/office/officeart/2011/layout/TabList"/>
    <dgm:cxn modelId="{8D04C141-3C39-4D43-A364-4275EFCD26ED}" type="presOf" srcId="{00E84224-E6BF-4CC3-9840-B8F00ADBB01E}" destId="{688E7B88-E044-4DFA-A888-53ED362AEC90}" srcOrd="0" destOrd="2" presId="urn:microsoft.com/office/officeart/2011/layout/TabList"/>
    <dgm:cxn modelId="{B42ECE42-522E-40CF-986C-65569182E1E2}" srcId="{6A0F0645-F19A-4C96-9007-64DC28367CB5}" destId="{CED2F2A3-BFEF-44FF-B0C0-C0589DD4CAA6}" srcOrd="1" destOrd="0" parTransId="{6412DDD7-D8B8-4678-8A3B-0A9BB5786ABD}" sibTransId="{251D3330-C280-4210-AE9F-F29B9874D04F}"/>
    <dgm:cxn modelId="{F2029945-1FE9-4F7B-B45C-2AD68A3A8512}" type="presOf" srcId="{3BAD3F86-64BB-4E72-B33F-0F35DB4225F0}" destId="{DE6241C5-901F-4639-9F8C-98CC6BC64A6D}" srcOrd="0" destOrd="0" presId="urn:microsoft.com/office/officeart/2011/layout/TabList"/>
    <dgm:cxn modelId="{694B3E68-9FAE-4B8A-AE16-19562AC3A07D}" srcId="{6A0F0645-F19A-4C96-9007-64DC28367CB5}" destId="{F5FFCCE4-8C2A-42C1-A6F0-042E17B6E23C}" srcOrd="2" destOrd="0" parTransId="{1F94AB06-CA7D-4B15-879F-251B719C60CB}" sibTransId="{433CB68E-27B8-4D7F-9F82-6E677C9F1186}"/>
    <dgm:cxn modelId="{11D0FB4B-8313-425C-9650-CC632C695C4D}" type="presOf" srcId="{AED863A7-C3AF-4D79-8AD6-AAD45E75EC24}" destId="{D2B755F6-4447-4EEC-A048-6CC5B8C102BB}" srcOrd="0" destOrd="0" presId="urn:microsoft.com/office/officeart/2011/layout/TabList"/>
    <dgm:cxn modelId="{56B05B6D-CBE3-499F-8FA6-93B8FA5AC2C8}" type="presOf" srcId="{1E6F1331-DB23-47E5-B11C-E303F5607BF7}" destId="{01330060-6C9A-4F65-AA0A-349AE8050E45}" srcOrd="0" destOrd="0" presId="urn:microsoft.com/office/officeart/2011/layout/TabList"/>
    <dgm:cxn modelId="{D4AB906D-FE7A-4752-B732-7EA05968C337}" srcId="{2A50E792-B594-49C3-BFEE-23722A45458D}" destId="{AC6B5742-5F69-4995-8008-CEC7139332BB}" srcOrd="0" destOrd="0" parTransId="{3A091547-BE5A-45BA-990B-200A91BB7597}" sibTransId="{2D22D1B2-B136-44B7-8613-E88A8F38EF63}"/>
    <dgm:cxn modelId="{F5E30958-C0EB-49B6-BB50-0D0B1556F7F6}" srcId="{3BAD3F86-64BB-4E72-B33F-0F35DB4225F0}" destId="{82199CFB-2D40-4810-BD64-069FF4FC00F6}" srcOrd="0" destOrd="0" parTransId="{DA947688-DF34-40DA-B129-67403D7FC343}" sibTransId="{1368EC13-C083-45CC-9135-D74DD447CF07}"/>
    <dgm:cxn modelId="{64D93F81-32FE-4562-8B39-4647A62C6E82}" srcId="{2A50E792-B594-49C3-BFEE-23722A45458D}" destId="{590B8A06-B641-433A-950F-B600CEB12BF3}" srcOrd="2" destOrd="0" parTransId="{214C23DF-3B83-43C3-9E2D-65019D626993}" sibTransId="{72E5C469-296F-4B75-ADA7-06113BA0818F}"/>
    <dgm:cxn modelId="{1286E386-7F1C-4DF5-A599-CA936F64097A}" srcId="{82199CFB-2D40-4810-BD64-069FF4FC00F6}" destId="{939DCFE9-0CFD-4A40-8913-B50C446603F3}" srcOrd="1" destOrd="0" parTransId="{AAC2ED38-4574-475E-8E33-BD633633ADC5}" sibTransId="{64CEA8E1-158D-4A40-9776-AE15CCF709DF}"/>
    <dgm:cxn modelId="{FACDBC8A-9F22-407C-9D5C-C772FB14629E}" type="presOf" srcId="{82199CFB-2D40-4810-BD64-069FF4FC00F6}" destId="{232AA2E7-296F-40F0-B243-56B7187A9F56}" srcOrd="0" destOrd="0" presId="urn:microsoft.com/office/officeart/2011/layout/TabList"/>
    <dgm:cxn modelId="{58BBAF8F-B1B8-45E7-B370-ED674D082BB4}" srcId="{82199CFB-2D40-4810-BD64-069FF4FC00F6}" destId="{1E6F1331-DB23-47E5-B11C-E303F5607BF7}" srcOrd="0" destOrd="0" parTransId="{30A6B311-DFC9-40C6-8BD5-3183F3368658}" sibTransId="{F5D6A9D1-A00A-4193-BCD6-824B6804A4E0}"/>
    <dgm:cxn modelId="{9E88499C-607A-4F3F-90EE-7AACB91B31F8}" type="presOf" srcId="{CED2F2A3-BFEF-44FF-B0C0-C0589DD4CAA6}" destId="{688E7B88-E044-4DFA-A888-53ED362AEC90}" srcOrd="0" destOrd="0" presId="urn:microsoft.com/office/officeart/2011/layout/TabList"/>
    <dgm:cxn modelId="{4C3CBFA2-0CA2-435E-BDF3-C0100B0883B2}" srcId="{3BAD3F86-64BB-4E72-B33F-0F35DB4225F0}" destId="{2A50E792-B594-49C3-BFEE-23722A45458D}" srcOrd="1" destOrd="0" parTransId="{2C57EB12-F897-4206-A386-2DF51BAABFF2}" sibTransId="{2D179035-496E-4A4C-AB9B-C68C4133FD65}"/>
    <dgm:cxn modelId="{B75F1AA3-AB7B-4731-B860-62BAA28B4035}" type="presOf" srcId="{F5FFCCE4-8C2A-42C1-A6F0-042E17B6E23C}" destId="{688E7B88-E044-4DFA-A888-53ED362AEC90}" srcOrd="0" destOrd="1" presId="urn:microsoft.com/office/officeart/2011/layout/TabList"/>
    <dgm:cxn modelId="{1CA3A3B8-40EF-4D1C-906C-5E77960689E7}" type="presOf" srcId="{939DCFE9-0CFD-4A40-8913-B50C446603F3}" destId="{2E771417-E3EB-4D63-AFF9-7A088CF6A758}" srcOrd="0" destOrd="0" presId="urn:microsoft.com/office/officeart/2011/layout/TabList"/>
    <dgm:cxn modelId="{97ED59CF-E8A0-42EF-987A-893DA31B5065}" type="presOf" srcId="{2A50E792-B594-49C3-BFEE-23722A45458D}" destId="{2AE51D8C-9870-4691-ACCD-C969A8E15D47}" srcOrd="0" destOrd="0" presId="urn:microsoft.com/office/officeart/2011/layout/TabList"/>
    <dgm:cxn modelId="{FA196ADB-5815-4592-9FF8-197A024C7CC0}" srcId="{6A0F0645-F19A-4C96-9007-64DC28367CB5}" destId="{00E84224-E6BF-4CC3-9840-B8F00ADBB01E}" srcOrd="3" destOrd="0" parTransId="{D6ECE354-9B2B-42C2-B9D8-58B2CA0ADD75}" sibTransId="{ED6BA3BE-FD3D-4A5B-BFC4-A58138895A96}"/>
    <dgm:cxn modelId="{AC4F77DC-E3D3-426B-9CF2-6CF0FC0802DC}" type="presOf" srcId="{590B8A06-B641-433A-950F-B600CEB12BF3}" destId="{493C6F99-CFF7-44A6-AF73-CBE1F57E21F2}" srcOrd="0" destOrd="1" presId="urn:microsoft.com/office/officeart/2011/layout/TabList"/>
    <dgm:cxn modelId="{7875E2DC-BB3C-4508-BD69-7108AFE0126C}" srcId="{6A0F0645-F19A-4C96-9007-64DC28367CB5}" destId="{AED863A7-C3AF-4D79-8AD6-AAD45E75EC24}" srcOrd="0" destOrd="0" parTransId="{988A2283-E88F-4904-A16A-72192598E607}" sibTransId="{A084E44E-DD7D-4C62-BC13-E34302799EFC}"/>
    <dgm:cxn modelId="{0C0628F3-6088-43A4-A3E0-DC8F38B60816}" type="presOf" srcId="{053D0B94-F324-4F40-AA5A-2CF191124B04}" destId="{2E771417-E3EB-4D63-AFF9-7A088CF6A758}" srcOrd="0" destOrd="1" presId="urn:microsoft.com/office/officeart/2011/layout/TabList"/>
    <dgm:cxn modelId="{3C9691F9-8492-45FB-856A-CFD2F6CABCEE}" srcId="{82199CFB-2D40-4810-BD64-069FF4FC00F6}" destId="{053D0B94-F324-4F40-AA5A-2CF191124B04}" srcOrd="2" destOrd="0" parTransId="{173F2ACB-D10E-4209-B74B-404B58F5490A}" sibTransId="{6F7FBE7A-F75D-4480-823F-A0200C13B0F8}"/>
    <dgm:cxn modelId="{4B65DE7F-AABF-4F1A-ADA3-AD5CD954E22D}" type="presParOf" srcId="{DE6241C5-901F-4639-9F8C-98CC6BC64A6D}" destId="{9321CC38-94C0-4271-BD93-5B81C92D0B79}" srcOrd="0" destOrd="0" presId="urn:microsoft.com/office/officeart/2011/layout/TabList"/>
    <dgm:cxn modelId="{D41D5D5D-CD75-4A48-9383-5B3E73626072}" type="presParOf" srcId="{9321CC38-94C0-4271-BD93-5B81C92D0B79}" destId="{01330060-6C9A-4F65-AA0A-349AE8050E45}" srcOrd="0" destOrd="0" presId="urn:microsoft.com/office/officeart/2011/layout/TabList"/>
    <dgm:cxn modelId="{1B417618-078F-42A4-BCBA-6E8879EE1761}" type="presParOf" srcId="{9321CC38-94C0-4271-BD93-5B81C92D0B79}" destId="{232AA2E7-296F-40F0-B243-56B7187A9F56}" srcOrd="1" destOrd="0" presId="urn:microsoft.com/office/officeart/2011/layout/TabList"/>
    <dgm:cxn modelId="{006E0B5E-5DC8-406C-BAAE-33738BEF197C}" type="presParOf" srcId="{9321CC38-94C0-4271-BD93-5B81C92D0B79}" destId="{7991405E-E123-4417-9021-A8B63CFB9CFE}" srcOrd="2" destOrd="0" presId="urn:microsoft.com/office/officeart/2011/layout/TabList"/>
    <dgm:cxn modelId="{B250BD79-626A-4361-B594-4B2172E8069A}" type="presParOf" srcId="{DE6241C5-901F-4639-9F8C-98CC6BC64A6D}" destId="{2E771417-E3EB-4D63-AFF9-7A088CF6A758}" srcOrd="1" destOrd="0" presId="urn:microsoft.com/office/officeart/2011/layout/TabList"/>
    <dgm:cxn modelId="{83F14C93-EFEA-428D-97F4-CB156AD98175}" type="presParOf" srcId="{DE6241C5-901F-4639-9F8C-98CC6BC64A6D}" destId="{BC7F716E-CA49-4495-870B-9772D38B2FEB}" srcOrd="2" destOrd="0" presId="urn:microsoft.com/office/officeart/2011/layout/TabList"/>
    <dgm:cxn modelId="{55585C13-3EFF-468D-9DFF-359F004A6C1B}" type="presParOf" srcId="{DE6241C5-901F-4639-9F8C-98CC6BC64A6D}" destId="{AA43692F-FB8F-4279-A840-1448F753E211}" srcOrd="3" destOrd="0" presId="urn:microsoft.com/office/officeart/2011/layout/TabList"/>
    <dgm:cxn modelId="{52AB97EA-6E76-45D5-A4A4-BC9B25E7B1F1}" type="presParOf" srcId="{AA43692F-FB8F-4279-A840-1448F753E211}" destId="{0B405044-7320-4C56-8F5B-04BBD0D2C69C}" srcOrd="0" destOrd="0" presId="urn:microsoft.com/office/officeart/2011/layout/TabList"/>
    <dgm:cxn modelId="{ABC220C7-F6CC-4624-8F6F-7960F4BF68A3}" type="presParOf" srcId="{AA43692F-FB8F-4279-A840-1448F753E211}" destId="{2AE51D8C-9870-4691-ACCD-C969A8E15D47}" srcOrd="1" destOrd="0" presId="urn:microsoft.com/office/officeart/2011/layout/TabList"/>
    <dgm:cxn modelId="{4AC008D6-2FFA-43D3-85D0-A41233EE1294}" type="presParOf" srcId="{AA43692F-FB8F-4279-A840-1448F753E211}" destId="{763A3E7F-CCF1-45FD-AB95-B8A2372A6062}" srcOrd="2" destOrd="0" presId="urn:microsoft.com/office/officeart/2011/layout/TabList"/>
    <dgm:cxn modelId="{6282C8C8-B024-47A7-9EAF-A52812EDCD29}" type="presParOf" srcId="{DE6241C5-901F-4639-9F8C-98CC6BC64A6D}" destId="{493C6F99-CFF7-44A6-AF73-CBE1F57E21F2}" srcOrd="4" destOrd="0" presId="urn:microsoft.com/office/officeart/2011/layout/TabList"/>
    <dgm:cxn modelId="{9FA5100A-D538-46E8-85A9-CFF10E542621}" type="presParOf" srcId="{DE6241C5-901F-4639-9F8C-98CC6BC64A6D}" destId="{8787F5DB-14FD-4AC8-AC24-09E45EB390D2}" srcOrd="5" destOrd="0" presId="urn:microsoft.com/office/officeart/2011/layout/TabList"/>
    <dgm:cxn modelId="{664B183D-2402-443A-AE37-B6479E6B04BE}" type="presParOf" srcId="{DE6241C5-901F-4639-9F8C-98CC6BC64A6D}" destId="{CD63F93D-679C-4AA6-8D09-FD4D159827CD}" srcOrd="6" destOrd="0" presId="urn:microsoft.com/office/officeart/2011/layout/TabList"/>
    <dgm:cxn modelId="{81399C48-927E-40D9-B75C-1872D17B7AC3}" type="presParOf" srcId="{CD63F93D-679C-4AA6-8D09-FD4D159827CD}" destId="{D2B755F6-4447-4EEC-A048-6CC5B8C102BB}" srcOrd="0" destOrd="0" presId="urn:microsoft.com/office/officeart/2011/layout/TabList"/>
    <dgm:cxn modelId="{80F791FF-069D-4635-9581-F01CCA15324E}" type="presParOf" srcId="{CD63F93D-679C-4AA6-8D09-FD4D159827CD}" destId="{5AD8A9BE-FCD4-489D-8ECA-57FF81F1E53F}" srcOrd="1" destOrd="0" presId="urn:microsoft.com/office/officeart/2011/layout/TabList"/>
    <dgm:cxn modelId="{21F8969E-4DB6-4722-BA35-8BB4F757DAA5}" type="presParOf" srcId="{CD63F93D-679C-4AA6-8D09-FD4D159827CD}" destId="{5D2EC808-F2CF-4BFB-9A1F-850FBF2A2B6F}" srcOrd="2" destOrd="0" presId="urn:microsoft.com/office/officeart/2011/layout/TabList"/>
    <dgm:cxn modelId="{0959D1AF-9D60-44DD-9465-04C9CE60E1E7}" type="presParOf" srcId="{DE6241C5-901F-4639-9F8C-98CC6BC64A6D}" destId="{688E7B88-E044-4DFA-A888-53ED362AEC90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BAD3F86-64BB-4E72-B33F-0F35DB4225F0}" type="doc">
      <dgm:prSet loTypeId="urn:microsoft.com/office/officeart/2011/layout/Tab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82199CFB-2D40-4810-BD64-069FF4FC00F6}">
      <dgm:prSet phldrT="[Text]"/>
      <dgm:spPr/>
      <dgm:t>
        <a:bodyPr/>
        <a:lstStyle/>
        <a:p>
          <a:r>
            <a:rPr lang="en-US" dirty="0"/>
            <a:t>k-D trees</a:t>
          </a:r>
          <a:endParaRPr lang="en-IN" dirty="0"/>
        </a:p>
      </dgm:t>
    </dgm:pt>
    <dgm:pt modelId="{DA947688-DF34-40DA-B129-67403D7FC343}" type="parTrans" cxnId="{F5E30958-C0EB-49B6-BB50-0D0B1556F7F6}">
      <dgm:prSet/>
      <dgm:spPr/>
      <dgm:t>
        <a:bodyPr/>
        <a:lstStyle/>
        <a:p>
          <a:endParaRPr lang="en-IN"/>
        </a:p>
      </dgm:t>
    </dgm:pt>
    <dgm:pt modelId="{1368EC13-C083-45CC-9135-D74DD447CF07}" type="sibTrans" cxnId="{F5E30958-C0EB-49B6-BB50-0D0B1556F7F6}">
      <dgm:prSet/>
      <dgm:spPr/>
      <dgm:t>
        <a:bodyPr/>
        <a:lstStyle/>
        <a:p>
          <a:endParaRPr lang="en-IN"/>
        </a:p>
      </dgm:t>
    </dgm:pt>
    <dgm:pt modelId="{1E6F1331-DB23-47E5-B11C-E303F5607BF7}">
      <dgm:prSet phldrT="[Text]" custT="1"/>
      <dgm:spPr/>
      <dgm:t>
        <a:bodyPr/>
        <a:lstStyle/>
        <a:p>
          <a:r>
            <a:rPr lang="en-IN" sz="2500" dirty="0"/>
            <a:t>Low dimensional and real-valued</a:t>
          </a:r>
        </a:p>
      </dgm:t>
    </dgm:pt>
    <dgm:pt modelId="{30A6B311-DFC9-40C6-8BD5-3183F3368658}" type="parTrans" cxnId="{58BBAF8F-B1B8-45E7-B370-ED674D082BB4}">
      <dgm:prSet/>
      <dgm:spPr/>
      <dgm:t>
        <a:bodyPr/>
        <a:lstStyle/>
        <a:p>
          <a:endParaRPr lang="en-IN"/>
        </a:p>
      </dgm:t>
    </dgm:pt>
    <dgm:pt modelId="{F5D6A9D1-A00A-4193-BCD6-824B6804A4E0}" type="sibTrans" cxnId="{58BBAF8F-B1B8-45E7-B370-ED674D082BB4}">
      <dgm:prSet/>
      <dgm:spPr/>
      <dgm:t>
        <a:bodyPr/>
        <a:lstStyle/>
        <a:p>
          <a:endParaRPr lang="en-IN"/>
        </a:p>
      </dgm:t>
    </dgm:pt>
    <dgm:pt modelId="{2A50E792-B594-49C3-BFEE-23722A45458D}">
      <dgm:prSet phldrT="[Text]"/>
      <dgm:spPr/>
      <dgm:t>
        <a:bodyPr/>
        <a:lstStyle/>
        <a:p>
          <a:r>
            <a:rPr lang="en-US" dirty="0"/>
            <a:t>Inverted lists</a:t>
          </a:r>
          <a:endParaRPr lang="en-IN" dirty="0"/>
        </a:p>
      </dgm:t>
    </dgm:pt>
    <dgm:pt modelId="{2C57EB12-F897-4206-A386-2DF51BAABFF2}" type="parTrans" cxnId="{4C3CBFA2-0CA2-435E-BDF3-C0100B0883B2}">
      <dgm:prSet/>
      <dgm:spPr/>
      <dgm:t>
        <a:bodyPr/>
        <a:lstStyle/>
        <a:p>
          <a:endParaRPr lang="en-IN"/>
        </a:p>
      </dgm:t>
    </dgm:pt>
    <dgm:pt modelId="{2D179035-496E-4A4C-AB9B-C68C4133FD65}" type="sibTrans" cxnId="{4C3CBFA2-0CA2-435E-BDF3-C0100B0883B2}">
      <dgm:prSet/>
      <dgm:spPr/>
      <dgm:t>
        <a:bodyPr/>
        <a:lstStyle/>
        <a:p>
          <a:endParaRPr lang="en-IN"/>
        </a:p>
      </dgm:t>
    </dgm:pt>
    <dgm:pt modelId="{AC6B5742-5F69-4995-8008-CEC7139332BB}">
      <dgm:prSet phldrT="[Text]" custT="1"/>
      <dgm:spPr/>
      <dgm:t>
        <a:bodyPr/>
        <a:lstStyle/>
        <a:p>
          <a:r>
            <a:rPr lang="en-IN" sz="2500" dirty="0"/>
            <a:t>High dimensional, sparse data</a:t>
          </a:r>
        </a:p>
      </dgm:t>
    </dgm:pt>
    <dgm:pt modelId="{3A091547-BE5A-45BA-990B-200A91BB7597}" type="parTrans" cxnId="{D4AB906D-FE7A-4752-B732-7EA05968C337}">
      <dgm:prSet/>
      <dgm:spPr/>
      <dgm:t>
        <a:bodyPr/>
        <a:lstStyle/>
        <a:p>
          <a:endParaRPr lang="en-IN"/>
        </a:p>
      </dgm:t>
    </dgm:pt>
    <dgm:pt modelId="{2D22D1B2-B136-44B7-8613-E88A8F38EF63}" type="sibTrans" cxnId="{D4AB906D-FE7A-4752-B732-7EA05968C337}">
      <dgm:prSet/>
      <dgm:spPr/>
      <dgm:t>
        <a:bodyPr/>
        <a:lstStyle/>
        <a:p>
          <a:endParaRPr lang="en-IN"/>
        </a:p>
      </dgm:t>
    </dgm:pt>
    <dgm:pt modelId="{6A0F0645-F19A-4C96-9007-64DC28367CB5}">
      <dgm:prSet phldrT="[Text]"/>
      <dgm:spPr/>
      <dgm:t>
        <a:bodyPr/>
        <a:lstStyle/>
        <a:p>
          <a:r>
            <a:rPr lang="en-US" dirty="0"/>
            <a:t>LSH</a:t>
          </a:r>
          <a:endParaRPr lang="en-IN" dirty="0"/>
        </a:p>
      </dgm:t>
    </dgm:pt>
    <dgm:pt modelId="{0FCBCAF7-3950-4FCC-9A8B-418D4E59B5BE}" type="parTrans" cxnId="{EF0AB115-E331-4DF1-A40B-83F4A42E980E}">
      <dgm:prSet/>
      <dgm:spPr/>
      <dgm:t>
        <a:bodyPr/>
        <a:lstStyle/>
        <a:p>
          <a:endParaRPr lang="en-IN"/>
        </a:p>
      </dgm:t>
    </dgm:pt>
    <dgm:pt modelId="{CE67A403-EC1E-48BA-8B83-3C09252B39AC}" type="sibTrans" cxnId="{EF0AB115-E331-4DF1-A40B-83F4A42E980E}">
      <dgm:prSet/>
      <dgm:spPr/>
      <dgm:t>
        <a:bodyPr/>
        <a:lstStyle/>
        <a:p>
          <a:endParaRPr lang="en-IN"/>
        </a:p>
      </dgm:t>
    </dgm:pt>
    <dgm:pt modelId="{AED863A7-C3AF-4D79-8AD6-AAD45E75EC24}">
      <dgm:prSet phldrT="[Text]" custT="1"/>
      <dgm:spPr/>
      <dgm:t>
        <a:bodyPr/>
        <a:lstStyle/>
        <a:p>
          <a:r>
            <a:rPr lang="en-IN" sz="2500"/>
            <a:t>High-d, real-valued or discrete</a:t>
          </a:r>
        </a:p>
      </dgm:t>
    </dgm:pt>
    <dgm:pt modelId="{988A2283-E88F-4904-A16A-72192598E607}" type="parTrans" cxnId="{7875E2DC-BB3C-4508-BD69-7108AFE0126C}">
      <dgm:prSet/>
      <dgm:spPr/>
      <dgm:t>
        <a:bodyPr/>
        <a:lstStyle/>
        <a:p>
          <a:endParaRPr lang="en-IN"/>
        </a:p>
      </dgm:t>
    </dgm:pt>
    <dgm:pt modelId="{A084E44E-DD7D-4C62-BC13-E34302799EFC}" type="sibTrans" cxnId="{7875E2DC-BB3C-4508-BD69-7108AFE0126C}">
      <dgm:prSet/>
      <dgm:spPr/>
      <dgm:t>
        <a:bodyPr/>
        <a:lstStyle/>
        <a:p>
          <a:endParaRPr lang="en-IN"/>
        </a:p>
      </dgm:t>
    </dgm:pt>
    <dgm:pt modelId="{939DCFE9-0CFD-4A40-8913-B50C446603F3}">
      <dgm:prSet custT="1"/>
      <dgm:spPr>
        <a:blipFill>
          <a:blip xmlns:r="http://schemas.openxmlformats.org/officeDocument/2006/relationships" r:embed="rId1"/>
          <a:stretch>
            <a:fillRect l="-1449" t="-9554" b="-5096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AAC2ED38-4574-475E-8E33-BD633633ADC5}" type="parTrans" cxnId="{1286E386-7F1C-4DF5-A599-CA936F64097A}">
      <dgm:prSet/>
      <dgm:spPr/>
      <dgm:t>
        <a:bodyPr/>
        <a:lstStyle/>
        <a:p>
          <a:endParaRPr lang="en-IN"/>
        </a:p>
      </dgm:t>
    </dgm:pt>
    <dgm:pt modelId="{64CEA8E1-158D-4A40-9776-AE15CCF709DF}" type="sibTrans" cxnId="{1286E386-7F1C-4DF5-A599-CA936F64097A}">
      <dgm:prSet/>
      <dgm:spPr/>
      <dgm:t>
        <a:bodyPr/>
        <a:lstStyle/>
        <a:p>
          <a:endParaRPr lang="en-IN"/>
        </a:p>
      </dgm:t>
    </dgm:pt>
    <dgm:pt modelId="{053D0B94-F324-4F40-AA5A-2CF191124B04}">
      <dgm:prSet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173F2ACB-D10E-4209-B74B-404B58F5490A}" type="parTrans" cxnId="{3C9691F9-8492-45FB-856A-CFD2F6CABCEE}">
      <dgm:prSet/>
      <dgm:spPr/>
      <dgm:t>
        <a:bodyPr/>
        <a:lstStyle/>
        <a:p>
          <a:endParaRPr lang="en-IN"/>
        </a:p>
      </dgm:t>
    </dgm:pt>
    <dgm:pt modelId="{6F7FBE7A-F75D-4480-823F-A0200C13B0F8}" type="sibTrans" cxnId="{3C9691F9-8492-45FB-856A-CFD2F6CABCEE}">
      <dgm:prSet/>
      <dgm:spPr/>
      <dgm:t>
        <a:bodyPr/>
        <a:lstStyle/>
        <a:p>
          <a:endParaRPr lang="en-IN"/>
        </a:p>
      </dgm:t>
    </dgm:pt>
    <dgm:pt modelId="{390181FA-272E-48D6-A049-01063A2FB0E9}">
      <dgm:prSet custT="1"/>
      <dgm:spPr>
        <a:blipFill>
          <a:blip xmlns:r="http://schemas.openxmlformats.org/officeDocument/2006/relationships" r:embed="rId2"/>
          <a:stretch>
            <a:fillRect l="-1449" t="-9554" b="-5096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4D89B30F-09CB-40C1-846F-EC013791994A}" type="parTrans" cxnId="{744E982D-8325-4E4B-A24E-A5B1B769502B}">
      <dgm:prSet/>
      <dgm:spPr/>
      <dgm:t>
        <a:bodyPr/>
        <a:lstStyle/>
        <a:p>
          <a:endParaRPr lang="en-IN"/>
        </a:p>
      </dgm:t>
    </dgm:pt>
    <dgm:pt modelId="{AD47B3FD-DB80-4B57-8846-BE302A39C327}" type="sibTrans" cxnId="{744E982D-8325-4E4B-A24E-A5B1B769502B}">
      <dgm:prSet/>
      <dgm:spPr/>
      <dgm:t>
        <a:bodyPr/>
        <a:lstStyle/>
        <a:p>
          <a:endParaRPr lang="en-IN"/>
        </a:p>
      </dgm:t>
    </dgm:pt>
    <dgm:pt modelId="{590B8A06-B641-433A-950F-B600CEB12BF3}">
      <dgm:prSet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214C23DF-3B83-43C3-9E2D-65019D626993}" type="parTrans" cxnId="{64D93F81-32FE-4562-8B39-4647A62C6E82}">
      <dgm:prSet/>
      <dgm:spPr/>
      <dgm:t>
        <a:bodyPr/>
        <a:lstStyle/>
        <a:p>
          <a:endParaRPr lang="en-IN"/>
        </a:p>
      </dgm:t>
    </dgm:pt>
    <dgm:pt modelId="{72E5C469-296F-4B75-ADA7-06113BA0818F}" type="sibTrans" cxnId="{64D93F81-32FE-4562-8B39-4647A62C6E82}">
      <dgm:prSet/>
      <dgm:spPr/>
      <dgm:t>
        <a:bodyPr/>
        <a:lstStyle/>
        <a:p>
          <a:endParaRPr lang="en-IN"/>
        </a:p>
      </dgm:t>
    </dgm:pt>
    <dgm:pt modelId="{00E84224-E6BF-4CC3-9840-B8F00ADBB01E}">
      <dgm:prSet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D6ECE354-9B2B-42C2-B9D8-58B2CA0ADD75}" type="parTrans" cxnId="{FA196ADB-5815-4592-9FF8-197A024C7CC0}">
      <dgm:prSet/>
      <dgm:spPr/>
      <dgm:t>
        <a:bodyPr/>
        <a:lstStyle/>
        <a:p>
          <a:endParaRPr lang="en-IN"/>
        </a:p>
      </dgm:t>
    </dgm:pt>
    <dgm:pt modelId="{ED6BA3BE-FD3D-4A5B-BFC4-A58138895A96}" type="sibTrans" cxnId="{FA196ADB-5815-4592-9FF8-197A024C7CC0}">
      <dgm:prSet/>
      <dgm:spPr/>
      <dgm:t>
        <a:bodyPr/>
        <a:lstStyle/>
        <a:p>
          <a:endParaRPr lang="en-IN"/>
        </a:p>
      </dgm:t>
    </dgm:pt>
    <dgm:pt modelId="{CED2F2A3-BFEF-44FF-B0C0-C0589DD4CAA6}">
      <dgm:prSet custT="1"/>
      <dgm:spPr>
        <a:blipFill>
          <a:blip xmlns:r="http://schemas.openxmlformats.org/officeDocument/2006/relationships" r:embed="rId3"/>
          <a:stretch>
            <a:fillRect l="-1449" t="-8917" b="-48408"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6412DDD7-D8B8-4678-8A3B-0A9BB5786ABD}" type="parTrans" cxnId="{B42ECE42-522E-40CF-986C-65569182E1E2}">
      <dgm:prSet/>
      <dgm:spPr/>
      <dgm:t>
        <a:bodyPr/>
        <a:lstStyle/>
        <a:p>
          <a:endParaRPr lang="en-IN"/>
        </a:p>
      </dgm:t>
    </dgm:pt>
    <dgm:pt modelId="{251D3330-C280-4210-AE9F-F29B9874D04F}" type="sibTrans" cxnId="{B42ECE42-522E-40CF-986C-65569182E1E2}">
      <dgm:prSet/>
      <dgm:spPr/>
      <dgm:t>
        <a:bodyPr/>
        <a:lstStyle/>
        <a:p>
          <a:endParaRPr lang="en-IN"/>
        </a:p>
      </dgm:t>
    </dgm:pt>
    <dgm:pt modelId="{F5FFCCE4-8C2A-42C1-A6F0-042E17B6E23C}">
      <dgm:prSet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1F94AB06-CA7D-4B15-879F-251B719C60CB}" type="parTrans" cxnId="{694B3E68-9FAE-4B8A-AE16-19562AC3A07D}">
      <dgm:prSet/>
      <dgm:spPr/>
      <dgm:t>
        <a:bodyPr/>
        <a:lstStyle/>
        <a:p>
          <a:endParaRPr lang="en-IN"/>
        </a:p>
      </dgm:t>
    </dgm:pt>
    <dgm:pt modelId="{433CB68E-27B8-4D7F-9F82-6E677C9F1186}" type="sibTrans" cxnId="{694B3E68-9FAE-4B8A-AE16-19562AC3A07D}">
      <dgm:prSet/>
      <dgm:spPr/>
      <dgm:t>
        <a:bodyPr/>
        <a:lstStyle/>
        <a:p>
          <a:endParaRPr lang="en-IN"/>
        </a:p>
      </dgm:t>
    </dgm:pt>
    <dgm:pt modelId="{DE6241C5-901F-4639-9F8C-98CC6BC64A6D}" type="pres">
      <dgm:prSet presAssocID="{3BAD3F86-64BB-4E72-B33F-0F35DB4225F0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9321CC38-94C0-4271-BD93-5B81C92D0B79}" type="pres">
      <dgm:prSet presAssocID="{82199CFB-2D40-4810-BD64-069FF4FC00F6}" presName="composite" presStyleCnt="0"/>
      <dgm:spPr/>
    </dgm:pt>
    <dgm:pt modelId="{01330060-6C9A-4F65-AA0A-349AE8050E45}" type="pres">
      <dgm:prSet presAssocID="{82199CFB-2D40-4810-BD64-069FF4FC00F6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232AA2E7-296F-40F0-B243-56B7187A9F56}" type="pres">
      <dgm:prSet presAssocID="{82199CFB-2D40-4810-BD64-069FF4FC00F6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7991405E-E123-4417-9021-A8B63CFB9CFE}" type="pres">
      <dgm:prSet presAssocID="{82199CFB-2D40-4810-BD64-069FF4FC00F6}" presName="Accent" presStyleLbl="parChTrans1D1" presStyleIdx="0" presStyleCnt="3"/>
      <dgm:spPr/>
    </dgm:pt>
    <dgm:pt modelId="{2E771417-E3EB-4D63-AFF9-7A088CF6A758}" type="pres">
      <dgm:prSet presAssocID="{82199CFB-2D40-4810-BD64-069FF4FC00F6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BC7F716E-CA49-4495-870B-9772D38B2FEB}" type="pres">
      <dgm:prSet presAssocID="{1368EC13-C083-45CC-9135-D74DD447CF07}" presName="sibTrans" presStyleCnt="0"/>
      <dgm:spPr/>
    </dgm:pt>
    <dgm:pt modelId="{AA43692F-FB8F-4279-A840-1448F753E211}" type="pres">
      <dgm:prSet presAssocID="{2A50E792-B594-49C3-BFEE-23722A45458D}" presName="composite" presStyleCnt="0"/>
      <dgm:spPr/>
    </dgm:pt>
    <dgm:pt modelId="{0B405044-7320-4C56-8F5B-04BBD0D2C69C}" type="pres">
      <dgm:prSet presAssocID="{2A50E792-B594-49C3-BFEE-23722A45458D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2AE51D8C-9870-4691-ACCD-C969A8E15D47}" type="pres">
      <dgm:prSet presAssocID="{2A50E792-B594-49C3-BFEE-23722A45458D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763A3E7F-CCF1-45FD-AB95-B8A2372A6062}" type="pres">
      <dgm:prSet presAssocID="{2A50E792-B594-49C3-BFEE-23722A45458D}" presName="Accent" presStyleLbl="parChTrans1D1" presStyleIdx="1" presStyleCnt="3"/>
      <dgm:spPr/>
    </dgm:pt>
    <dgm:pt modelId="{493C6F99-CFF7-44A6-AF73-CBE1F57E21F2}" type="pres">
      <dgm:prSet presAssocID="{2A50E792-B594-49C3-BFEE-23722A45458D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8787F5DB-14FD-4AC8-AC24-09E45EB390D2}" type="pres">
      <dgm:prSet presAssocID="{2D179035-496E-4A4C-AB9B-C68C4133FD65}" presName="sibTrans" presStyleCnt="0"/>
      <dgm:spPr/>
    </dgm:pt>
    <dgm:pt modelId="{CD63F93D-679C-4AA6-8D09-FD4D159827CD}" type="pres">
      <dgm:prSet presAssocID="{6A0F0645-F19A-4C96-9007-64DC28367CB5}" presName="composite" presStyleCnt="0"/>
      <dgm:spPr/>
    </dgm:pt>
    <dgm:pt modelId="{D2B755F6-4447-4EEC-A048-6CC5B8C102BB}" type="pres">
      <dgm:prSet presAssocID="{6A0F0645-F19A-4C96-9007-64DC28367CB5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5AD8A9BE-FCD4-489D-8ECA-57FF81F1E53F}" type="pres">
      <dgm:prSet presAssocID="{6A0F0645-F19A-4C96-9007-64DC28367CB5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5D2EC808-F2CF-4BFB-9A1F-850FBF2A2B6F}" type="pres">
      <dgm:prSet presAssocID="{6A0F0645-F19A-4C96-9007-64DC28367CB5}" presName="Accent" presStyleLbl="parChTrans1D1" presStyleIdx="2" presStyleCnt="3"/>
      <dgm:spPr/>
    </dgm:pt>
    <dgm:pt modelId="{688E7B88-E044-4DFA-A888-53ED362AEC90}" type="pres">
      <dgm:prSet presAssocID="{6A0F0645-F19A-4C96-9007-64DC28367CB5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9EDC5913-5B1E-4B48-A9F7-ADFD0C30836B}" type="presOf" srcId="{AC6B5742-5F69-4995-8008-CEC7139332BB}" destId="{0B405044-7320-4C56-8F5B-04BBD0D2C69C}" srcOrd="0" destOrd="0" presId="urn:microsoft.com/office/officeart/2011/layout/TabList"/>
    <dgm:cxn modelId="{EF0AB115-E331-4DF1-A40B-83F4A42E980E}" srcId="{3BAD3F86-64BB-4E72-B33F-0F35DB4225F0}" destId="{6A0F0645-F19A-4C96-9007-64DC28367CB5}" srcOrd="2" destOrd="0" parTransId="{0FCBCAF7-3950-4FCC-9A8B-418D4E59B5BE}" sibTransId="{CE67A403-EC1E-48BA-8B83-3C09252B39AC}"/>
    <dgm:cxn modelId="{2903B11B-DC84-4209-9E7A-5C5C6A55C066}" type="presOf" srcId="{6A0F0645-F19A-4C96-9007-64DC28367CB5}" destId="{5AD8A9BE-FCD4-489D-8ECA-57FF81F1E53F}" srcOrd="0" destOrd="0" presId="urn:microsoft.com/office/officeart/2011/layout/TabList"/>
    <dgm:cxn modelId="{744E982D-8325-4E4B-A24E-A5B1B769502B}" srcId="{2A50E792-B594-49C3-BFEE-23722A45458D}" destId="{390181FA-272E-48D6-A049-01063A2FB0E9}" srcOrd="1" destOrd="0" parTransId="{4D89B30F-09CB-40C1-846F-EC013791994A}" sibTransId="{AD47B3FD-DB80-4B57-8846-BE302A39C327}"/>
    <dgm:cxn modelId="{4EA5F336-45F5-4F47-A203-A9E5CE55DA2B}" type="presOf" srcId="{390181FA-272E-48D6-A049-01063A2FB0E9}" destId="{493C6F99-CFF7-44A6-AF73-CBE1F57E21F2}" srcOrd="0" destOrd="0" presId="urn:microsoft.com/office/officeart/2011/layout/TabList"/>
    <dgm:cxn modelId="{8D04C141-3C39-4D43-A364-4275EFCD26ED}" type="presOf" srcId="{00E84224-E6BF-4CC3-9840-B8F00ADBB01E}" destId="{688E7B88-E044-4DFA-A888-53ED362AEC90}" srcOrd="0" destOrd="2" presId="urn:microsoft.com/office/officeart/2011/layout/TabList"/>
    <dgm:cxn modelId="{B42ECE42-522E-40CF-986C-65569182E1E2}" srcId="{6A0F0645-F19A-4C96-9007-64DC28367CB5}" destId="{CED2F2A3-BFEF-44FF-B0C0-C0589DD4CAA6}" srcOrd="1" destOrd="0" parTransId="{6412DDD7-D8B8-4678-8A3B-0A9BB5786ABD}" sibTransId="{251D3330-C280-4210-AE9F-F29B9874D04F}"/>
    <dgm:cxn modelId="{F2029945-1FE9-4F7B-B45C-2AD68A3A8512}" type="presOf" srcId="{3BAD3F86-64BB-4E72-B33F-0F35DB4225F0}" destId="{DE6241C5-901F-4639-9F8C-98CC6BC64A6D}" srcOrd="0" destOrd="0" presId="urn:microsoft.com/office/officeart/2011/layout/TabList"/>
    <dgm:cxn modelId="{694B3E68-9FAE-4B8A-AE16-19562AC3A07D}" srcId="{6A0F0645-F19A-4C96-9007-64DC28367CB5}" destId="{F5FFCCE4-8C2A-42C1-A6F0-042E17B6E23C}" srcOrd="2" destOrd="0" parTransId="{1F94AB06-CA7D-4B15-879F-251B719C60CB}" sibTransId="{433CB68E-27B8-4D7F-9F82-6E677C9F1186}"/>
    <dgm:cxn modelId="{11D0FB4B-8313-425C-9650-CC632C695C4D}" type="presOf" srcId="{AED863A7-C3AF-4D79-8AD6-AAD45E75EC24}" destId="{D2B755F6-4447-4EEC-A048-6CC5B8C102BB}" srcOrd="0" destOrd="0" presId="urn:microsoft.com/office/officeart/2011/layout/TabList"/>
    <dgm:cxn modelId="{56B05B6D-CBE3-499F-8FA6-93B8FA5AC2C8}" type="presOf" srcId="{1E6F1331-DB23-47E5-B11C-E303F5607BF7}" destId="{01330060-6C9A-4F65-AA0A-349AE8050E45}" srcOrd="0" destOrd="0" presId="urn:microsoft.com/office/officeart/2011/layout/TabList"/>
    <dgm:cxn modelId="{D4AB906D-FE7A-4752-B732-7EA05968C337}" srcId="{2A50E792-B594-49C3-BFEE-23722A45458D}" destId="{AC6B5742-5F69-4995-8008-CEC7139332BB}" srcOrd="0" destOrd="0" parTransId="{3A091547-BE5A-45BA-990B-200A91BB7597}" sibTransId="{2D22D1B2-B136-44B7-8613-E88A8F38EF63}"/>
    <dgm:cxn modelId="{F5E30958-C0EB-49B6-BB50-0D0B1556F7F6}" srcId="{3BAD3F86-64BB-4E72-B33F-0F35DB4225F0}" destId="{82199CFB-2D40-4810-BD64-069FF4FC00F6}" srcOrd="0" destOrd="0" parTransId="{DA947688-DF34-40DA-B129-67403D7FC343}" sibTransId="{1368EC13-C083-45CC-9135-D74DD447CF07}"/>
    <dgm:cxn modelId="{64D93F81-32FE-4562-8B39-4647A62C6E82}" srcId="{2A50E792-B594-49C3-BFEE-23722A45458D}" destId="{590B8A06-B641-433A-950F-B600CEB12BF3}" srcOrd="2" destOrd="0" parTransId="{214C23DF-3B83-43C3-9E2D-65019D626993}" sibTransId="{72E5C469-296F-4B75-ADA7-06113BA0818F}"/>
    <dgm:cxn modelId="{1286E386-7F1C-4DF5-A599-CA936F64097A}" srcId="{82199CFB-2D40-4810-BD64-069FF4FC00F6}" destId="{939DCFE9-0CFD-4A40-8913-B50C446603F3}" srcOrd="1" destOrd="0" parTransId="{AAC2ED38-4574-475E-8E33-BD633633ADC5}" sibTransId="{64CEA8E1-158D-4A40-9776-AE15CCF709DF}"/>
    <dgm:cxn modelId="{FACDBC8A-9F22-407C-9D5C-C772FB14629E}" type="presOf" srcId="{82199CFB-2D40-4810-BD64-069FF4FC00F6}" destId="{232AA2E7-296F-40F0-B243-56B7187A9F56}" srcOrd="0" destOrd="0" presId="urn:microsoft.com/office/officeart/2011/layout/TabList"/>
    <dgm:cxn modelId="{58BBAF8F-B1B8-45E7-B370-ED674D082BB4}" srcId="{82199CFB-2D40-4810-BD64-069FF4FC00F6}" destId="{1E6F1331-DB23-47E5-B11C-E303F5607BF7}" srcOrd="0" destOrd="0" parTransId="{30A6B311-DFC9-40C6-8BD5-3183F3368658}" sibTransId="{F5D6A9D1-A00A-4193-BCD6-824B6804A4E0}"/>
    <dgm:cxn modelId="{9E88499C-607A-4F3F-90EE-7AACB91B31F8}" type="presOf" srcId="{CED2F2A3-BFEF-44FF-B0C0-C0589DD4CAA6}" destId="{688E7B88-E044-4DFA-A888-53ED362AEC90}" srcOrd="0" destOrd="0" presId="urn:microsoft.com/office/officeart/2011/layout/TabList"/>
    <dgm:cxn modelId="{4C3CBFA2-0CA2-435E-BDF3-C0100B0883B2}" srcId="{3BAD3F86-64BB-4E72-B33F-0F35DB4225F0}" destId="{2A50E792-B594-49C3-BFEE-23722A45458D}" srcOrd="1" destOrd="0" parTransId="{2C57EB12-F897-4206-A386-2DF51BAABFF2}" sibTransId="{2D179035-496E-4A4C-AB9B-C68C4133FD65}"/>
    <dgm:cxn modelId="{B75F1AA3-AB7B-4731-B860-62BAA28B4035}" type="presOf" srcId="{F5FFCCE4-8C2A-42C1-A6F0-042E17B6E23C}" destId="{688E7B88-E044-4DFA-A888-53ED362AEC90}" srcOrd="0" destOrd="1" presId="urn:microsoft.com/office/officeart/2011/layout/TabList"/>
    <dgm:cxn modelId="{1CA3A3B8-40EF-4D1C-906C-5E77960689E7}" type="presOf" srcId="{939DCFE9-0CFD-4A40-8913-B50C446603F3}" destId="{2E771417-E3EB-4D63-AFF9-7A088CF6A758}" srcOrd="0" destOrd="0" presId="urn:microsoft.com/office/officeart/2011/layout/TabList"/>
    <dgm:cxn modelId="{97ED59CF-E8A0-42EF-987A-893DA31B5065}" type="presOf" srcId="{2A50E792-B594-49C3-BFEE-23722A45458D}" destId="{2AE51D8C-9870-4691-ACCD-C969A8E15D47}" srcOrd="0" destOrd="0" presId="urn:microsoft.com/office/officeart/2011/layout/TabList"/>
    <dgm:cxn modelId="{FA196ADB-5815-4592-9FF8-197A024C7CC0}" srcId="{6A0F0645-F19A-4C96-9007-64DC28367CB5}" destId="{00E84224-E6BF-4CC3-9840-B8F00ADBB01E}" srcOrd="3" destOrd="0" parTransId="{D6ECE354-9B2B-42C2-B9D8-58B2CA0ADD75}" sibTransId="{ED6BA3BE-FD3D-4A5B-BFC4-A58138895A96}"/>
    <dgm:cxn modelId="{AC4F77DC-E3D3-426B-9CF2-6CF0FC0802DC}" type="presOf" srcId="{590B8A06-B641-433A-950F-B600CEB12BF3}" destId="{493C6F99-CFF7-44A6-AF73-CBE1F57E21F2}" srcOrd="0" destOrd="1" presId="urn:microsoft.com/office/officeart/2011/layout/TabList"/>
    <dgm:cxn modelId="{7875E2DC-BB3C-4508-BD69-7108AFE0126C}" srcId="{6A0F0645-F19A-4C96-9007-64DC28367CB5}" destId="{AED863A7-C3AF-4D79-8AD6-AAD45E75EC24}" srcOrd="0" destOrd="0" parTransId="{988A2283-E88F-4904-A16A-72192598E607}" sibTransId="{A084E44E-DD7D-4C62-BC13-E34302799EFC}"/>
    <dgm:cxn modelId="{0C0628F3-6088-43A4-A3E0-DC8F38B60816}" type="presOf" srcId="{053D0B94-F324-4F40-AA5A-2CF191124B04}" destId="{2E771417-E3EB-4D63-AFF9-7A088CF6A758}" srcOrd="0" destOrd="1" presId="urn:microsoft.com/office/officeart/2011/layout/TabList"/>
    <dgm:cxn modelId="{3C9691F9-8492-45FB-856A-CFD2F6CABCEE}" srcId="{82199CFB-2D40-4810-BD64-069FF4FC00F6}" destId="{053D0B94-F324-4F40-AA5A-2CF191124B04}" srcOrd="2" destOrd="0" parTransId="{173F2ACB-D10E-4209-B74B-404B58F5490A}" sibTransId="{6F7FBE7A-F75D-4480-823F-A0200C13B0F8}"/>
    <dgm:cxn modelId="{4B65DE7F-AABF-4F1A-ADA3-AD5CD954E22D}" type="presParOf" srcId="{DE6241C5-901F-4639-9F8C-98CC6BC64A6D}" destId="{9321CC38-94C0-4271-BD93-5B81C92D0B79}" srcOrd="0" destOrd="0" presId="urn:microsoft.com/office/officeart/2011/layout/TabList"/>
    <dgm:cxn modelId="{D41D5D5D-CD75-4A48-9383-5B3E73626072}" type="presParOf" srcId="{9321CC38-94C0-4271-BD93-5B81C92D0B79}" destId="{01330060-6C9A-4F65-AA0A-349AE8050E45}" srcOrd="0" destOrd="0" presId="urn:microsoft.com/office/officeart/2011/layout/TabList"/>
    <dgm:cxn modelId="{1B417618-078F-42A4-BCBA-6E8879EE1761}" type="presParOf" srcId="{9321CC38-94C0-4271-BD93-5B81C92D0B79}" destId="{232AA2E7-296F-40F0-B243-56B7187A9F56}" srcOrd="1" destOrd="0" presId="urn:microsoft.com/office/officeart/2011/layout/TabList"/>
    <dgm:cxn modelId="{006E0B5E-5DC8-406C-BAAE-33738BEF197C}" type="presParOf" srcId="{9321CC38-94C0-4271-BD93-5B81C92D0B79}" destId="{7991405E-E123-4417-9021-A8B63CFB9CFE}" srcOrd="2" destOrd="0" presId="urn:microsoft.com/office/officeart/2011/layout/TabList"/>
    <dgm:cxn modelId="{B250BD79-626A-4361-B594-4B2172E8069A}" type="presParOf" srcId="{DE6241C5-901F-4639-9F8C-98CC6BC64A6D}" destId="{2E771417-E3EB-4D63-AFF9-7A088CF6A758}" srcOrd="1" destOrd="0" presId="urn:microsoft.com/office/officeart/2011/layout/TabList"/>
    <dgm:cxn modelId="{83F14C93-EFEA-428D-97F4-CB156AD98175}" type="presParOf" srcId="{DE6241C5-901F-4639-9F8C-98CC6BC64A6D}" destId="{BC7F716E-CA49-4495-870B-9772D38B2FEB}" srcOrd="2" destOrd="0" presId="urn:microsoft.com/office/officeart/2011/layout/TabList"/>
    <dgm:cxn modelId="{55585C13-3EFF-468D-9DFF-359F004A6C1B}" type="presParOf" srcId="{DE6241C5-901F-4639-9F8C-98CC6BC64A6D}" destId="{AA43692F-FB8F-4279-A840-1448F753E211}" srcOrd="3" destOrd="0" presId="urn:microsoft.com/office/officeart/2011/layout/TabList"/>
    <dgm:cxn modelId="{52AB97EA-6E76-45D5-A4A4-BC9B25E7B1F1}" type="presParOf" srcId="{AA43692F-FB8F-4279-A840-1448F753E211}" destId="{0B405044-7320-4C56-8F5B-04BBD0D2C69C}" srcOrd="0" destOrd="0" presId="urn:microsoft.com/office/officeart/2011/layout/TabList"/>
    <dgm:cxn modelId="{ABC220C7-F6CC-4624-8F6F-7960F4BF68A3}" type="presParOf" srcId="{AA43692F-FB8F-4279-A840-1448F753E211}" destId="{2AE51D8C-9870-4691-ACCD-C969A8E15D47}" srcOrd="1" destOrd="0" presId="urn:microsoft.com/office/officeart/2011/layout/TabList"/>
    <dgm:cxn modelId="{4AC008D6-2FFA-43D3-85D0-A41233EE1294}" type="presParOf" srcId="{AA43692F-FB8F-4279-A840-1448F753E211}" destId="{763A3E7F-CCF1-45FD-AB95-B8A2372A6062}" srcOrd="2" destOrd="0" presId="urn:microsoft.com/office/officeart/2011/layout/TabList"/>
    <dgm:cxn modelId="{6282C8C8-B024-47A7-9EAF-A52812EDCD29}" type="presParOf" srcId="{DE6241C5-901F-4639-9F8C-98CC6BC64A6D}" destId="{493C6F99-CFF7-44A6-AF73-CBE1F57E21F2}" srcOrd="4" destOrd="0" presId="urn:microsoft.com/office/officeart/2011/layout/TabList"/>
    <dgm:cxn modelId="{9FA5100A-D538-46E8-85A9-CFF10E542621}" type="presParOf" srcId="{DE6241C5-901F-4639-9F8C-98CC6BC64A6D}" destId="{8787F5DB-14FD-4AC8-AC24-09E45EB390D2}" srcOrd="5" destOrd="0" presId="urn:microsoft.com/office/officeart/2011/layout/TabList"/>
    <dgm:cxn modelId="{664B183D-2402-443A-AE37-B6479E6B04BE}" type="presParOf" srcId="{DE6241C5-901F-4639-9F8C-98CC6BC64A6D}" destId="{CD63F93D-679C-4AA6-8D09-FD4D159827CD}" srcOrd="6" destOrd="0" presId="urn:microsoft.com/office/officeart/2011/layout/TabList"/>
    <dgm:cxn modelId="{81399C48-927E-40D9-B75C-1872D17B7AC3}" type="presParOf" srcId="{CD63F93D-679C-4AA6-8D09-FD4D159827CD}" destId="{D2B755F6-4447-4EEC-A048-6CC5B8C102BB}" srcOrd="0" destOrd="0" presId="urn:microsoft.com/office/officeart/2011/layout/TabList"/>
    <dgm:cxn modelId="{80F791FF-069D-4635-9581-F01CCA15324E}" type="presParOf" srcId="{CD63F93D-679C-4AA6-8D09-FD4D159827CD}" destId="{5AD8A9BE-FCD4-489D-8ECA-57FF81F1E53F}" srcOrd="1" destOrd="0" presId="urn:microsoft.com/office/officeart/2011/layout/TabList"/>
    <dgm:cxn modelId="{21F8969E-4DB6-4722-BA35-8BB4F757DAA5}" type="presParOf" srcId="{CD63F93D-679C-4AA6-8D09-FD4D159827CD}" destId="{5D2EC808-F2CF-4BFB-9A1F-850FBF2A2B6F}" srcOrd="2" destOrd="0" presId="urn:microsoft.com/office/officeart/2011/layout/TabList"/>
    <dgm:cxn modelId="{0959D1AF-9D60-44DD-9465-04C9CE60E1E7}" type="presParOf" srcId="{DE6241C5-901F-4639-9F8C-98CC6BC64A6D}" destId="{688E7B88-E044-4DFA-A888-53ED362AEC90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BFE3F-D026-4F9C-9F58-5857DB769E90}">
      <dsp:nvSpPr>
        <dsp:cNvPr id="0" name=""/>
        <dsp:cNvSpPr/>
      </dsp:nvSpPr>
      <dsp:spPr>
        <a:xfrm>
          <a:off x="4409" y="0"/>
          <a:ext cx="813428" cy="81342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19085D-5EC6-47BD-B0DB-21E93B28695F}">
      <dsp:nvSpPr>
        <dsp:cNvPr id="0" name=""/>
        <dsp:cNvSpPr/>
      </dsp:nvSpPr>
      <dsp:spPr>
        <a:xfrm>
          <a:off x="85752" y="81342"/>
          <a:ext cx="650742" cy="650742"/>
        </a:xfrm>
        <a:prstGeom prst="chord">
          <a:avLst>
            <a:gd name="adj1" fmla="val 1168272"/>
            <a:gd name="adj2" fmla="val 96317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56D095-174A-49FE-A66B-A2F6A44FC7C0}">
      <dsp:nvSpPr>
        <dsp:cNvPr id="0" name=""/>
        <dsp:cNvSpPr/>
      </dsp:nvSpPr>
      <dsp:spPr>
        <a:xfrm>
          <a:off x="987301" y="813428"/>
          <a:ext cx="2406391" cy="3423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Low dimensional and real-valued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𝒪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𝑀</m:t>
              </m:r>
              <m:func>
                <m:func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funcPr>
                <m:fName>
                  <m:sSub>
                    <m:sSubPr>
                      <m:ctrlPr>
                        <a:rPr lang="en-US" sz="25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n-US" sz="2500" b="0" i="0" kern="1200" smtClean="0">
                          <a:latin typeface="Cambria Math" panose="02040503050406030204" pitchFamily="18" charset="0"/>
                        </a:rPr>
                        <m:t>log</m:t>
                      </m:r>
                    </m:e>
                    <m:sub>
                      <m:r>
                        <a:rPr lang="en-US" sz="2500" b="0" i="1" kern="1200" smtClean="0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fName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</m:func>
              <m:r>
                <a:rPr lang="en-US" sz="25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IN" sz="2500" kern="1200" dirty="0"/>
            <a:t>, where 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 panose="02040503050406030204" pitchFamily="18" charset="0"/>
                </a:rPr>
                <m:t>𝑀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≪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𝑁</m:t>
              </m:r>
            </m:oMath>
          </a14:m>
          <a:endParaRPr lang="en-US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Can miss neighbours</a:t>
          </a:r>
          <a:endParaRPr lang="en-US" sz="2500" kern="1200" dirty="0"/>
        </a:p>
      </dsp:txBody>
      <dsp:txXfrm>
        <a:off x="987301" y="813428"/>
        <a:ext cx="2406391" cy="3423177"/>
      </dsp:txXfrm>
    </dsp:sp>
    <dsp:sp modelId="{70E91319-D58D-4764-AFA7-F03D50BC4564}">
      <dsp:nvSpPr>
        <dsp:cNvPr id="0" name=""/>
        <dsp:cNvSpPr/>
      </dsp:nvSpPr>
      <dsp:spPr>
        <a:xfrm>
          <a:off x="987301" y="0"/>
          <a:ext cx="2406391" cy="81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k-D trees</a:t>
          </a:r>
          <a:endParaRPr lang="en-IN" sz="3000" kern="1200" dirty="0"/>
        </a:p>
      </dsp:txBody>
      <dsp:txXfrm>
        <a:off x="987301" y="0"/>
        <a:ext cx="2406391" cy="813428"/>
      </dsp:txXfrm>
    </dsp:sp>
    <dsp:sp modelId="{3FB31B73-FF4E-4143-A16E-35207ECA2320}">
      <dsp:nvSpPr>
        <dsp:cNvPr id="0" name=""/>
        <dsp:cNvSpPr/>
      </dsp:nvSpPr>
      <dsp:spPr>
        <a:xfrm>
          <a:off x="3563157" y="0"/>
          <a:ext cx="813428" cy="81342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74ED3-872A-4CE1-B037-2806C3AEAF9F}">
      <dsp:nvSpPr>
        <dsp:cNvPr id="0" name=""/>
        <dsp:cNvSpPr/>
      </dsp:nvSpPr>
      <dsp:spPr>
        <a:xfrm>
          <a:off x="3644500" y="81342"/>
          <a:ext cx="650742" cy="650742"/>
        </a:xfrm>
        <a:prstGeom prst="chord">
          <a:avLst>
            <a:gd name="adj1" fmla="val 20431728"/>
            <a:gd name="adj2" fmla="val 11968272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27DE8C-B4F4-496D-9DE4-C41120325FD4}">
      <dsp:nvSpPr>
        <dsp:cNvPr id="0" name=""/>
        <dsp:cNvSpPr/>
      </dsp:nvSpPr>
      <dsp:spPr>
        <a:xfrm>
          <a:off x="4546050" y="813428"/>
          <a:ext cx="2406391" cy="3423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High-d, real-valued or discrete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𝒪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n-US" sz="2500" b="0" i="1" kern="1200"/>
                  </m:ctrlPr>
                </m:dPr>
                <m:e>
                  <m:sSup>
                    <m:sSupPr>
                      <m:ctrlPr>
                        <a:rPr lang="en-US" sz="2500" b="0" i="1" kern="1200"/>
                      </m:ctrlPr>
                    </m:sSupPr>
                    <m:e>
                      <m:r>
                        <a:rPr lang="en-US" sz="2500" b="0" i="1" kern="1200"/>
                        <m:t>𝑁</m:t>
                      </m:r>
                    </m:e>
                    <m:sup>
                      <m:r>
                        <a:rPr lang="en-US" sz="2500" b="0" i="1" kern="1200"/>
                        <m:t>′</m:t>
                      </m:r>
                    </m:sup>
                  </m:sSup>
                  <m:r>
                    <a:rPr lang="en-US" sz="2500" b="0" i="1" kern="1200"/>
                    <m:t>𝑀</m:t>
                  </m:r>
                </m:e>
              </m:d>
            </m:oMath>
          </a14:m>
          <a:r>
            <a:rPr lang="en-IN" sz="2500" kern="1200" dirty="0"/>
            <a:t> where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b="0" i="1" kern="1200">
                      <a:latin typeface="Cambria Math" panose="02040503050406030204" pitchFamily="18" charset="0"/>
                    </a:rPr>
                    <m:t>𝑁</m:t>
                  </m:r>
                </m:e>
                <m:sup>
                  <m:r>
                    <a:rPr lang="en-US" sz="2500" b="0" i="1" kern="120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500" b="0" i="1" kern="1200">
                  <a:latin typeface="Cambria Math" panose="02040503050406030204" pitchFamily="18" charset="0"/>
                </a:rPr>
                <m:t>≪</m:t>
              </m:r>
              <m:r>
                <a:rPr lang="en-US" sz="2500" b="0" i="1" kern="1200">
                  <a:latin typeface="Cambria Math" panose="02040503050406030204" pitchFamily="18" charset="0"/>
                </a:rPr>
                <m:t>𝑁</m:t>
              </m:r>
            </m:oMath>
          </a14:m>
          <a:endParaRPr lang="en-US" sz="2500" b="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Can miss neighbours</a:t>
          </a:r>
        </a:p>
      </dsp:txBody>
      <dsp:txXfrm>
        <a:off x="4546050" y="813428"/>
        <a:ext cx="2406391" cy="3423177"/>
      </dsp:txXfrm>
    </dsp:sp>
    <dsp:sp modelId="{172AF46E-829A-4A22-ABF4-A9EE9CD63F1D}">
      <dsp:nvSpPr>
        <dsp:cNvPr id="0" name=""/>
        <dsp:cNvSpPr/>
      </dsp:nvSpPr>
      <dsp:spPr>
        <a:xfrm>
          <a:off x="4546050" y="0"/>
          <a:ext cx="2406391" cy="81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LSH</a:t>
          </a:r>
          <a:endParaRPr lang="en-IN" sz="3000" kern="1200" dirty="0"/>
        </a:p>
      </dsp:txBody>
      <dsp:txXfrm>
        <a:off x="4546050" y="0"/>
        <a:ext cx="2406391" cy="813428"/>
      </dsp:txXfrm>
    </dsp:sp>
    <dsp:sp modelId="{2C2E2982-5A21-4CC4-8387-64B1137EF3BA}">
      <dsp:nvSpPr>
        <dsp:cNvPr id="0" name=""/>
        <dsp:cNvSpPr/>
      </dsp:nvSpPr>
      <dsp:spPr>
        <a:xfrm>
          <a:off x="7121906" y="0"/>
          <a:ext cx="813428" cy="813428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E57506-E1DB-455C-A440-49E4C8015BA5}">
      <dsp:nvSpPr>
        <dsp:cNvPr id="0" name=""/>
        <dsp:cNvSpPr/>
      </dsp:nvSpPr>
      <dsp:spPr>
        <a:xfrm>
          <a:off x="7203249" y="81342"/>
          <a:ext cx="650742" cy="650742"/>
        </a:xfrm>
        <a:prstGeom prst="chord">
          <a:avLst>
            <a:gd name="adj1" fmla="val 16200000"/>
            <a:gd name="adj2" fmla="val 162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7EA506-4990-4FBF-9361-F6A21ECCAE67}">
      <dsp:nvSpPr>
        <dsp:cNvPr id="0" name=""/>
        <dsp:cNvSpPr/>
      </dsp:nvSpPr>
      <dsp:spPr>
        <a:xfrm>
          <a:off x="8104798" y="813428"/>
          <a:ext cx="2406391" cy="3423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0" tIns="63500" rIns="63500" bIns="635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High dimensional, sparse data</a:t>
          </a:r>
          <a:endParaRPr lang="en-IN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𝒪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 panose="02040503050406030204" pitchFamily="18" charset="0"/>
                </a:rPr>
                <m:t>(</m:t>
              </m:r>
              <m:sSup>
                <m:sSup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  <m:sup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sSup>
                <m:sSup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𝑀</m:t>
                  </m:r>
                </m:e>
                <m:sup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5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IN" sz="2500" kern="1200" dirty="0"/>
            <a:t>,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  <m:sup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500" b="0" i="1" kern="1200" smtClean="0">
                  <a:latin typeface="Cambria Math" panose="02040503050406030204" pitchFamily="18" charset="0"/>
                </a:rPr>
                <m:t>≪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𝑁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, </m:t>
              </m:r>
              <m:sSup>
                <m:sSup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𝑀</m:t>
                  </m:r>
                </m:e>
                <m:sup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500" b="0" i="1" kern="1200" smtClean="0">
                  <a:latin typeface="Cambria Math" panose="02040503050406030204" pitchFamily="18" charset="0"/>
                </a:rPr>
                <m:t>≪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𝑀</m:t>
              </m:r>
            </m:oMath>
          </a14:m>
          <a:endParaRPr lang="en-US" sz="2500" kern="1200" dirty="0"/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Exact</a:t>
          </a:r>
          <a:endParaRPr lang="en-US" sz="2500" kern="1200" dirty="0"/>
        </a:p>
      </dsp:txBody>
      <dsp:txXfrm>
        <a:off x="8104798" y="813428"/>
        <a:ext cx="2406391" cy="3423177"/>
      </dsp:txXfrm>
    </dsp:sp>
    <dsp:sp modelId="{91C07597-FFF0-401F-A698-1B70E53AA352}">
      <dsp:nvSpPr>
        <dsp:cNvPr id="0" name=""/>
        <dsp:cNvSpPr/>
      </dsp:nvSpPr>
      <dsp:spPr>
        <a:xfrm>
          <a:off x="8104798" y="0"/>
          <a:ext cx="2406391" cy="8134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Inverted Lists</a:t>
          </a:r>
          <a:endParaRPr lang="en-IN" sz="3000" kern="1200" dirty="0"/>
        </a:p>
      </dsp:txBody>
      <dsp:txXfrm>
        <a:off x="8104798" y="0"/>
        <a:ext cx="2406391" cy="8134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4EA2D7-0E00-4521-8E51-C7BA99AD9979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968BBD-7CF0-43C1-B7D5-924D69C96744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D51E2-6374-4A35-8C5D-37D8DFA002C0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schemeClr val="tx1"/>
              </a:solidFill>
            </a:rPr>
            <a:t>Complete k-NN using Inverted lists</a:t>
          </a:r>
        </a:p>
      </dsp:txBody>
      <dsp:txXfrm>
        <a:off x="1172126" y="908559"/>
        <a:ext cx="2114937" cy="897246"/>
      </dsp:txXfrm>
    </dsp:sp>
    <dsp:sp modelId="{D6FBCD19-6ED5-4666-91A9-B94A7100FCF9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83E3D-52DA-4B08-AB92-E638DB82B47C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D6D4F-7DA8-4501-BD5C-3D5F472434E5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Test more on </a:t>
          </a:r>
          <a:r>
            <a:rPr lang="en-US" sz="1900" kern="1200" dirty="0">
              <a:solidFill>
                <a:schemeClr val="tx1"/>
              </a:solidFill>
            </a:rPr>
            <a:t>k-means</a:t>
          </a:r>
          <a:r>
            <a:rPr lang="en-US" sz="1900" kern="1200" dirty="0"/>
            <a:t> heuristic</a:t>
          </a:r>
        </a:p>
      </dsp:txBody>
      <dsp:txXfrm>
        <a:off x="4745088" y="908559"/>
        <a:ext cx="2114937" cy="897246"/>
      </dsp:txXfrm>
    </dsp:sp>
    <dsp:sp modelId="{4329DB58-F81E-4E33-B051-76D1F152C9A0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DBC28-DA2D-4853-8E50-91D1C4B98EF8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BE6A5-E624-4AA3-B827-64A78B102C95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Mix k-NN with k-means</a:t>
          </a:r>
        </a:p>
      </dsp:txBody>
      <dsp:txXfrm>
        <a:off x="8318049" y="908559"/>
        <a:ext cx="2114937" cy="897246"/>
      </dsp:txXfrm>
    </dsp:sp>
    <dsp:sp modelId="{74947979-1E48-448B-9EF9-611AFE8DA897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8AD931-962A-491D-8B0D-153AB5F4CE1E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CD1CB-117D-4F9A-8C97-3AFF8057520A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Test more param grid in ALS</a:t>
          </a:r>
        </a:p>
      </dsp:txBody>
      <dsp:txXfrm>
        <a:off x="1172126" y="2545532"/>
        <a:ext cx="2114937" cy="897246"/>
      </dsp:txXfrm>
    </dsp:sp>
    <dsp:sp modelId="{2AC86548-4605-4C4E-BC7E-2E014AC385B7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BAC9FC-9179-4B94-9D4B-37B2F022A25B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ADA45-24BD-4FC0-B301-F069759A328F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Convex Optimization formulation</a:t>
          </a:r>
        </a:p>
      </dsp:txBody>
      <dsp:txXfrm>
        <a:off x="4745088" y="2545532"/>
        <a:ext cx="2114937" cy="897246"/>
      </dsp:txXfrm>
    </dsp:sp>
    <dsp:sp modelId="{C974BC23-FAC6-49A7-8285-10905AD2B014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A55AC5-1D8C-4296-B31E-A87E22BE062E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AF798-5706-4DAA-928C-30362D5D9C07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Concentrate on Ranking version</a:t>
          </a:r>
        </a:p>
      </dsp:txBody>
      <dsp:txXfrm>
        <a:off x="8318049" y="2545532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EC808-F2CF-4BFB-9A1F-850FBF2A2B6F}">
      <dsp:nvSpPr>
        <dsp:cNvPr id="0" name=""/>
        <dsp:cNvSpPr/>
      </dsp:nvSpPr>
      <dsp:spPr>
        <a:xfrm>
          <a:off x="0" y="3394652"/>
          <a:ext cx="10515600" cy="0"/>
        </a:xfrm>
        <a:prstGeom prst="line">
          <a:avLst/>
        </a:pr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A3E7F-CCF1-45FD-AB95-B8A2372A6062}">
      <dsp:nvSpPr>
        <dsp:cNvPr id="0" name=""/>
        <dsp:cNvSpPr/>
      </dsp:nvSpPr>
      <dsp:spPr>
        <a:xfrm>
          <a:off x="0" y="1936595"/>
          <a:ext cx="10515600" cy="0"/>
        </a:xfrm>
        <a:prstGeom prst="line">
          <a:avLst/>
        </a:pr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1405E-E123-4417-9021-A8B63CFB9CFE}">
      <dsp:nvSpPr>
        <dsp:cNvPr id="0" name=""/>
        <dsp:cNvSpPr/>
      </dsp:nvSpPr>
      <dsp:spPr>
        <a:xfrm>
          <a:off x="0" y="478538"/>
          <a:ext cx="10515600" cy="0"/>
        </a:xfrm>
        <a:prstGeom prst="line">
          <a:avLst/>
        </a:prstGeom>
        <a:noFill/>
        <a:ln w="1905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30060-6C9A-4F65-AA0A-349AE8050E45}">
      <dsp:nvSpPr>
        <dsp:cNvPr id="0" name=""/>
        <dsp:cNvSpPr/>
      </dsp:nvSpPr>
      <dsp:spPr>
        <a:xfrm>
          <a:off x="2734055" y="533"/>
          <a:ext cx="7781544" cy="478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Low dimensional and real-valued</a:t>
          </a:r>
        </a:p>
      </dsp:txBody>
      <dsp:txXfrm>
        <a:off x="2734055" y="533"/>
        <a:ext cx="7781544" cy="478004"/>
      </dsp:txXfrm>
    </dsp:sp>
    <dsp:sp modelId="{232AA2E7-296F-40F0-B243-56B7187A9F56}">
      <dsp:nvSpPr>
        <dsp:cNvPr id="0" name=""/>
        <dsp:cNvSpPr/>
      </dsp:nvSpPr>
      <dsp:spPr>
        <a:xfrm>
          <a:off x="0" y="533"/>
          <a:ext cx="2734056" cy="478004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k-D trees</a:t>
          </a:r>
          <a:endParaRPr lang="en-IN" sz="2500" kern="1200" dirty="0"/>
        </a:p>
      </dsp:txBody>
      <dsp:txXfrm>
        <a:off x="23338" y="23871"/>
        <a:ext cx="2687380" cy="454666"/>
      </dsp:txXfrm>
    </dsp:sp>
    <dsp:sp modelId="{2E771417-E3EB-4D63-AFF9-7A088CF6A758}">
      <dsp:nvSpPr>
        <dsp:cNvPr id="0" name=""/>
        <dsp:cNvSpPr/>
      </dsp:nvSpPr>
      <dsp:spPr>
        <a:xfrm>
          <a:off x="0" y="478538"/>
          <a:ext cx="10515600" cy="95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kern="1200" dirty="0"/>
            <a:t>𝒪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 panose="02040503050406030204" pitchFamily="18" charset="0"/>
                </a:rPr>
                <m:t>(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𝑀</m:t>
              </m:r>
              <m:func>
                <m:func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funcPr>
                <m:fName>
                  <m:sSub>
                    <m:sSubPr>
                      <m:ctrlPr>
                        <a:rPr lang="en-US" sz="2500" b="0" i="1" kern="120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m:rPr>
                          <m:sty m:val="p"/>
                        </m:rPr>
                        <a:rPr lang="en-US" sz="2500" b="0" i="0" kern="1200" smtClean="0">
                          <a:latin typeface="Cambria Math" panose="02040503050406030204" pitchFamily="18" charset="0"/>
                        </a:rPr>
                        <m:t>log</m:t>
                      </m:r>
                    </m:e>
                    <m:sub>
                      <m:r>
                        <a:rPr lang="en-US" sz="2500" b="0" i="1" kern="1200" smtClean="0">
                          <a:latin typeface="Cambria Math" panose="02040503050406030204" pitchFamily="18" charset="0"/>
                        </a:rPr>
                        <m:t>2</m:t>
                      </m:r>
                    </m:sub>
                  </m:sSub>
                </m:fName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</m:func>
              <m:r>
                <a:rPr lang="en-US" sz="25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IN" sz="2500" kern="1200" dirty="0"/>
            <a:t>, when 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 panose="02040503050406030204" pitchFamily="18" charset="0"/>
                </a:rPr>
                <m:t>𝑀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≪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𝑁</m:t>
              </m:r>
            </m:oMath>
          </a14:m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Can miss neighbours</a:t>
          </a:r>
          <a:endParaRPr lang="en-US" sz="2500" kern="1200" dirty="0"/>
        </a:p>
      </dsp:txBody>
      <dsp:txXfrm>
        <a:off x="0" y="478538"/>
        <a:ext cx="10515600" cy="956152"/>
      </dsp:txXfrm>
    </dsp:sp>
    <dsp:sp modelId="{0B405044-7320-4C56-8F5B-04BBD0D2C69C}">
      <dsp:nvSpPr>
        <dsp:cNvPr id="0" name=""/>
        <dsp:cNvSpPr/>
      </dsp:nvSpPr>
      <dsp:spPr>
        <a:xfrm>
          <a:off x="2734055" y="1458590"/>
          <a:ext cx="7781544" cy="478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High dimensional, sparse data</a:t>
          </a:r>
        </a:p>
      </dsp:txBody>
      <dsp:txXfrm>
        <a:off x="2734055" y="1458590"/>
        <a:ext cx="7781544" cy="478004"/>
      </dsp:txXfrm>
    </dsp:sp>
    <dsp:sp modelId="{2AE51D8C-9870-4691-ACCD-C969A8E15D47}">
      <dsp:nvSpPr>
        <dsp:cNvPr id="0" name=""/>
        <dsp:cNvSpPr/>
      </dsp:nvSpPr>
      <dsp:spPr>
        <a:xfrm>
          <a:off x="0" y="1458590"/>
          <a:ext cx="2734056" cy="478004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Inverted lists</a:t>
          </a:r>
          <a:endParaRPr lang="en-IN" sz="2500" kern="1200" dirty="0"/>
        </a:p>
      </dsp:txBody>
      <dsp:txXfrm>
        <a:off x="23338" y="1481928"/>
        <a:ext cx="2687380" cy="454666"/>
      </dsp:txXfrm>
    </dsp:sp>
    <dsp:sp modelId="{493C6F99-CFF7-44A6-AF73-CBE1F57E21F2}">
      <dsp:nvSpPr>
        <dsp:cNvPr id="0" name=""/>
        <dsp:cNvSpPr/>
      </dsp:nvSpPr>
      <dsp:spPr>
        <a:xfrm>
          <a:off x="0" y="1936595"/>
          <a:ext cx="10515600" cy="95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kern="1200" dirty="0"/>
            <a:t>𝒪</a:t>
          </a:r>
          <a14:m xmlns:a14="http://schemas.microsoft.com/office/drawing/2010/main">
            <m:oMath xmlns:m="http://schemas.openxmlformats.org/officeDocument/2006/math">
              <m:r>
                <a:rPr lang="en-US" sz="2500" b="0" i="1" kern="1200" smtClean="0">
                  <a:latin typeface="Cambria Math" panose="02040503050406030204" pitchFamily="18" charset="0"/>
                </a:rPr>
                <m:t>(</m:t>
              </m:r>
              <m:sSup>
                <m:sSup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  <m:sup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sSup>
                <m:sSup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𝑀</m:t>
                  </m:r>
                </m:e>
                <m:sup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500" b="0" i="1" kern="1200" smtClean="0">
                  <a:latin typeface="Cambria Math" panose="02040503050406030204" pitchFamily="18" charset="0"/>
                </a:rPr>
                <m:t>)</m:t>
              </m:r>
            </m:oMath>
          </a14:m>
          <a:r>
            <a:rPr lang="en-IN" sz="2500" kern="1200" dirty="0"/>
            <a:t>,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  <m:sup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500" b="0" i="1" kern="1200" smtClean="0">
                  <a:latin typeface="Cambria Math" panose="02040503050406030204" pitchFamily="18" charset="0"/>
                </a:rPr>
                <m:t>≪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𝑁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, </m:t>
              </m:r>
              <m:sSup>
                <m:sSup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𝑀</m:t>
                  </m:r>
                </m:e>
                <m:sup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500" b="0" i="1" kern="1200" smtClean="0">
                  <a:latin typeface="Cambria Math" panose="02040503050406030204" pitchFamily="18" charset="0"/>
                </a:rPr>
                <m:t>≪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𝑀</m:t>
              </m:r>
            </m:oMath>
          </a14:m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Exact</a:t>
          </a:r>
          <a:endParaRPr lang="en-US" sz="2500" kern="1200" dirty="0"/>
        </a:p>
      </dsp:txBody>
      <dsp:txXfrm>
        <a:off x="0" y="1936595"/>
        <a:ext cx="10515600" cy="956152"/>
      </dsp:txXfrm>
    </dsp:sp>
    <dsp:sp modelId="{D2B755F6-4447-4EEC-A048-6CC5B8C102BB}">
      <dsp:nvSpPr>
        <dsp:cNvPr id="0" name=""/>
        <dsp:cNvSpPr/>
      </dsp:nvSpPr>
      <dsp:spPr>
        <a:xfrm>
          <a:off x="2734055" y="2916647"/>
          <a:ext cx="7781544" cy="478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b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High-d, real-valued or discrete</a:t>
          </a:r>
        </a:p>
      </dsp:txBody>
      <dsp:txXfrm>
        <a:off x="2734055" y="2916647"/>
        <a:ext cx="7781544" cy="478004"/>
      </dsp:txXfrm>
    </dsp:sp>
    <dsp:sp modelId="{5AD8A9BE-FCD4-489D-8ECA-57FF81F1E53F}">
      <dsp:nvSpPr>
        <dsp:cNvPr id="0" name=""/>
        <dsp:cNvSpPr/>
      </dsp:nvSpPr>
      <dsp:spPr>
        <a:xfrm>
          <a:off x="0" y="2916647"/>
          <a:ext cx="2734056" cy="478004"/>
        </a:xfrm>
        <a:prstGeom prst="round2SameRect">
          <a:avLst>
            <a:gd name="adj1" fmla="val 16670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47625" rIns="47625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LSH</a:t>
          </a:r>
          <a:endParaRPr lang="en-IN" sz="2500" kern="1200" dirty="0"/>
        </a:p>
      </dsp:txBody>
      <dsp:txXfrm>
        <a:off x="23338" y="2939985"/>
        <a:ext cx="2687380" cy="454666"/>
      </dsp:txXfrm>
    </dsp:sp>
    <dsp:sp modelId="{688E7B88-E044-4DFA-A888-53ED362AEC90}">
      <dsp:nvSpPr>
        <dsp:cNvPr id="0" name=""/>
        <dsp:cNvSpPr/>
      </dsp:nvSpPr>
      <dsp:spPr>
        <a:xfrm>
          <a:off x="0" y="3394652"/>
          <a:ext cx="10515600" cy="9561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0" kern="1200" dirty="0"/>
            <a:t>𝒪</a:t>
          </a:r>
          <a14:m xmlns:a14="http://schemas.microsoft.com/office/drawing/2010/main">
            <m:oMath xmlns:m="http://schemas.openxmlformats.org/officeDocument/2006/math">
              <m:d>
                <m:d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sSup>
                    <m:sSupPr>
                      <m:ctrlPr>
                        <a:rPr lang="en-US" sz="2500" b="0" i="1" kern="1200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sz="2500" b="0" i="1" kern="1200" smtClean="0">
                          <a:latin typeface="Cambria Math" panose="02040503050406030204" pitchFamily="18" charset="0"/>
                        </a:rPr>
                        <m:t>𝑁</m:t>
                      </m:r>
                    </m:e>
                    <m:sup>
                      <m:r>
                        <a:rPr lang="en-US" sz="2500" b="0" i="1" kern="1200" smtClean="0">
                          <a:latin typeface="Cambria Math" panose="02040503050406030204" pitchFamily="18" charset="0"/>
                        </a:rPr>
                        <m:t>′</m:t>
                      </m:r>
                    </m:sup>
                  </m:sSup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𝑀</m:t>
                  </m:r>
                </m:e>
              </m:d>
              <m:r>
                <a:rPr lang="en-US" sz="2500" b="0" i="1" kern="1200" smtClean="0">
                  <a:latin typeface="Cambria Math" panose="02040503050406030204" pitchFamily="18" charset="0"/>
                </a:rPr>
                <m:t>, </m:t>
              </m:r>
              <m:sSup>
                <m:sSupPr>
                  <m:ctrlPr>
                    <a:rPr lang="en-US" sz="25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𝑁</m:t>
                  </m:r>
                </m:e>
                <m:sup>
                  <m:r>
                    <a:rPr lang="en-US" sz="25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  <m:r>
                <a:rPr lang="en-US" sz="2500" b="0" i="1" kern="1200" smtClean="0">
                  <a:latin typeface="Cambria Math" panose="02040503050406030204" pitchFamily="18" charset="0"/>
                </a:rPr>
                <m:t>≪</m:t>
              </m:r>
              <m:r>
                <a:rPr lang="en-US" sz="2500" b="0" i="1" kern="1200" smtClean="0">
                  <a:latin typeface="Cambria Math" panose="02040503050406030204" pitchFamily="18" charset="0"/>
                </a:rPr>
                <m:t>𝑁</m:t>
              </m:r>
            </m:oMath>
          </a14:m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Bits in fingerprint</a:t>
          </a:r>
          <a:endParaRPr lang="en-US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 dirty="0"/>
            <a:t>Can miss neighbours</a:t>
          </a:r>
          <a:endParaRPr lang="en-US" sz="2500" kern="1200" dirty="0"/>
        </a:p>
      </dsp:txBody>
      <dsp:txXfrm>
        <a:off x="0" y="3394652"/>
        <a:ext cx="10515600" cy="9561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2CD9-856A-B831-5B8A-1DB87F38C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58327D-0315-2FAD-93AA-4737BCD78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6AE9D-6258-9086-0094-75CF97F7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908C0-195E-5DA7-07E9-A3B4F3825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48161-201C-5661-0799-ECC3A393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564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2020-5824-14B7-E3DE-66581255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B1B69-D615-9AC7-6F45-8F054FCCA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905B5-BAFB-B8C2-C8C7-A81D3E219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DABFE-8079-43CE-493E-C4BFC1419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2F176-0FC5-84E5-C057-B7F0757F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02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588D50-8DE6-5501-F371-6C2D1DB75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C399AA-7AC3-0859-FB31-31C34288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B57D6-C4D6-876E-6408-FD3D192BA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04E95-FE1E-703F-2627-9BEE5825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43D1E-54A1-CA4C-73E8-BCD314BE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0043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25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43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345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736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6873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0715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788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45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ECD1-621C-CC17-0B15-940B4D25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CFD8D-F78D-3AC7-E220-49E691EB9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24336-652F-F01E-50F1-6CB91A5E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6F83B-1512-0F3B-757D-4E14719D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B29B4-57AA-1FF9-728F-9CC9BCDFE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396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03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2412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2103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7922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2111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1467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755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35431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60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860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06879-E00D-0935-868D-88F01D51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D2067-258A-39F3-99A4-52564BBB7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86A99-7D55-0333-6310-38209F83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56AAF-A589-5BE9-1AD7-E526DE72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AF4CD-8A61-A6A4-09F6-3C9C9446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4972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6565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7947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11680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96426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66813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26469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33864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351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4393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95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35E3-535C-F58D-36A3-AF36E0D28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05DDD-930D-5BF8-1E3D-F28D97787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8ED9F-1C03-7E7B-0E99-E6CD6DF54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E909D-4A17-8BAC-487D-D7E2066D7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708B3-9927-F4A8-C9F2-089721633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0AB6D-B70D-D3E9-B43E-F3A36DE9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7969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904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9852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35772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6486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33036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9845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1330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73776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9154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88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FEC13-5D1F-23B8-CA41-388B0EA08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34E9F-42B6-0947-C7F0-63329F53F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C9CE5-AA28-E958-E292-508D3FDFA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39960-17EE-A0E6-79C9-32F0D823F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3C7D9-D24C-66A4-EE9F-FCFADB1CC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3A1976-7828-CE2A-D8F4-76DC28B7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FF99D-5D79-5176-1FF8-59E77E6B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DF707-F70F-93CD-972E-93313B720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00555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8942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970892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2329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605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32223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6785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06447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6254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55364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895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0865-0429-5219-9D18-9272888C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7A246-E462-D85E-D519-57453C47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581DF-5180-B468-E732-73990BC4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037CB-C96A-5DC6-8ACD-B1447AAE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1018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47220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9960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7185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7529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30469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95013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16195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63994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21476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25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63B4FE-789B-3ADF-EBD8-44916666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1F7658-FC6D-4AC7-0195-CED0C761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B86D9-292A-E063-318F-84E3AC1B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300887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99500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7889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60042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63484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83711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38219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6530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20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1272D-2242-CD43-EFFE-DA2DB647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C9C28-D4E1-3F46-2B8C-408A5E473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44AF5-EDC7-8197-08C2-5EB490A99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B6636-E140-AFDA-E1B3-35EA581C3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5AFB1-08CD-1D64-A3CC-E129B4E10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B034A-A543-97A5-2F56-45C5F56EA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7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08E9-82AB-3731-AA9B-D1719EF9D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5C83D-D167-96D9-48C1-C357CFE72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EF97B-4F92-61C0-5A44-7AE3E9E3F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84E0E-C722-01F2-132F-3D1F9301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0A5F63-1FBB-2CD3-9A0B-0068559A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59891-396A-2002-56FE-8D7E151A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10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13AA6-5488-195B-F90D-4DD26217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EE9C-078B-C88C-C0FD-C53C4C935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70D13-5C6F-6FCB-F72E-A25178453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07C67-2C16-7295-06D3-9CD24D9AC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E6433-6C31-5B52-A741-26D73D85A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53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3668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5873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107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3787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2317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A5EFA97-170D-4EA7-B776-04BBB0F23610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D2A95CC-2F99-460A-94A9-CB538983A1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821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blog.naver.com/PostView.nhn?blogId=limitsinx&amp;logNo=222146021517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UPAnUE_g5SQ" TargetMode="Externa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edium.com/@brunoborges_38708/recommender-system-using-als-in-pyspark-10329e1d1ee1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@brunoborges_38708/recommender-system-using-als-in-pyspark-10329e1d1ee1" TargetMode="External"/><Relationship Id="rId3" Type="http://schemas.openxmlformats.org/officeDocument/2006/relationships/hyperlink" Target="https://grouplens.org/datasets/movielens/" TargetMode="External"/><Relationship Id="rId7" Type="http://schemas.openxmlformats.org/officeDocument/2006/relationships/hyperlink" Target="https://www.youtube.com/watch?v=UPAnUE_g5SQ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blog.naver.com/PostView.nhn?blogId=limitsinx&amp;logNo=222146021517" TargetMode="External"/><Relationship Id="rId5" Type="http://schemas.openxmlformats.org/officeDocument/2006/relationships/hyperlink" Target="https://w3nhao.github.io/2023/03/31/HR-MRR-NDCG-Torchmetric-Implementation/" TargetMode="External"/><Relationship Id="rId10" Type="http://schemas.openxmlformats.org/officeDocument/2006/relationships/hyperlink" Target="https://link.springer.com/book/10.1007/978-3-319-29659-3" TargetMode="External"/><Relationship Id="rId4" Type="http://schemas.openxmlformats.org/officeDocument/2006/relationships/hyperlink" Target="https://neptune.ai/blog/recommender-systems-metrics" TargetMode="External"/><Relationship Id="rId9" Type="http://schemas.openxmlformats.org/officeDocument/2006/relationships/hyperlink" Target="https://www.youtube.com/watch?v=ZspR5PZemc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1.xml"/><Relationship Id="rId4" Type="http://schemas.openxmlformats.org/officeDocument/2006/relationships/hyperlink" Target="https://w3nhao.github.io/2023/03/31/HR-MRR-NDCG-Torchmetric-Implementation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1D1093-08B2-2222-EF58-5FF4BF23BE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Recommendation System using </a:t>
            </a:r>
            <a:r>
              <a:rPr lang="en-US" sz="5600" dirty="0" err="1">
                <a:solidFill>
                  <a:schemeClr val="bg1"/>
                </a:solidFill>
              </a:rPr>
              <a:t>PySpark</a:t>
            </a:r>
            <a:endParaRPr lang="en-IN" sz="56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AF4AE-5AEE-5A21-8FFF-703F169A6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Peeyush Dyavarashetty</a:t>
            </a:r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490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2752A8A-FF04-531F-0D6F-C018FBBB8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Baselines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09AFE8-9934-40C0-A058-4008A3B19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160" y="1498600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3588ED6-49C5-4EAF-BBCE-DB6B4184D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149B80A-4A62-4495-AE87-F32755EBDD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38C3DC5-5887-49A9-AABB-A9772488F2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BD695E1-00AC-49AE-93BF-22000734A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721D808-B8BC-4568-A927-12BC276FBF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B2886F6-DE07-47C7-840F-22CD86C0D1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803900-37E1-4954-E0B6-7C2183D29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81826" y="3146400"/>
            <a:ext cx="4391024" cy="24543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Simple group by based on Movie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Took average and median</a:t>
            </a:r>
          </a:p>
          <a:p>
            <a:r>
              <a:rPr lang="en-US" sz="2400">
                <a:solidFill>
                  <a:schemeClr val="bg1">
                    <a:alpha val="80000"/>
                  </a:schemeClr>
                </a:solidFill>
              </a:rPr>
              <a:t>Excellent performance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204306DB-A83B-4BE8-011F-789DFCE1E35F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357674" y="2008057"/>
          <a:ext cx="4199947" cy="306335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31674">
                  <a:extLst>
                    <a:ext uri="{9D8B030D-6E8A-4147-A177-3AD203B41FA5}">
                      <a16:colId xmlns:a16="http://schemas.microsoft.com/office/drawing/2014/main" val="1478423941"/>
                    </a:ext>
                  </a:extLst>
                </a:gridCol>
                <a:gridCol w="1394917">
                  <a:extLst>
                    <a:ext uri="{9D8B030D-6E8A-4147-A177-3AD203B41FA5}">
                      <a16:colId xmlns:a16="http://schemas.microsoft.com/office/drawing/2014/main" val="287629119"/>
                    </a:ext>
                  </a:extLst>
                </a:gridCol>
                <a:gridCol w="1273356">
                  <a:extLst>
                    <a:ext uri="{9D8B030D-6E8A-4147-A177-3AD203B41FA5}">
                      <a16:colId xmlns:a16="http://schemas.microsoft.com/office/drawing/2014/main" val="1633771778"/>
                    </a:ext>
                  </a:extLst>
                </a:gridCol>
              </a:tblGrid>
              <a:tr h="481384">
                <a:tc>
                  <a:txBody>
                    <a:bodyPr/>
                    <a:lstStyle/>
                    <a:p>
                      <a:r>
                        <a:rPr lang="en-US" sz="2200"/>
                        <a:t>Metric</a:t>
                      </a:r>
                      <a:endParaRPr lang="en-IN" sz="2200"/>
                    </a:p>
                  </a:txBody>
                  <a:tcPr marL="109405" marR="109405" marT="54703" marB="54703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Average</a:t>
                      </a:r>
                      <a:endParaRPr lang="en-IN" sz="2200"/>
                    </a:p>
                  </a:txBody>
                  <a:tcPr marL="109405" marR="109405" marT="54703" marB="54703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Median</a:t>
                      </a:r>
                      <a:endParaRPr lang="en-IN" sz="2200"/>
                    </a:p>
                  </a:txBody>
                  <a:tcPr marL="109405" marR="109405" marT="54703" marB="54703"/>
                </a:tc>
                <a:extLst>
                  <a:ext uri="{0D108BD9-81ED-4DB2-BD59-A6C34878D82A}">
                    <a16:rowId xmlns:a16="http://schemas.microsoft.com/office/drawing/2014/main" val="583512685"/>
                  </a:ext>
                </a:extLst>
              </a:tr>
              <a:tr h="481384">
                <a:tc>
                  <a:txBody>
                    <a:bodyPr/>
                    <a:lstStyle/>
                    <a:p>
                      <a:r>
                        <a:rPr lang="en-US" sz="2200"/>
                        <a:t>RMSE</a:t>
                      </a:r>
                      <a:endParaRPr lang="en-IN" sz="2200"/>
                    </a:p>
                  </a:txBody>
                  <a:tcPr marL="109405" marR="109405" marT="54703" marB="54703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0.963</a:t>
                      </a:r>
                      <a:endParaRPr lang="en-IN" sz="2200"/>
                    </a:p>
                  </a:txBody>
                  <a:tcPr marL="109405" marR="109405" marT="54703" marB="54703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0.985</a:t>
                      </a:r>
                      <a:endParaRPr lang="en-IN" sz="2200"/>
                    </a:p>
                  </a:txBody>
                  <a:tcPr marL="109405" marR="109405" marT="54703" marB="54703"/>
                </a:tc>
                <a:extLst>
                  <a:ext uri="{0D108BD9-81ED-4DB2-BD59-A6C34878D82A}">
                    <a16:rowId xmlns:a16="http://schemas.microsoft.com/office/drawing/2014/main" val="2645227828"/>
                  </a:ext>
                </a:extLst>
              </a:tr>
              <a:tr h="481384">
                <a:tc>
                  <a:txBody>
                    <a:bodyPr/>
                    <a:lstStyle/>
                    <a:p>
                      <a:r>
                        <a:rPr lang="en-US" sz="2200"/>
                        <a:t>MAE</a:t>
                      </a:r>
                      <a:endParaRPr lang="en-IN" sz="2200"/>
                    </a:p>
                  </a:txBody>
                  <a:tcPr marL="109405" marR="109405" marT="54703" marB="5470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0.742</a:t>
                      </a:r>
                      <a:endParaRPr lang="en-IN" sz="2200" dirty="0"/>
                    </a:p>
                  </a:txBody>
                  <a:tcPr marL="109405" marR="109405" marT="54703" marB="54703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0.722</a:t>
                      </a:r>
                      <a:endParaRPr lang="en-IN" sz="2200"/>
                    </a:p>
                  </a:txBody>
                  <a:tcPr marL="109405" marR="109405" marT="54703" marB="54703"/>
                </a:tc>
                <a:extLst>
                  <a:ext uri="{0D108BD9-81ED-4DB2-BD59-A6C34878D82A}">
                    <a16:rowId xmlns:a16="http://schemas.microsoft.com/office/drawing/2014/main" val="1805441813"/>
                  </a:ext>
                </a:extLst>
              </a:tr>
              <a:tr h="809599">
                <a:tc>
                  <a:txBody>
                    <a:bodyPr/>
                    <a:lstStyle/>
                    <a:p>
                      <a:r>
                        <a:rPr lang="en-US" sz="2200"/>
                        <a:t>Weighted RMSE</a:t>
                      </a:r>
                      <a:endParaRPr lang="en-IN" sz="2200"/>
                    </a:p>
                  </a:txBody>
                  <a:tcPr marL="109405" marR="109405" marT="54703" marB="54703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0.967</a:t>
                      </a:r>
                      <a:endParaRPr lang="en-IN" sz="2200"/>
                    </a:p>
                  </a:txBody>
                  <a:tcPr marL="109405" marR="109405" marT="54703" marB="54703"/>
                </a:tc>
                <a:tc>
                  <a:txBody>
                    <a:bodyPr/>
                    <a:lstStyle/>
                    <a:p>
                      <a:r>
                        <a:rPr lang="en-US" sz="2200"/>
                        <a:t>0.988</a:t>
                      </a:r>
                      <a:endParaRPr lang="en-IN" sz="2200"/>
                    </a:p>
                  </a:txBody>
                  <a:tcPr marL="109405" marR="109405" marT="54703" marB="54703"/>
                </a:tc>
                <a:extLst>
                  <a:ext uri="{0D108BD9-81ED-4DB2-BD59-A6C34878D82A}">
                    <a16:rowId xmlns:a16="http://schemas.microsoft.com/office/drawing/2014/main" val="3838266188"/>
                  </a:ext>
                </a:extLst>
              </a:tr>
              <a:tr h="809599">
                <a:tc>
                  <a:txBody>
                    <a:bodyPr/>
                    <a:lstStyle/>
                    <a:p>
                      <a:r>
                        <a:rPr lang="en-US" sz="2200"/>
                        <a:t>Weighted MAE</a:t>
                      </a:r>
                      <a:endParaRPr lang="en-IN" sz="2200"/>
                    </a:p>
                  </a:txBody>
                  <a:tcPr marL="109405" marR="109405" marT="54703" marB="5470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0.746</a:t>
                      </a:r>
                      <a:endParaRPr lang="en-IN" sz="2200" dirty="0"/>
                    </a:p>
                  </a:txBody>
                  <a:tcPr marL="109405" marR="109405" marT="54703" marB="54703"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0.726</a:t>
                      </a:r>
                      <a:endParaRPr lang="en-IN" sz="2200" dirty="0"/>
                    </a:p>
                  </a:txBody>
                  <a:tcPr marL="109405" marR="109405" marT="54703" marB="54703"/>
                </a:tc>
                <a:extLst>
                  <a:ext uri="{0D108BD9-81ED-4DB2-BD59-A6C34878D82A}">
                    <a16:rowId xmlns:a16="http://schemas.microsoft.com/office/drawing/2014/main" val="2331465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19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D41F50-143E-70C3-F31C-840FA64EE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Rectangle 110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7" name="Oval 1106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1110" name="Oval 1109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1" name="Oval 1110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13" name="Oval 1112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849143-E8A2-E185-857E-7A31835EF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933" y="579086"/>
            <a:ext cx="3520789" cy="26660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K-NN</a:t>
            </a:r>
          </a:p>
        </p:txBody>
      </p:sp>
      <p:grpSp>
        <p:nvGrpSpPr>
          <p:cNvPr id="1115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19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Freeform: Shape 1183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Freeform: Shape 1191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Freeform: Shape 1195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Freeform: Shape 1197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Freeform: Shape 1199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Freeform: Shape 1201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Freeform: Shape 1203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3" name="Freeform: Shape 1212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9" name="Freeform: Shape 1218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0" name="Freeform: Shape 1219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1" name="Freeform: Shape 1220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2" name="Freeform: Shape 1221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3" name="Freeform: Shape 1222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4" name="Freeform: Shape 1223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5" name="Freeform: Shape 1224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6" name="Freeform: Shape 1225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7" name="Freeform: Shape 1226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8" name="Freeform: Shape 1227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9" name="Freeform: Shape 1228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0" name="Freeform: Shape 1229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1" name="Freeform: Shape 1230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2" name="Freeform: Shape 1231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3" name="Freeform: Shape 1232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4" name="Freeform: Shape 1233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5" name="Freeform: Shape 1234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6" name="Freeform: Shape 1235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7" name="Freeform: Shape 1236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8" name="Freeform: Shape 1237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9" name="Freeform: Shape 1238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0" name="Freeform: Shape 1239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1" name="Freeform: Shape 1240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2" name="Freeform: Shape 1241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3" name="Freeform: Shape 1242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9" name="Freeform: Shape 1248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4" name="Freeform: Shape 1253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5" name="Freeform: Shape 1254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6" name="Freeform: Shape 1255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7" name="Freeform: Shape 1256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8" name="Freeform: Shape 1257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9" name="Freeform: Shape 1258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9" name="Freeform: Shape 1268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0" name="Freeform: Shape 1269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1" name="Freeform: Shape 1270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2" name="Freeform: Shape 1271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3" name="Freeform: Shape 1272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4" name="Freeform: Shape 1273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5" name="Freeform: Shape 1274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6" name="Freeform: Shape 1275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7" name="Freeform: Shape 1276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8" name="Freeform: Shape 1277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9" name="Freeform: Shape 1278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0" name="Freeform: Shape 1279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1" name="Freeform: Shape 1280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2" name="Freeform: Shape 1281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3" name="Freeform: Shape 1282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4" name="Freeform: Shape 1283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5" name="Freeform: Shape 1284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6" name="Freeform: Shape 1285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7" name="Freeform: Shape 1286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8" name="Freeform: Shape 1287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8ACB5A-D8A0-E984-BB08-E631BB79874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477270" y="1130846"/>
                <a:ext cx="4974771" cy="43513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200k users and 84k movies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Time complexity for all users: </a:t>
                </a:r>
              </a:p>
              <a:p>
                <a:pPr lvl="1"/>
                <a:r>
                  <a:rPr lang="en-US" b="0" dirty="0">
                    <a:solidFill>
                      <a:schemeClr val="bg1"/>
                    </a:solidFill>
                  </a:rPr>
                  <a:t>𝒪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)=11.5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days</a:t>
                </a:r>
              </a:p>
              <a:p>
                <a:pPr lvl="1"/>
                <a:r>
                  <a:rPr lang="en-US" b="0" dirty="0">
                    <a:solidFill>
                      <a:schemeClr val="bg1"/>
                    </a:solidFill>
                  </a:rPr>
                  <a:t>𝒪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𝒪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)=1.68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min</a:t>
                </a:r>
              </a:p>
              <a:p>
                <a:pPr lvl="1"/>
                <a:r>
                  <a:rPr lang="en-US" b="0" dirty="0">
                    <a:solidFill>
                      <a:schemeClr val="bg1"/>
                    </a:solidFill>
                  </a:rPr>
                  <a:t>𝒪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memory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Impossible for all users in single run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Need to reduce dimension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8ACB5A-D8A0-E984-BB08-E631BB7987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477270" y="1130846"/>
                <a:ext cx="4974771" cy="4351338"/>
              </a:xfrm>
              <a:blipFill>
                <a:blip r:embed="rId2"/>
                <a:stretch>
                  <a:fillRect l="-2206" t="-2525" r="-18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[글로 읽는 AI 시리즈9] - K-nearest neighbor (KNN기법) : 네이버 블로그">
            <a:extLst>
              <a:ext uri="{FF2B5EF4-FFF2-40B4-BE49-F238E27FC236}">
                <a16:creationId xmlns:a16="http://schemas.microsoft.com/office/drawing/2014/main" id="{A696B090-C364-C049-11AD-FA6FF6C9A2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33" t="9286" r="22462" b="15158"/>
          <a:stretch/>
        </p:blipFill>
        <p:spPr bwMode="auto">
          <a:xfrm>
            <a:off x="599395" y="2762501"/>
            <a:ext cx="3778605" cy="3744592"/>
          </a:xfrm>
          <a:prstGeom prst="ellipse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46AACE-F614-ED09-5F33-B7261547E069}"/>
              </a:ext>
            </a:extLst>
          </p:cNvPr>
          <p:cNvSpPr txBox="1"/>
          <p:nvPr/>
        </p:nvSpPr>
        <p:spPr>
          <a:xfrm>
            <a:off x="6607556" y="6368593"/>
            <a:ext cx="51073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hlinkClick r:id="rId4"/>
              </a:rPr>
              <a:t>[</a:t>
            </a:r>
            <a:r>
              <a:rPr lang="ko-KR" altLang="en-US" sz="1200" dirty="0">
                <a:hlinkClick r:id="rId4"/>
              </a:rPr>
              <a:t>글로 읽는 </a:t>
            </a:r>
            <a:r>
              <a:rPr lang="en-US" altLang="ko-KR" sz="1200" dirty="0">
                <a:hlinkClick r:id="rId4"/>
              </a:rPr>
              <a:t>AI </a:t>
            </a:r>
            <a:r>
              <a:rPr lang="ko-KR" altLang="en-US" sz="1200" dirty="0">
                <a:hlinkClick r:id="rId4"/>
              </a:rPr>
              <a:t>시리즈</a:t>
            </a:r>
            <a:r>
              <a:rPr lang="en-US" altLang="ko-KR" sz="1200" dirty="0">
                <a:hlinkClick r:id="rId4"/>
              </a:rPr>
              <a:t>9] - K-nearest neighbor (KNN</a:t>
            </a:r>
            <a:r>
              <a:rPr lang="ko-KR" altLang="en-US" sz="1200" dirty="0">
                <a:hlinkClick r:id="rId4"/>
              </a:rPr>
              <a:t>기법</a:t>
            </a:r>
            <a:r>
              <a:rPr lang="en-US" altLang="ko-KR" sz="1200" dirty="0">
                <a:hlinkClick r:id="rId4"/>
              </a:rPr>
              <a:t>) : </a:t>
            </a:r>
            <a:r>
              <a:rPr lang="ko-KR" altLang="en-US" sz="1200" dirty="0">
                <a:hlinkClick r:id="rId4"/>
              </a:rPr>
              <a:t>네이버 블로그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44262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9F845-7DB0-8A36-350D-EFC3C1986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53FCC-2EE4-8564-3A88-5701B034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Dimensional Reduction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04ADB77B-49A5-6375-9AB2-A12C143EA6E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9665391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04ADB77B-49A5-6375-9AB2-A12C143EA6E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09665391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066277E-287B-5B61-1BF5-782AED42E681}"/>
              </a:ext>
            </a:extLst>
          </p:cNvPr>
          <p:cNvSpPr txBox="1"/>
          <p:nvPr/>
        </p:nvSpPr>
        <p:spPr>
          <a:xfrm>
            <a:off x="7918174" y="6354375"/>
            <a:ext cx="40352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8"/>
              </a:rPr>
              <a:t>https://www.youtube.com/watch?v=UPAnUE_g5SQ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4383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DE0038-E689-08D8-DF7B-4B80B3B0F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K-means heuristic</a:t>
            </a:r>
          </a:p>
        </p:txBody>
      </p:sp>
      <p:sp>
        <p:nvSpPr>
          <p:cNvPr id="27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E39D4D-729A-B149-2FCD-1D71D607C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41263" y="457200"/>
            <a:ext cx="6007608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Divided movies based on genre</a:t>
            </a:r>
          </a:p>
          <a:p>
            <a:r>
              <a:rPr lang="en-US" sz="2200"/>
              <a:t>Separated them using k-means</a:t>
            </a:r>
          </a:p>
          <a:p>
            <a:r>
              <a:rPr lang="en-US" sz="2200"/>
              <a:t>Took average, median and top k movies</a:t>
            </a:r>
          </a:p>
          <a:p>
            <a:r>
              <a:rPr lang="en-US" sz="2200"/>
              <a:t>Poor performance – Need more tests </a:t>
            </a:r>
          </a:p>
          <a:p>
            <a:endParaRPr lang="en-US" sz="220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E29D82-4C7D-76A4-79DF-1EE8319DE6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08228" y="2569464"/>
            <a:ext cx="4584343" cy="367893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CFE925D-7E6F-9B9C-1190-5132915FEF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797558"/>
              </p:ext>
            </p:extLst>
          </p:nvPr>
        </p:nvGraphicFramePr>
        <p:xfrm>
          <a:off x="6254496" y="3267370"/>
          <a:ext cx="5468114" cy="2283127"/>
        </p:xfrm>
        <a:graphic>
          <a:graphicData uri="http://schemas.openxmlformats.org/drawingml/2006/table">
            <a:tbl>
              <a:tblPr firstRow="1" bandRow="1">
                <a:noFill/>
                <a:tableStyleId>{073A0DAA-6AF3-43AB-8588-CEC1D06C72B9}</a:tableStyleId>
              </a:tblPr>
              <a:tblGrid>
                <a:gridCol w="1238440">
                  <a:extLst>
                    <a:ext uri="{9D8B030D-6E8A-4147-A177-3AD203B41FA5}">
                      <a16:colId xmlns:a16="http://schemas.microsoft.com/office/drawing/2014/main" val="2029388209"/>
                    </a:ext>
                  </a:extLst>
                </a:gridCol>
                <a:gridCol w="1138566">
                  <a:extLst>
                    <a:ext uri="{9D8B030D-6E8A-4147-A177-3AD203B41FA5}">
                      <a16:colId xmlns:a16="http://schemas.microsoft.com/office/drawing/2014/main" val="974920819"/>
                    </a:ext>
                  </a:extLst>
                </a:gridCol>
                <a:gridCol w="976271">
                  <a:extLst>
                    <a:ext uri="{9D8B030D-6E8A-4147-A177-3AD203B41FA5}">
                      <a16:colId xmlns:a16="http://schemas.microsoft.com/office/drawing/2014/main" val="791989539"/>
                    </a:ext>
                  </a:extLst>
                </a:gridCol>
                <a:gridCol w="1138566">
                  <a:extLst>
                    <a:ext uri="{9D8B030D-6E8A-4147-A177-3AD203B41FA5}">
                      <a16:colId xmlns:a16="http://schemas.microsoft.com/office/drawing/2014/main" val="949252993"/>
                    </a:ext>
                  </a:extLst>
                </a:gridCol>
                <a:gridCol w="976271">
                  <a:extLst>
                    <a:ext uri="{9D8B030D-6E8A-4147-A177-3AD203B41FA5}">
                      <a16:colId xmlns:a16="http://schemas.microsoft.com/office/drawing/2014/main" val="2198766898"/>
                    </a:ext>
                  </a:extLst>
                </a:gridCol>
              </a:tblGrid>
              <a:tr h="844936"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Method</a:t>
                      </a:r>
                      <a:endParaRPr lang="en-I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34830" marT="134830" marB="1348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RMSE</a:t>
                      </a:r>
                      <a:endParaRPr lang="en-I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34830" marT="134830" marB="1348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MAE</a:t>
                      </a:r>
                      <a:endParaRPr lang="en-I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34830" marT="134830" marB="1348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W. RMSE</a:t>
                      </a:r>
                      <a:endParaRPr lang="en-I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34830" marT="134830" marB="1348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W. MAE</a:t>
                      </a:r>
                      <a:endParaRPr lang="en-IN" sz="18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34830" marT="134830" marB="13483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852283"/>
                  </a:ext>
                </a:extLst>
              </a:tr>
              <a:tr h="479397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Mean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1.792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1.222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1.738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1.182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072650"/>
                  </a:ext>
                </a:extLst>
              </a:tr>
              <a:tr h="47939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Median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1.807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1.216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1.754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1.176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233634"/>
                  </a:ext>
                </a:extLst>
              </a:tr>
              <a:tr h="479397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Top-10 avg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1.854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1.298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1.815</a:t>
                      </a:r>
                      <a:endParaRPr lang="en-IN" sz="14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1.276</a:t>
                      </a:r>
                      <a:endParaRPr lang="en-IN" sz="14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24717" marR="116853" marT="116853" marB="11685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975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728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6B5671-A173-578C-9D40-EB713CA9C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Rectangle 1126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0B93D-7CF5-31A3-FB68-BB70E9D5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521" y="396117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Alternating Least Square method</a:t>
            </a:r>
          </a:p>
        </p:txBody>
      </p:sp>
      <p:sp>
        <p:nvSpPr>
          <p:cNvPr id="1129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131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88BFE-A52A-A363-6EE6-3DCCE721A33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946520" y="1747592"/>
                <a:ext cx="5217173" cy="4351338"/>
              </a:xfr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Latent factor method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Divides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matrix into 2 small matrices.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Evaluator: RMSE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Param grid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Rank: [13, 15, 17]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Max Iterations: [19, 20]</a:t>
                </a:r>
              </a:p>
              <a:p>
                <a:pPr lvl="1"/>
                <a:r>
                  <a:rPr lang="en-US" dirty="0" err="1">
                    <a:solidFill>
                      <a:schemeClr val="bg1"/>
                    </a:solidFill>
                  </a:rPr>
                  <a:t>Regularizer</a:t>
                </a:r>
                <a:r>
                  <a:rPr lang="en-US" dirty="0">
                    <a:solidFill>
                      <a:schemeClr val="bg1"/>
                    </a:solidFill>
                  </a:rPr>
                  <a:t>: [0.18, 0.19]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3 fold cross validation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Best model rank: 13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88BFE-A52A-A363-6EE6-3DCCE721A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946520" y="1747592"/>
                <a:ext cx="5217173" cy="4351338"/>
              </a:xfrm>
              <a:blipFill>
                <a:blip r:embed="rId2"/>
                <a:stretch>
                  <a:fillRect l="-2103" t="-3226" b="-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3" name="Group 1132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1134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138" name="Freeform: Shape 1137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9" name="Freeform: Shape 1138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135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1136" name="Freeform: Shape 1135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7" name="Freeform: Shape 1136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70118D-0AF7-42D1-6124-78DBDC7F255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73496" y="2013470"/>
            <a:ext cx="5610333" cy="235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1142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313" name="Freeform: Shape 1312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4" name="Freeform: Shape 1313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5" name="Freeform: Shape 1314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6" name="Freeform: Shape 1315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7" name="Freeform: Shape 1316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8" name="Freeform: Shape 1317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9" name="Freeform: Shape 1318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0" name="Freeform: Shape 1319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1" name="Freeform: Shape 1320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2" name="Freeform: Shape 1321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3" name="Freeform: Shape 1322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4" name="Freeform: Shape 1323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5" name="Freeform: Shape 1324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6" name="Freeform: Shape 1325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7" name="Freeform: Shape 1326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8" name="Freeform: Shape 1327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9" name="Freeform: Shape 1328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0" name="Freeform: Shape 1329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1" name="Freeform: Shape 1330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2" name="Freeform: Shape 1331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3" name="Freeform: Shape 1332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4" name="Freeform: Shape 1333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5" name="Freeform: Shape 1334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6" name="Freeform: Shape 1335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7" name="Freeform: Shape 1336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8" name="Freeform: Shape 1337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9" name="Freeform: Shape 1338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0" name="Freeform: Shape 1339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1" name="Freeform: Shape 1340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2" name="Freeform: Shape 1341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3" name="Freeform: Shape 1342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4" name="Freeform: Shape 1343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5" name="Freeform: Shape 1344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6" name="Freeform: Shape 1345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7" name="Freeform: Shape 1346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8" name="Freeform: Shape 1347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9" name="Freeform: Shape 1348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0" name="Freeform: Shape 1349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1" name="Freeform: Shape 1350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2" name="Freeform: Shape 1351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3" name="Freeform: Shape 1352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4" name="Freeform: Shape 1353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5" name="Freeform: Shape 1354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6" name="Freeform: Shape 1355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7" name="Freeform: Shape 1356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8" name="Freeform: Shape 1357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9" name="Freeform: Shape 1358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0" name="Freeform: Shape 1359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1" name="Freeform: Shape 1360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2" name="Freeform: Shape 1361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3" name="Freeform: Shape 1362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4" name="Freeform: Shape 1363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5" name="Freeform: Shape 1364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6" name="Freeform: Shape 1365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7" name="Freeform: Shape 1366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8" name="Freeform: Shape 1367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9" name="Freeform: Shape 1368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0" name="Freeform: Shape 1369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1" name="Freeform: Shape 1370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2" name="Freeform: Shape 1371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3" name="Freeform: Shape 1372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4" name="Freeform: Shape 1373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5" name="Freeform: Shape 1374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6" name="Freeform: Shape 1375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7" name="Freeform: Shape 1376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8" name="Freeform: Shape 1377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9" name="Freeform: Shape 1378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0" name="Freeform: Shape 1379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1" name="Freeform: Shape 1380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2" name="Freeform: Shape 1381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3" name="Freeform: Shape 1382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4" name="Freeform: Shape 1383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5" name="Freeform: Shape 1384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6" name="Freeform: Shape 1385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7" name="Freeform: Shape 1386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8" name="Freeform: Shape 1387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9" name="Freeform: Shape 1388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0" name="Freeform: Shape 1389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1" name="Freeform: Shape 1390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2" name="Freeform: Shape 1391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3" name="Freeform: Shape 1392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4" name="Freeform: Shape 1393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5" name="Freeform: Shape 1394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6" name="Freeform: Shape 1395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7" name="Freeform: Shape 1396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8" name="Freeform: Shape 1397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9" name="Freeform: Shape 1398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0" name="Freeform: Shape 1399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1" name="Freeform: Shape 1400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2" name="Freeform: Shape 1401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3" name="Freeform: Shape 1402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4" name="Freeform: Shape 1403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5" name="Freeform: Shape 1404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6" name="Freeform: Shape 1405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7" name="Freeform: Shape 1406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8" name="Freeform: Shape 1407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9" name="Freeform: Shape 1408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0" name="Freeform: Shape 1409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1" name="Freeform: Shape 1410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2" name="Freeform: Shape 1411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3" name="Freeform: Shape 1412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4" name="Freeform: Shape 1413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5" name="Freeform: Shape 1414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6" name="Freeform: Shape 1415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7" name="Freeform: Shape 1416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8" name="Freeform: Shape 1417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9" name="Freeform: Shape 1418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0" name="Freeform: Shape 1419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1" name="Freeform: Shape 1420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2" name="Freeform: Shape 1421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3" name="Freeform: Shape 1422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4" name="Freeform: Shape 1423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5" name="Freeform: Shape 1424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6" name="Freeform: Shape 1425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7" name="Freeform: Shape 1426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8" name="Freeform: Shape 1427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9" name="Freeform: Shape 1428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0" name="Freeform: Shape 1429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1" name="Freeform: Shape 1430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2" name="Freeform: Shape 1431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3" name="Freeform: Shape 1432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4" name="Freeform: Shape 1433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5" name="Freeform: Shape 1434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6" name="Freeform: Shape 1435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7" name="Freeform: Shape 1436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8" name="Freeform: Shape 1437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9" name="Freeform: Shape 1438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0" name="Freeform: Shape 1439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1" name="Freeform: Shape 1440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2" name="Freeform: Shape 1441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3" name="Freeform: Shape 1442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4" name="Freeform: Shape 1443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5" name="Freeform: Shape 1444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6" name="Freeform: Shape 1445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7" name="Freeform: Shape 1446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8" name="Freeform: Shape 1447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9" name="Freeform: Shape 1448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0" name="Freeform: Shape 1449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1" name="Freeform: Shape 1450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2" name="Freeform: Shape 1451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3" name="Freeform: Shape 1452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4" name="Freeform: Shape 1453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5" name="Freeform: Shape 1454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6" name="Freeform: Shape 1455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7" name="Freeform: Shape 1456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8" name="Freeform: Shape 1457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9" name="Freeform: Shape 1458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0" name="Freeform: Shape 1459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1" name="Freeform: Shape 1460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2" name="Freeform: Shape 1461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3" name="Freeform: Shape 1462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4" name="Freeform: Shape 1463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5" name="Freeform: Shape 1464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6" name="Freeform: Shape 1465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7" name="Freeform: Shape 1466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8" name="Freeform: Shape 1467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9" name="Freeform: Shape 1468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0" name="Freeform: Shape 1469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1" name="Freeform: Shape 1470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2" name="Freeform: Shape 1471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3" name="Freeform: Shape 1472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4" name="Freeform: Shape 1473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5" name="Freeform: Shape 1474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6" name="Freeform: Shape 1475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7" name="Freeform: Shape 1476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8" name="Freeform: Shape 1477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9" name="Freeform: Shape 1478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0" name="Freeform: Shape 1479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1" name="Freeform: Shape 1480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1143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1144" name="Freeform: Shape 1143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5" name="Freeform: Shape 1144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6" name="Freeform: Shape 1145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7" name="Freeform: Shape 1146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8" name="Freeform: Shape 1147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9" name="Freeform: Shape 1148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0" name="Freeform: Shape 1149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1" name="Freeform: Shape 1150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2" name="Freeform: Shape 1151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3" name="Freeform: Shape 1152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4" name="Freeform: Shape 1153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5" name="Freeform: Shape 1154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6" name="Freeform: Shape 1155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7" name="Freeform: Shape 1156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8" name="Freeform: Shape 1157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9" name="Freeform: Shape 1158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0" name="Freeform: Shape 1159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1" name="Freeform: Shape 1160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2" name="Freeform: Shape 1161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3" name="Freeform: Shape 1162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4" name="Freeform: Shape 1163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5" name="Freeform: Shape 1164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6" name="Freeform: Shape 1165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7" name="Freeform: Shape 1166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8" name="Freeform: Shape 1167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9" name="Freeform: Shape 1168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0" name="Freeform: Shape 1169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1" name="Freeform: Shape 1170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2" name="Freeform: Shape 1171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3" name="Freeform: Shape 1172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4" name="Freeform: Shape 1173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5" name="Freeform: Shape 1174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6" name="Freeform: Shape 1175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7" name="Freeform: Shape 1176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8" name="Freeform: Shape 1177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9" name="Freeform: Shape 1178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0" name="Freeform: Shape 1179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1" name="Freeform: Shape 1180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2" name="Freeform: Shape 1181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3" name="Freeform: Shape 1182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4" name="Freeform: Shape 1183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5" name="Freeform: Shape 1184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6" name="Freeform: Shape 1185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7" name="Freeform: Shape 1186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8" name="Freeform: Shape 1187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9" name="Freeform: Shape 1188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0" name="Freeform: Shape 1189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1" name="Freeform: Shape 1190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2" name="Freeform: Shape 1191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3" name="Freeform: Shape 1192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4" name="Freeform: Shape 1193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5" name="Freeform: Shape 1194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6" name="Freeform: Shape 1195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7" name="Freeform: Shape 1196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8" name="Freeform: Shape 1197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9" name="Freeform: Shape 1198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0" name="Freeform: Shape 1199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1" name="Freeform: Shape 1200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2" name="Freeform: Shape 1201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3" name="Freeform: Shape 1202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4" name="Freeform: Shape 1203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5" name="Freeform: Shape 1204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6" name="Freeform: Shape 1205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7" name="Freeform: Shape 1206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8" name="Freeform: Shape 1207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9" name="Freeform: Shape 1208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0" name="Freeform: Shape 1209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1" name="Freeform: Shape 1210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2" name="Freeform: Shape 1211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3" name="Freeform: Shape 1212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4" name="Freeform: Shape 1213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5" name="Freeform: Shape 1214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6" name="Freeform: Shape 1215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7" name="Freeform: Shape 1216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8" name="Freeform: Shape 1217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9" name="Freeform: Shape 1218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0" name="Freeform: Shape 1219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1" name="Freeform: Shape 1220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2" name="Freeform: Shape 1221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3" name="Freeform: Shape 1222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4" name="Freeform: Shape 1223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5" name="Freeform: Shape 1224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6" name="Freeform: Shape 1225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7" name="Freeform: Shape 1226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8" name="Freeform: Shape 1227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9" name="Freeform: Shape 1228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0" name="Freeform: Shape 1229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1" name="Freeform: Shape 1230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2" name="Freeform: Shape 1231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3" name="Freeform: Shape 1232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4" name="Freeform: Shape 1233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5" name="Freeform: Shape 1234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6" name="Freeform: Shape 1235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7" name="Freeform: Shape 1236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8" name="Freeform: Shape 1237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9" name="Freeform: Shape 1238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0" name="Freeform: Shape 1239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1" name="Freeform: Shape 1240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2" name="Freeform: Shape 1241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3" name="Freeform: Shape 1242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4" name="Freeform: Shape 1243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5" name="Freeform: Shape 1244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6" name="Freeform: Shape 1245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7" name="Freeform: Shape 1246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8" name="Freeform: Shape 1247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9" name="Freeform: Shape 1248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0" name="Freeform: Shape 1249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1" name="Freeform: Shape 1250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2" name="Freeform: Shape 1251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3" name="Freeform: Shape 1252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4" name="Freeform: Shape 1253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5" name="Freeform: Shape 1254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6" name="Freeform: Shape 1255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7" name="Freeform: Shape 1256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8" name="Freeform: Shape 1257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9" name="Freeform: Shape 1258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0" name="Freeform: Shape 1259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1" name="Freeform: Shape 1260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2" name="Freeform: Shape 1261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3" name="Freeform: Shape 1262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4" name="Freeform: Shape 1263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5" name="Freeform: Shape 1264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6" name="Freeform: Shape 1265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7" name="Freeform: Shape 1266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8" name="Freeform: Shape 1267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9" name="Freeform: Shape 1268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0" name="Freeform: Shape 1269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1" name="Freeform: Shape 1270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2" name="Freeform: Shape 1271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3" name="Freeform: Shape 1272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4" name="Freeform: Shape 1273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5" name="Freeform: Shape 1274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6" name="Freeform: Shape 1275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7" name="Freeform: Shape 1276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8" name="Freeform: Shape 1277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9" name="Freeform: Shape 1278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0" name="Freeform: Shape 1279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1" name="Freeform: Shape 1280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2" name="Freeform: Shape 1281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3" name="Freeform: Shape 1282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4" name="Freeform: Shape 1283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5" name="Freeform: Shape 1284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6" name="Freeform: Shape 1285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7" name="Freeform: Shape 1286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8" name="Freeform: Shape 1287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9" name="Freeform: Shape 1288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0" name="Freeform: Shape 1289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1" name="Freeform: Shape 1290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2" name="Freeform: Shape 1291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3" name="Freeform: Shape 1292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4" name="Freeform: Shape 1293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5" name="Freeform: Shape 1294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6" name="Freeform: Shape 1295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7" name="Freeform: Shape 1296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8" name="Freeform: Shape 1297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9" name="Freeform: Shape 1298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0" name="Freeform: Shape 1299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1" name="Freeform: Shape 1300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2" name="Freeform: Shape 1301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3" name="Freeform: Shape 1302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4" name="Freeform: Shape 1303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5" name="Freeform: Shape 1304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6" name="Freeform: Shape 1305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7" name="Freeform: Shape 1306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8" name="Freeform: Shape 1307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9" name="Freeform: Shape 1308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0" name="Freeform: Shape 1309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1" name="Freeform: Shape 1310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2" name="Freeform: Shape 1311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5FD3FBD-8603-3BC9-4868-44D023125BCC}"/>
              </a:ext>
            </a:extLst>
          </p:cNvPr>
          <p:cNvSpPr txBox="1"/>
          <p:nvPr/>
        </p:nvSpPr>
        <p:spPr>
          <a:xfrm>
            <a:off x="6645965" y="6383278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hlinkClick r:id="rId4"/>
              </a:rPr>
              <a:t>Recommender System using ALS in </a:t>
            </a:r>
            <a:r>
              <a:rPr lang="en-IN" sz="1200" dirty="0" err="1">
                <a:hlinkClick r:id="rId4"/>
              </a:rPr>
              <a:t>Pyspark</a:t>
            </a:r>
            <a:r>
              <a:rPr lang="en-IN" sz="1200" dirty="0">
                <a:hlinkClick r:id="rId4"/>
              </a:rPr>
              <a:t> | by Bruno Borges | Medium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460010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3D13C9-076D-D384-A0D7-581F27511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1063">
            <a:extLst>
              <a:ext uri="{FF2B5EF4-FFF2-40B4-BE49-F238E27FC236}">
                <a16:creationId xmlns:a16="http://schemas.microsoft.com/office/drawing/2014/main" id="{0C730BBF-E71D-36A9-5249-D2CB2CE3F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8EFCA5F3-1C2E-B49E-0A09-F267A481F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DA7B2FEB-5AB4-56B6-82DA-5EBCE83D5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C4678977-4A19-A9D0-A1DA-C23D515D1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8169B0B9-EBBB-4208-252A-3BD630880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FCCE38-DB91-038B-05E3-FCF862B2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grpSp>
        <p:nvGrpSpPr>
          <p:cNvPr id="1072" name="Graphic 4">
            <a:extLst>
              <a:ext uri="{FF2B5EF4-FFF2-40B4-BE49-F238E27FC236}">
                <a16:creationId xmlns:a16="http://schemas.microsoft.com/office/drawing/2014/main" id="{4674746A-8D8C-7551-B722-57ECE5AAB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4A2981EE-F7A4-9B45-61DC-C9F2DA9F2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C864E9BF-F1ED-8706-4284-182DE8861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BECDC091-55C2-8633-FE0C-308D12DC8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41D795E9-80EC-162E-FAA5-9E08C34CA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372175B4-F696-C292-6C42-AB11E122CC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7DA1299A-384C-A50B-D0D1-7DD118A57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1A92A1E7-B33C-810B-82AE-8038F0C77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A89FD95E-4D88-6087-D5ED-45CD3E866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7ECFA4B9-8723-E6D6-6180-973B78E683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BAE15707-B4FF-3798-274C-EC0908860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40AEA440-B99B-922E-4760-8A9ADEAD2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3D0CE748-1492-66E8-6C72-AE57B9D065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DA11A762-6C6A-1673-9438-6D4171A9F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87" name="Graphic 4">
            <a:extLst>
              <a:ext uri="{FF2B5EF4-FFF2-40B4-BE49-F238E27FC236}">
                <a16:creationId xmlns:a16="http://schemas.microsoft.com/office/drawing/2014/main" id="{9660A921-A8A0-0073-5A8F-6BC95A53F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86A39FBE-6467-FDC0-A551-30A789837F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5ED2BA34-2DAD-0BE8-5D23-939C6916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5311D4DC-FACE-221A-BC38-9EE7AAC72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0318131C-B190-26A6-6E20-84E6CB4F08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12EA2079-71F3-8D08-0795-F61A78838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E9424A6F-BBC7-8CC1-43BC-EEFF0A9DE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BD979F68-9C60-EC25-9511-96A3EDAD4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48CA83C6-E4CE-9EC6-011A-4DD275E68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56442806-6738-2FDD-76F5-3A38E71D19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0BE02B73-D66F-F373-7F1F-A8C9675C6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AAA376D3-3D45-BC8F-C605-14B84137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D0F33A94-F4B1-F4D0-C8A0-8DB9BA2E8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9858C0E1-1481-F290-8B30-E1A883233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726E5-A1BA-4B45-586B-A3B7A36E1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7270" y="685805"/>
            <a:ext cx="4974771" cy="457530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Better performance than baseline models</a:t>
            </a:r>
          </a:p>
          <a:p>
            <a:r>
              <a:rPr lang="en-US" dirty="0">
                <a:solidFill>
                  <a:schemeClr val="bg1"/>
                </a:solidFill>
              </a:rPr>
              <a:t>Ranking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Very low values even at k=100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Needle at haystack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Average common movies:  1.549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Genre may help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E3ED1E6-C204-8270-9EE0-DAE51E0F4B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173277"/>
              </p:ext>
            </p:extLst>
          </p:nvPr>
        </p:nvGraphicFramePr>
        <p:xfrm>
          <a:off x="636546" y="4439336"/>
          <a:ext cx="5181600" cy="1752600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1592761246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659808977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031797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Ranking Metric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3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5e-7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1.55e-6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02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6.25e-7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2.75e-6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NDCG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4.5e-7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2.23e-6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70251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CDE5F6-09E3-F025-9272-C43923FB0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12891"/>
              </p:ext>
            </p:extLst>
          </p:nvPr>
        </p:nvGraphicFramePr>
        <p:xfrm>
          <a:off x="6373854" y="5450256"/>
          <a:ext cx="51816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46620627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4837447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7558055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164768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W.RMSE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W.MAE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6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617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260510-88D5-1EA4-82A1-4AC31FB7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Future Work</a:t>
            </a:r>
            <a:endParaRPr lang="en-IN" sz="520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822FAEAB-1D92-E24F-21C9-25C3616C74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315491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25076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16DDA6-3DDA-ED0A-9597-DE9E44489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6AB285A-81F9-42F0-A9FD-0058EB46E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08FF3E0-ABFD-4639-B6D5-59DC3C504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05F28668-2B20-456B-B40F-9496D0A01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345261A6-F525-4DE2-99D5-BD04602D3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5726B9BC-5A36-4E2B-ACA8-E750DAF63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D3D8668E-61B9-48EF-9EBA-555647BA6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89" name="Freeform: Shape 88">
                  <a:extLst>
                    <a:ext uri="{FF2B5EF4-FFF2-40B4-BE49-F238E27FC236}">
                      <a16:creationId xmlns:a16="http://schemas.microsoft.com/office/drawing/2014/main" id="{3B5CB98A-8493-4791-B351-0BC590BB9A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Freeform: Shape 89">
                  <a:extLst>
                    <a:ext uri="{FF2B5EF4-FFF2-40B4-BE49-F238E27FC236}">
                      <a16:creationId xmlns:a16="http://schemas.microsoft.com/office/drawing/2014/main" id="{4CA2FB47-60A5-434E-9BA4-1FF65518A12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06D9D90-1212-40FF-BAB0-8A661FC855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87" name="Freeform: Shape 86">
                  <a:extLst>
                    <a:ext uri="{FF2B5EF4-FFF2-40B4-BE49-F238E27FC236}">
                      <a16:creationId xmlns:a16="http://schemas.microsoft.com/office/drawing/2014/main" id="{903898C6-CE98-4636-8CE5-5172BD2B9B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Freeform: Shape 87">
                  <a:extLst>
                    <a:ext uri="{FF2B5EF4-FFF2-40B4-BE49-F238E27FC236}">
                      <a16:creationId xmlns:a16="http://schemas.microsoft.com/office/drawing/2014/main" id="{F5326F39-37DB-4935-9AD9-746655D5DD0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20951-6C2F-B1DE-4EB6-CB058C545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7983" y="437322"/>
            <a:ext cx="6125817" cy="5739641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Movielens</a:t>
            </a:r>
            <a:r>
              <a:rPr lang="en-US" dirty="0">
                <a:solidFill>
                  <a:schemeClr val="bg1"/>
                </a:solidFill>
              </a:rPr>
              <a:t> data -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https://grouplens.org/datasets/movielens/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Long tail picture - </a:t>
            </a:r>
            <a:r>
              <a:rPr lang="en-US" dirty="0">
                <a:solidFill>
                  <a:schemeClr val="bg1"/>
                </a:solidFill>
                <a:hlinkClick r:id="rId4"/>
              </a:rPr>
              <a:t>https://neptune.ai/blog/recommender-systems-metrics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Metrics - </a:t>
            </a:r>
            <a:r>
              <a:rPr lang="en-US" dirty="0">
                <a:solidFill>
                  <a:schemeClr val="bg1"/>
                </a:solidFill>
                <a:hlinkClick r:id="rId5"/>
              </a:rPr>
              <a:t>https://w3nhao.github.io/2023/03/31/HR-MRR-NDCG-Torchmetric-Implementation/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K-NN picture-  </a:t>
            </a:r>
            <a:r>
              <a:rPr lang="en-US" dirty="0">
                <a:solidFill>
                  <a:schemeClr val="bg1"/>
                </a:solidFill>
                <a:hlinkClick r:id="rId6"/>
              </a:rPr>
              <a:t>https://blog.naver.com/PostView.nhn?blogId=limitsinx&amp;logNo=222146021517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K-NN dimension reduction techniques -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https://www.youtube.com/watch?v=UPAnUE_g5SQ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ALS - </a:t>
            </a:r>
            <a:r>
              <a:rPr lang="en-US" dirty="0">
                <a:solidFill>
                  <a:schemeClr val="bg1"/>
                </a:solidFill>
                <a:hlinkClick r:id="rId8"/>
              </a:rPr>
              <a:t>https://medium.com/@brunoborges_38708/recommender-system-using-als-in-pyspark-10329e1d1ee1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Matrix factorization - </a:t>
            </a:r>
            <a:r>
              <a:rPr lang="en-US" dirty="0">
                <a:solidFill>
                  <a:schemeClr val="bg1"/>
                </a:solidFill>
                <a:hlinkClick r:id="rId9"/>
              </a:rPr>
              <a:t>https://www.youtube.com/watch?v=ZspR5PZemcs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Textbook – Recommender Systems The Textbook by Charu C. Aggarwal - </a:t>
            </a:r>
            <a:r>
              <a:rPr lang="en-US" dirty="0">
                <a:solidFill>
                  <a:schemeClr val="bg1"/>
                </a:solidFill>
                <a:hlinkClick r:id="rId10"/>
              </a:rPr>
              <a:t>https://link.springer.com/book/10.1007/978-3-319-29659-3</a:t>
            </a:r>
            <a:r>
              <a:rPr lang="en-US" dirty="0">
                <a:solidFill>
                  <a:schemeClr val="bg1"/>
                </a:solidFill>
              </a:rPr>
              <a:t>  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126F4D-1E11-B130-EE49-A4CE221F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852" y="2843938"/>
            <a:ext cx="3401391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864289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6DD9A1B-23F2-4443-B0D4-00FF72D27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5A69CBB-DA63-440A-B853-88D42A6FE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60" y="873720"/>
            <a:ext cx="10534650" cy="4962109"/>
          </a:xfrm>
          <a:custGeom>
            <a:avLst/>
            <a:gdLst>
              <a:gd name="connsiteX0" fmla="*/ 6180200 w 10534650"/>
              <a:gd name="connsiteY0" fmla="*/ 4801197 h 4962109"/>
              <a:gd name="connsiteX1" fmla="*/ 6147637 w 10534650"/>
              <a:gd name="connsiteY1" fmla="*/ 4805291 h 4962109"/>
              <a:gd name="connsiteX2" fmla="*/ 6164640 w 10534650"/>
              <a:gd name="connsiteY2" fmla="*/ 4804893 h 4962109"/>
              <a:gd name="connsiteX3" fmla="*/ 6180200 w 10534650"/>
              <a:gd name="connsiteY3" fmla="*/ 4801197 h 4962109"/>
              <a:gd name="connsiteX4" fmla="*/ 5969537 w 10534650"/>
              <a:gd name="connsiteY4" fmla="*/ 4731750 h 4962109"/>
              <a:gd name="connsiteX5" fmla="*/ 5980870 w 10534650"/>
              <a:gd name="connsiteY5" fmla="*/ 4743324 h 4962109"/>
              <a:gd name="connsiteX6" fmla="*/ 5980870 w 10534650"/>
              <a:gd name="connsiteY6" fmla="*/ 4743323 h 4962109"/>
              <a:gd name="connsiteX7" fmla="*/ 6712815 w 10534650"/>
              <a:gd name="connsiteY7" fmla="*/ 4676908 h 4962109"/>
              <a:gd name="connsiteX8" fmla="*/ 6712815 w 10534650"/>
              <a:gd name="connsiteY8" fmla="*/ 4676909 h 4962109"/>
              <a:gd name="connsiteX9" fmla="*/ 6734605 w 10534650"/>
              <a:gd name="connsiteY9" fmla="*/ 4700281 h 4962109"/>
              <a:gd name="connsiteX10" fmla="*/ 6712815 w 10534650"/>
              <a:gd name="connsiteY10" fmla="*/ 4676908 h 4962109"/>
              <a:gd name="connsiteX11" fmla="*/ 5236566 w 10534650"/>
              <a:gd name="connsiteY11" fmla="*/ 4571169 h 4962109"/>
              <a:gd name="connsiteX12" fmla="*/ 5264294 w 10534650"/>
              <a:gd name="connsiteY12" fmla="*/ 4579674 h 4962109"/>
              <a:gd name="connsiteX13" fmla="*/ 5280204 w 10534650"/>
              <a:gd name="connsiteY13" fmla="*/ 4586908 h 4962109"/>
              <a:gd name="connsiteX14" fmla="*/ 5280336 w 10534650"/>
              <a:gd name="connsiteY14" fmla="*/ 4586967 h 4962109"/>
              <a:gd name="connsiteX15" fmla="*/ 5294396 w 10534650"/>
              <a:gd name="connsiteY15" fmla="*/ 4593609 h 4962109"/>
              <a:gd name="connsiteX16" fmla="*/ 5296104 w 10534650"/>
              <a:gd name="connsiteY16" fmla="*/ 4594130 h 4962109"/>
              <a:gd name="connsiteX17" fmla="*/ 5301566 w 10534650"/>
              <a:gd name="connsiteY17" fmla="*/ 4596610 h 4962109"/>
              <a:gd name="connsiteX18" fmla="*/ 5323749 w 10534650"/>
              <a:gd name="connsiteY18" fmla="*/ 4602562 h 4962109"/>
              <a:gd name="connsiteX19" fmla="*/ 5296104 w 10534650"/>
              <a:gd name="connsiteY19" fmla="*/ 4594130 h 4962109"/>
              <a:gd name="connsiteX20" fmla="*/ 5280336 w 10534650"/>
              <a:gd name="connsiteY20" fmla="*/ 4586967 h 4962109"/>
              <a:gd name="connsiteX21" fmla="*/ 5266003 w 10534650"/>
              <a:gd name="connsiteY21" fmla="*/ 4580197 h 4962109"/>
              <a:gd name="connsiteX22" fmla="*/ 5264294 w 10534650"/>
              <a:gd name="connsiteY22" fmla="*/ 4579674 h 4962109"/>
              <a:gd name="connsiteX23" fmla="*/ 5258823 w 10534650"/>
              <a:gd name="connsiteY23" fmla="*/ 4577184 h 4962109"/>
              <a:gd name="connsiteX24" fmla="*/ 5236566 w 10534650"/>
              <a:gd name="connsiteY24" fmla="*/ 4571169 h 4962109"/>
              <a:gd name="connsiteX25" fmla="*/ 5514391 w 10534650"/>
              <a:gd name="connsiteY25" fmla="*/ 4562409 h 4962109"/>
              <a:gd name="connsiteX26" fmla="*/ 5571581 w 10534650"/>
              <a:gd name="connsiteY26" fmla="*/ 4569638 h 4962109"/>
              <a:gd name="connsiteX27" fmla="*/ 5542458 w 10534650"/>
              <a:gd name="connsiteY27" fmla="*/ 4562909 h 4962109"/>
              <a:gd name="connsiteX28" fmla="*/ 5514391 w 10534650"/>
              <a:gd name="connsiteY28" fmla="*/ 4562409 h 4962109"/>
              <a:gd name="connsiteX29" fmla="*/ 3097094 w 10534650"/>
              <a:gd name="connsiteY29" fmla="*/ 4429045 h 4962109"/>
              <a:gd name="connsiteX30" fmla="*/ 3088347 w 10534650"/>
              <a:gd name="connsiteY30" fmla="*/ 4439791 h 4962109"/>
              <a:gd name="connsiteX31" fmla="*/ 3072652 w 10534650"/>
              <a:gd name="connsiteY31" fmla="*/ 4457084 h 4962109"/>
              <a:gd name="connsiteX32" fmla="*/ 3053825 w 10534650"/>
              <a:gd name="connsiteY32" fmla="*/ 4465207 h 4962109"/>
              <a:gd name="connsiteX33" fmla="*/ 3088348 w 10534650"/>
              <a:gd name="connsiteY33" fmla="*/ 4439791 h 4962109"/>
              <a:gd name="connsiteX34" fmla="*/ 4090071 w 10534650"/>
              <a:gd name="connsiteY34" fmla="*/ 4402823 h 4962109"/>
              <a:gd name="connsiteX35" fmla="*/ 4105672 w 10534650"/>
              <a:gd name="connsiteY35" fmla="*/ 4404644 h 4962109"/>
              <a:gd name="connsiteX36" fmla="*/ 4121173 w 10534650"/>
              <a:gd name="connsiteY36" fmla="*/ 4414076 h 4962109"/>
              <a:gd name="connsiteX37" fmla="*/ 4105673 w 10534650"/>
              <a:gd name="connsiteY37" fmla="*/ 4404644 h 4962109"/>
              <a:gd name="connsiteX38" fmla="*/ 4105672 w 10534650"/>
              <a:gd name="connsiteY38" fmla="*/ 4404644 h 4962109"/>
              <a:gd name="connsiteX39" fmla="*/ 4105672 w 10534650"/>
              <a:gd name="connsiteY39" fmla="*/ 4404644 h 4962109"/>
              <a:gd name="connsiteX40" fmla="*/ 4090071 w 10534650"/>
              <a:gd name="connsiteY40" fmla="*/ 4402823 h 4962109"/>
              <a:gd name="connsiteX41" fmla="*/ 3874703 w 10534650"/>
              <a:gd name="connsiteY41" fmla="*/ 4390456 h 4962109"/>
              <a:gd name="connsiteX42" fmla="*/ 3921126 w 10534650"/>
              <a:gd name="connsiteY42" fmla="*/ 4417222 h 4962109"/>
              <a:gd name="connsiteX43" fmla="*/ 3896594 w 10534650"/>
              <a:gd name="connsiteY43" fmla="*/ 4409211 h 4962109"/>
              <a:gd name="connsiteX44" fmla="*/ 3874703 w 10534650"/>
              <a:gd name="connsiteY44" fmla="*/ 4390456 h 4962109"/>
              <a:gd name="connsiteX45" fmla="*/ 7873706 w 10534650"/>
              <a:gd name="connsiteY45" fmla="*/ 4301238 h 4962109"/>
              <a:gd name="connsiteX46" fmla="*/ 7892206 w 10534650"/>
              <a:gd name="connsiteY46" fmla="*/ 4317039 h 4962109"/>
              <a:gd name="connsiteX47" fmla="*/ 7899880 w 10534650"/>
              <a:gd name="connsiteY47" fmla="*/ 4320773 h 4962109"/>
              <a:gd name="connsiteX48" fmla="*/ 7892205 w 10534650"/>
              <a:gd name="connsiteY48" fmla="*/ 4317038 h 4962109"/>
              <a:gd name="connsiteX49" fmla="*/ 7873706 w 10534650"/>
              <a:gd name="connsiteY49" fmla="*/ 4301238 h 4962109"/>
              <a:gd name="connsiteX50" fmla="*/ 1456506 w 10534650"/>
              <a:gd name="connsiteY50" fmla="*/ 3863438 h 4962109"/>
              <a:gd name="connsiteX51" fmla="*/ 1442667 w 10534650"/>
              <a:gd name="connsiteY51" fmla="*/ 3867764 h 4962109"/>
              <a:gd name="connsiteX52" fmla="*/ 1397372 w 10534650"/>
              <a:gd name="connsiteY52" fmla="*/ 3890362 h 4962109"/>
              <a:gd name="connsiteX53" fmla="*/ 1442668 w 10534650"/>
              <a:gd name="connsiteY53" fmla="*/ 3867764 h 4962109"/>
              <a:gd name="connsiteX54" fmla="*/ 1071905 w 10534650"/>
              <a:gd name="connsiteY54" fmla="*/ 3816123 h 4962109"/>
              <a:gd name="connsiteX55" fmla="*/ 1062478 w 10534650"/>
              <a:gd name="connsiteY55" fmla="*/ 3818725 h 4962109"/>
              <a:gd name="connsiteX56" fmla="*/ 1022563 w 10534650"/>
              <a:gd name="connsiteY56" fmla="*/ 3825445 h 4962109"/>
              <a:gd name="connsiteX57" fmla="*/ 1062480 w 10534650"/>
              <a:gd name="connsiteY57" fmla="*/ 3818725 h 4962109"/>
              <a:gd name="connsiteX58" fmla="*/ 1209869 w 10534650"/>
              <a:gd name="connsiteY58" fmla="*/ 3815014 h 4962109"/>
              <a:gd name="connsiteX59" fmla="*/ 1257364 w 10534650"/>
              <a:gd name="connsiteY59" fmla="*/ 3832567 h 4962109"/>
              <a:gd name="connsiteX60" fmla="*/ 1209869 w 10534650"/>
              <a:gd name="connsiteY60" fmla="*/ 3815014 h 4962109"/>
              <a:gd name="connsiteX61" fmla="*/ 0 w 10534650"/>
              <a:gd name="connsiteY61" fmla="*/ 0 h 4962109"/>
              <a:gd name="connsiteX62" fmla="*/ 10534650 w 10534650"/>
              <a:gd name="connsiteY62" fmla="*/ 0 h 4962109"/>
              <a:gd name="connsiteX63" fmla="*/ 10534650 w 10534650"/>
              <a:gd name="connsiteY63" fmla="*/ 3353931 h 4962109"/>
              <a:gd name="connsiteX64" fmla="*/ 10495227 w 10534650"/>
              <a:gd name="connsiteY64" fmla="*/ 3401247 h 4962109"/>
              <a:gd name="connsiteX65" fmla="*/ 10463118 w 10534650"/>
              <a:gd name="connsiteY65" fmla="*/ 3434133 h 4962109"/>
              <a:gd name="connsiteX66" fmla="*/ 10378879 w 10534650"/>
              <a:gd name="connsiteY66" fmla="*/ 3472380 h 4962109"/>
              <a:gd name="connsiteX67" fmla="*/ 10304799 w 10534650"/>
              <a:gd name="connsiteY67" fmla="*/ 3500370 h 4962109"/>
              <a:gd name="connsiteX68" fmla="*/ 10250242 w 10534650"/>
              <a:gd name="connsiteY68" fmla="*/ 3533216 h 4962109"/>
              <a:gd name="connsiteX69" fmla="*/ 10204013 w 10534650"/>
              <a:gd name="connsiteY69" fmla="*/ 3563655 h 4962109"/>
              <a:gd name="connsiteX70" fmla="*/ 10098588 w 10534650"/>
              <a:gd name="connsiteY70" fmla="*/ 3643324 h 4962109"/>
              <a:gd name="connsiteX71" fmla="*/ 9983369 w 10534650"/>
              <a:gd name="connsiteY71" fmla="*/ 3708784 h 4962109"/>
              <a:gd name="connsiteX72" fmla="*/ 9888637 w 10534650"/>
              <a:gd name="connsiteY72" fmla="*/ 3792146 h 4962109"/>
              <a:gd name="connsiteX73" fmla="*/ 9848780 w 10534650"/>
              <a:gd name="connsiteY73" fmla="*/ 3838049 h 4962109"/>
              <a:gd name="connsiteX74" fmla="*/ 9769701 w 10534650"/>
              <a:gd name="connsiteY74" fmla="*/ 3865885 h 4962109"/>
              <a:gd name="connsiteX75" fmla="*/ 9682888 w 10534650"/>
              <a:gd name="connsiteY75" fmla="*/ 3911938 h 4962109"/>
              <a:gd name="connsiteX76" fmla="*/ 9620297 w 10534650"/>
              <a:gd name="connsiteY76" fmla="*/ 3959262 h 4962109"/>
              <a:gd name="connsiteX77" fmla="*/ 9572344 w 10534650"/>
              <a:gd name="connsiteY77" fmla="*/ 3990515 h 4962109"/>
              <a:gd name="connsiteX78" fmla="*/ 9505537 w 10534650"/>
              <a:gd name="connsiteY78" fmla="*/ 4020672 h 4962109"/>
              <a:gd name="connsiteX79" fmla="*/ 9437819 w 10534650"/>
              <a:gd name="connsiteY79" fmla="*/ 4061525 h 4962109"/>
              <a:gd name="connsiteX80" fmla="*/ 9404527 w 10534650"/>
              <a:gd name="connsiteY80" fmla="*/ 4087281 h 4962109"/>
              <a:gd name="connsiteX81" fmla="*/ 9340611 w 10534650"/>
              <a:gd name="connsiteY81" fmla="*/ 4129506 h 4962109"/>
              <a:gd name="connsiteX82" fmla="*/ 9275062 w 10534650"/>
              <a:gd name="connsiteY82" fmla="*/ 4168468 h 4962109"/>
              <a:gd name="connsiteX83" fmla="*/ 9154049 w 10534650"/>
              <a:gd name="connsiteY83" fmla="*/ 4209968 h 4962109"/>
              <a:gd name="connsiteX84" fmla="*/ 9041981 w 10534650"/>
              <a:gd name="connsiteY84" fmla="*/ 4275454 h 4962109"/>
              <a:gd name="connsiteX85" fmla="*/ 8953407 w 10534650"/>
              <a:gd name="connsiteY85" fmla="*/ 4322870 h 4962109"/>
              <a:gd name="connsiteX86" fmla="*/ 8901537 w 10534650"/>
              <a:gd name="connsiteY86" fmla="*/ 4354413 h 4962109"/>
              <a:gd name="connsiteX87" fmla="*/ 8805370 w 10534650"/>
              <a:gd name="connsiteY87" fmla="*/ 4426175 h 4962109"/>
              <a:gd name="connsiteX88" fmla="*/ 8658874 w 10534650"/>
              <a:gd name="connsiteY88" fmla="*/ 4498599 h 4962109"/>
              <a:gd name="connsiteX89" fmla="*/ 8570718 w 10534650"/>
              <a:gd name="connsiteY89" fmla="*/ 4537136 h 4962109"/>
              <a:gd name="connsiteX90" fmla="*/ 8382959 w 10534650"/>
              <a:gd name="connsiteY90" fmla="*/ 4591539 h 4962109"/>
              <a:gd name="connsiteX91" fmla="*/ 8322237 w 10534650"/>
              <a:gd name="connsiteY91" fmla="*/ 4611347 h 4962109"/>
              <a:gd name="connsiteX92" fmla="*/ 8253574 w 10534650"/>
              <a:gd name="connsiteY92" fmla="*/ 4622451 h 4962109"/>
              <a:gd name="connsiteX93" fmla="*/ 8142452 w 10534650"/>
              <a:gd name="connsiteY93" fmla="*/ 4652191 h 4962109"/>
              <a:gd name="connsiteX94" fmla="*/ 7926082 w 10534650"/>
              <a:gd name="connsiteY94" fmla="*/ 4701680 h 4962109"/>
              <a:gd name="connsiteX95" fmla="*/ 7878875 w 10534650"/>
              <a:gd name="connsiteY95" fmla="*/ 4708305 h 4962109"/>
              <a:gd name="connsiteX96" fmla="*/ 7757501 w 10534650"/>
              <a:gd name="connsiteY96" fmla="*/ 4741432 h 4962109"/>
              <a:gd name="connsiteX97" fmla="*/ 7684511 w 10534650"/>
              <a:gd name="connsiteY97" fmla="*/ 4764301 h 4962109"/>
              <a:gd name="connsiteX98" fmla="*/ 7624515 w 10534650"/>
              <a:gd name="connsiteY98" fmla="*/ 4776179 h 4962109"/>
              <a:gd name="connsiteX99" fmla="*/ 7571930 w 10534650"/>
              <a:gd name="connsiteY99" fmla="*/ 4780027 h 4962109"/>
              <a:gd name="connsiteX100" fmla="*/ 7432402 w 10534650"/>
              <a:gd name="connsiteY100" fmla="*/ 4807278 h 4962109"/>
              <a:gd name="connsiteX101" fmla="*/ 7376754 w 10534650"/>
              <a:gd name="connsiteY101" fmla="*/ 4817968 h 4962109"/>
              <a:gd name="connsiteX102" fmla="*/ 7231546 w 10534650"/>
              <a:gd name="connsiteY102" fmla="*/ 4857825 h 4962109"/>
              <a:gd name="connsiteX103" fmla="*/ 7109089 w 10534650"/>
              <a:gd name="connsiteY103" fmla="*/ 4882341 h 4962109"/>
              <a:gd name="connsiteX104" fmla="*/ 7057788 w 10534650"/>
              <a:gd name="connsiteY104" fmla="*/ 4894624 h 4962109"/>
              <a:gd name="connsiteX105" fmla="*/ 6941125 w 10534650"/>
              <a:gd name="connsiteY105" fmla="*/ 4913041 h 4962109"/>
              <a:gd name="connsiteX106" fmla="*/ 6874857 w 10534650"/>
              <a:gd name="connsiteY106" fmla="*/ 4927091 h 4962109"/>
              <a:gd name="connsiteX107" fmla="*/ 6714789 w 10534650"/>
              <a:gd name="connsiteY107" fmla="*/ 4937175 h 4962109"/>
              <a:gd name="connsiteX108" fmla="*/ 6549597 w 10534650"/>
              <a:gd name="connsiteY108" fmla="*/ 4946170 h 4962109"/>
              <a:gd name="connsiteX109" fmla="*/ 6459201 w 10534650"/>
              <a:gd name="connsiteY109" fmla="*/ 4946704 h 4962109"/>
              <a:gd name="connsiteX110" fmla="*/ 6379993 w 10534650"/>
              <a:gd name="connsiteY110" fmla="*/ 4951898 h 4962109"/>
              <a:gd name="connsiteX111" fmla="*/ 6311205 w 10534650"/>
              <a:gd name="connsiteY111" fmla="*/ 4953901 h 4962109"/>
              <a:gd name="connsiteX112" fmla="*/ 6201505 w 10534650"/>
              <a:gd name="connsiteY112" fmla="*/ 4959986 h 4962109"/>
              <a:gd name="connsiteX113" fmla="*/ 6156018 w 10534650"/>
              <a:gd name="connsiteY113" fmla="*/ 4960421 h 4962109"/>
              <a:gd name="connsiteX114" fmla="*/ 6049276 w 10534650"/>
              <a:gd name="connsiteY114" fmla="*/ 4952977 h 4962109"/>
              <a:gd name="connsiteX115" fmla="*/ 6012280 w 10534650"/>
              <a:gd name="connsiteY115" fmla="*/ 4948608 h 4962109"/>
              <a:gd name="connsiteX116" fmla="*/ 5942361 w 10534650"/>
              <a:gd name="connsiteY116" fmla="*/ 4920847 h 4962109"/>
              <a:gd name="connsiteX117" fmla="*/ 5933980 w 10534650"/>
              <a:gd name="connsiteY117" fmla="*/ 4918608 h 4962109"/>
              <a:gd name="connsiteX118" fmla="*/ 5887681 w 10534650"/>
              <a:gd name="connsiteY118" fmla="*/ 4906368 h 4962109"/>
              <a:gd name="connsiteX119" fmla="*/ 5862209 w 10534650"/>
              <a:gd name="connsiteY119" fmla="*/ 4901667 h 4962109"/>
              <a:gd name="connsiteX120" fmla="*/ 5765973 w 10534650"/>
              <a:gd name="connsiteY120" fmla="*/ 4876200 h 4962109"/>
              <a:gd name="connsiteX121" fmla="*/ 5710431 w 10534650"/>
              <a:gd name="connsiteY121" fmla="*/ 4863519 h 4962109"/>
              <a:gd name="connsiteX122" fmla="*/ 5664908 w 10534650"/>
              <a:gd name="connsiteY122" fmla="*/ 4861723 h 4962109"/>
              <a:gd name="connsiteX123" fmla="*/ 5585007 w 10534650"/>
              <a:gd name="connsiteY123" fmla="*/ 4857960 h 4962109"/>
              <a:gd name="connsiteX124" fmla="*/ 5559231 w 10534650"/>
              <a:gd name="connsiteY124" fmla="*/ 4860477 h 4962109"/>
              <a:gd name="connsiteX125" fmla="*/ 5444811 w 10534650"/>
              <a:gd name="connsiteY125" fmla="*/ 4840451 h 4962109"/>
              <a:gd name="connsiteX126" fmla="*/ 5379124 w 10534650"/>
              <a:gd name="connsiteY126" fmla="*/ 4835057 h 4962109"/>
              <a:gd name="connsiteX127" fmla="*/ 5306093 w 10534650"/>
              <a:gd name="connsiteY127" fmla="*/ 4814877 h 4962109"/>
              <a:gd name="connsiteX128" fmla="*/ 5284433 w 10534650"/>
              <a:gd name="connsiteY128" fmla="*/ 4814147 h 4962109"/>
              <a:gd name="connsiteX129" fmla="*/ 5260152 w 10534650"/>
              <a:gd name="connsiteY129" fmla="*/ 4813796 h 4962109"/>
              <a:gd name="connsiteX130" fmla="*/ 5185829 w 10534650"/>
              <a:gd name="connsiteY130" fmla="*/ 4809858 h 4962109"/>
              <a:gd name="connsiteX131" fmla="*/ 5140387 w 10534650"/>
              <a:gd name="connsiteY131" fmla="*/ 4812334 h 4962109"/>
              <a:gd name="connsiteX132" fmla="*/ 5054734 w 10534650"/>
              <a:gd name="connsiteY132" fmla="*/ 4803174 h 4962109"/>
              <a:gd name="connsiteX133" fmla="*/ 5022638 w 10534650"/>
              <a:gd name="connsiteY133" fmla="*/ 4805814 h 4962109"/>
              <a:gd name="connsiteX134" fmla="*/ 4942261 w 10534650"/>
              <a:gd name="connsiteY134" fmla="*/ 4800907 h 4962109"/>
              <a:gd name="connsiteX135" fmla="*/ 4870420 w 10534650"/>
              <a:gd name="connsiteY135" fmla="*/ 4793240 h 4962109"/>
              <a:gd name="connsiteX136" fmla="*/ 4800874 w 10534650"/>
              <a:gd name="connsiteY136" fmla="*/ 4789997 h 4962109"/>
              <a:gd name="connsiteX137" fmla="*/ 4750778 w 10534650"/>
              <a:gd name="connsiteY137" fmla="*/ 4792713 h 4962109"/>
              <a:gd name="connsiteX138" fmla="*/ 4696598 w 10534650"/>
              <a:gd name="connsiteY138" fmla="*/ 4792741 h 4962109"/>
              <a:gd name="connsiteX139" fmla="*/ 4546427 w 10534650"/>
              <a:gd name="connsiteY139" fmla="*/ 4804612 h 4962109"/>
              <a:gd name="connsiteX140" fmla="*/ 4519273 w 10534650"/>
              <a:gd name="connsiteY140" fmla="*/ 4797386 h 4962109"/>
              <a:gd name="connsiteX141" fmla="*/ 4363361 w 10534650"/>
              <a:gd name="connsiteY141" fmla="*/ 4781778 h 4962109"/>
              <a:gd name="connsiteX142" fmla="*/ 4329354 w 10534650"/>
              <a:gd name="connsiteY142" fmla="*/ 4779838 h 4962109"/>
              <a:gd name="connsiteX143" fmla="*/ 4239595 w 10534650"/>
              <a:gd name="connsiteY143" fmla="*/ 4751840 h 4962109"/>
              <a:gd name="connsiteX144" fmla="*/ 4096514 w 10534650"/>
              <a:gd name="connsiteY144" fmla="*/ 4776811 h 4962109"/>
              <a:gd name="connsiteX145" fmla="*/ 3961888 w 10534650"/>
              <a:gd name="connsiteY145" fmla="*/ 4811077 h 4962109"/>
              <a:gd name="connsiteX146" fmla="*/ 3944891 w 10534650"/>
              <a:gd name="connsiteY146" fmla="*/ 4815486 h 4962109"/>
              <a:gd name="connsiteX147" fmla="*/ 3896970 w 10534650"/>
              <a:gd name="connsiteY147" fmla="*/ 4821693 h 4962109"/>
              <a:gd name="connsiteX148" fmla="*/ 3838196 w 10534650"/>
              <a:gd name="connsiteY148" fmla="*/ 4821037 h 4962109"/>
              <a:gd name="connsiteX149" fmla="*/ 3800670 w 10534650"/>
              <a:gd name="connsiteY149" fmla="*/ 4823403 h 4962109"/>
              <a:gd name="connsiteX150" fmla="*/ 3797857 w 10534650"/>
              <a:gd name="connsiteY150" fmla="*/ 4823456 h 4962109"/>
              <a:gd name="connsiteX151" fmla="*/ 3740361 w 10534650"/>
              <a:gd name="connsiteY151" fmla="*/ 4819547 h 4962109"/>
              <a:gd name="connsiteX152" fmla="*/ 3733853 w 10534650"/>
              <a:gd name="connsiteY152" fmla="*/ 4818257 h 4962109"/>
              <a:gd name="connsiteX153" fmla="*/ 3704618 w 10534650"/>
              <a:gd name="connsiteY153" fmla="*/ 4809915 h 4962109"/>
              <a:gd name="connsiteX154" fmla="*/ 3622533 w 10534650"/>
              <a:gd name="connsiteY154" fmla="*/ 4789121 h 4962109"/>
              <a:gd name="connsiteX155" fmla="*/ 3545207 w 10534650"/>
              <a:gd name="connsiteY155" fmla="*/ 4769391 h 4962109"/>
              <a:gd name="connsiteX156" fmla="*/ 3519303 w 10534650"/>
              <a:gd name="connsiteY156" fmla="*/ 4784698 h 4962109"/>
              <a:gd name="connsiteX157" fmla="*/ 3480065 w 10534650"/>
              <a:gd name="connsiteY157" fmla="*/ 4796876 h 4962109"/>
              <a:gd name="connsiteX158" fmla="*/ 3438793 w 10534650"/>
              <a:gd name="connsiteY158" fmla="*/ 4776257 h 4962109"/>
              <a:gd name="connsiteX159" fmla="*/ 3341926 w 10534650"/>
              <a:gd name="connsiteY159" fmla="*/ 4732751 h 4962109"/>
              <a:gd name="connsiteX160" fmla="*/ 3279243 w 10534650"/>
              <a:gd name="connsiteY160" fmla="*/ 4726817 h 4962109"/>
              <a:gd name="connsiteX161" fmla="*/ 3143823 w 10534650"/>
              <a:gd name="connsiteY161" fmla="*/ 4701842 h 4962109"/>
              <a:gd name="connsiteX162" fmla="*/ 3056138 w 10534650"/>
              <a:gd name="connsiteY162" fmla="*/ 4673429 h 4962109"/>
              <a:gd name="connsiteX163" fmla="*/ 2993770 w 10534650"/>
              <a:gd name="connsiteY163" fmla="*/ 4643771 h 4962109"/>
              <a:gd name="connsiteX164" fmla="*/ 2904225 w 10534650"/>
              <a:gd name="connsiteY164" fmla="*/ 4604470 h 4962109"/>
              <a:gd name="connsiteX165" fmla="*/ 2813231 w 10534650"/>
              <a:gd name="connsiteY165" fmla="*/ 4581028 h 4962109"/>
              <a:gd name="connsiteX166" fmla="*/ 2748028 w 10534650"/>
              <a:gd name="connsiteY166" fmla="*/ 4554886 h 4962109"/>
              <a:gd name="connsiteX167" fmla="*/ 2667581 w 10534650"/>
              <a:gd name="connsiteY167" fmla="*/ 4534574 h 4962109"/>
              <a:gd name="connsiteX168" fmla="*/ 2599283 w 10534650"/>
              <a:gd name="connsiteY168" fmla="*/ 4529376 h 4962109"/>
              <a:gd name="connsiteX169" fmla="*/ 2491986 w 10534650"/>
              <a:gd name="connsiteY169" fmla="*/ 4524678 h 4962109"/>
              <a:gd name="connsiteX170" fmla="*/ 2363895 w 10534650"/>
              <a:gd name="connsiteY170" fmla="*/ 4471069 h 4962109"/>
              <a:gd name="connsiteX171" fmla="*/ 2311566 w 10534650"/>
              <a:gd name="connsiteY171" fmla="*/ 4457491 h 4962109"/>
              <a:gd name="connsiteX172" fmla="*/ 2262011 w 10534650"/>
              <a:gd name="connsiteY172" fmla="*/ 4449484 h 4962109"/>
              <a:gd name="connsiteX173" fmla="*/ 2158206 w 10534650"/>
              <a:gd name="connsiteY173" fmla="*/ 4412555 h 4962109"/>
              <a:gd name="connsiteX174" fmla="*/ 2115838 w 10534650"/>
              <a:gd name="connsiteY174" fmla="*/ 4399840 h 4962109"/>
              <a:gd name="connsiteX175" fmla="*/ 2055614 w 10534650"/>
              <a:gd name="connsiteY175" fmla="*/ 4395932 h 4962109"/>
              <a:gd name="connsiteX176" fmla="*/ 1947021 w 10534650"/>
              <a:gd name="connsiteY176" fmla="*/ 4374820 h 4962109"/>
              <a:gd name="connsiteX177" fmla="*/ 1840396 w 10534650"/>
              <a:gd name="connsiteY177" fmla="*/ 4327492 h 4962109"/>
              <a:gd name="connsiteX178" fmla="*/ 1793775 w 10534650"/>
              <a:gd name="connsiteY178" fmla="*/ 4328221 h 4962109"/>
              <a:gd name="connsiteX179" fmla="*/ 1777216 w 10534650"/>
              <a:gd name="connsiteY179" fmla="*/ 4326168 h 4962109"/>
              <a:gd name="connsiteX180" fmla="*/ 1629295 w 10534650"/>
              <a:gd name="connsiteY180" fmla="*/ 4294032 h 4962109"/>
              <a:gd name="connsiteX181" fmla="*/ 1614496 w 10534650"/>
              <a:gd name="connsiteY181" fmla="*/ 4290614 h 4962109"/>
              <a:gd name="connsiteX182" fmla="*/ 1545646 w 10534650"/>
              <a:gd name="connsiteY182" fmla="*/ 4266265 h 4962109"/>
              <a:gd name="connsiteX183" fmla="*/ 1369537 w 10534650"/>
              <a:gd name="connsiteY183" fmla="*/ 4242047 h 4962109"/>
              <a:gd name="connsiteX184" fmla="*/ 1358743 w 10534650"/>
              <a:gd name="connsiteY184" fmla="*/ 4239828 h 4962109"/>
              <a:gd name="connsiteX185" fmla="*/ 1298789 w 10534650"/>
              <a:gd name="connsiteY185" fmla="*/ 4245587 h 4962109"/>
              <a:gd name="connsiteX186" fmla="*/ 1268483 w 10534650"/>
              <a:gd name="connsiteY186" fmla="*/ 4257443 h 4962109"/>
              <a:gd name="connsiteX187" fmla="*/ 1221700 w 10534650"/>
              <a:gd name="connsiteY187" fmla="*/ 4268736 h 4962109"/>
              <a:gd name="connsiteX188" fmla="*/ 1174793 w 10534650"/>
              <a:gd name="connsiteY188" fmla="*/ 4270928 h 4962109"/>
              <a:gd name="connsiteX189" fmla="*/ 1098150 w 10534650"/>
              <a:gd name="connsiteY189" fmla="*/ 4243822 h 4962109"/>
              <a:gd name="connsiteX190" fmla="*/ 1069859 w 10534650"/>
              <a:gd name="connsiteY190" fmla="*/ 4239673 h 4962109"/>
              <a:gd name="connsiteX191" fmla="*/ 1007226 w 10534650"/>
              <a:gd name="connsiteY191" fmla="*/ 4224839 h 4962109"/>
              <a:gd name="connsiteX192" fmla="*/ 951768 w 10534650"/>
              <a:gd name="connsiteY192" fmla="*/ 4221810 h 4962109"/>
              <a:gd name="connsiteX193" fmla="*/ 906114 w 10534650"/>
              <a:gd name="connsiteY193" fmla="*/ 4235593 h 4962109"/>
              <a:gd name="connsiteX194" fmla="*/ 841245 w 10534650"/>
              <a:gd name="connsiteY194" fmla="*/ 4234521 h 4962109"/>
              <a:gd name="connsiteX195" fmla="*/ 800332 w 10534650"/>
              <a:gd name="connsiteY195" fmla="*/ 4219495 h 4962109"/>
              <a:gd name="connsiteX196" fmla="*/ 791951 w 10534650"/>
              <a:gd name="connsiteY196" fmla="*/ 4217256 h 4962109"/>
              <a:gd name="connsiteX197" fmla="*/ 682847 w 10534650"/>
              <a:gd name="connsiteY197" fmla="*/ 4209095 h 4962109"/>
              <a:gd name="connsiteX198" fmla="*/ 544048 w 10534650"/>
              <a:gd name="connsiteY198" fmla="*/ 4236583 h 4962109"/>
              <a:gd name="connsiteX199" fmla="*/ 520986 w 10534650"/>
              <a:gd name="connsiteY199" fmla="*/ 4242810 h 4962109"/>
              <a:gd name="connsiteX200" fmla="*/ 410178 w 10534650"/>
              <a:gd name="connsiteY200" fmla="*/ 4248822 h 4962109"/>
              <a:gd name="connsiteX201" fmla="*/ 350333 w 10534650"/>
              <a:gd name="connsiteY201" fmla="*/ 4258484 h 4962109"/>
              <a:gd name="connsiteX202" fmla="*/ 307802 w 10534650"/>
              <a:gd name="connsiteY202" fmla="*/ 4256334 h 4962109"/>
              <a:gd name="connsiteX203" fmla="*/ 254816 w 10534650"/>
              <a:gd name="connsiteY203" fmla="*/ 4277037 h 4962109"/>
              <a:gd name="connsiteX204" fmla="*/ 237292 w 10534650"/>
              <a:gd name="connsiteY204" fmla="*/ 4286423 h 4962109"/>
              <a:gd name="connsiteX205" fmla="*/ 216734 w 10534650"/>
              <a:gd name="connsiteY205" fmla="*/ 4291334 h 4962109"/>
              <a:gd name="connsiteX206" fmla="*/ 124141 w 10534650"/>
              <a:gd name="connsiteY206" fmla="*/ 4305079 h 4962109"/>
              <a:gd name="connsiteX207" fmla="*/ 107121 w 10534650"/>
              <a:gd name="connsiteY207" fmla="*/ 4315238 h 4962109"/>
              <a:gd name="connsiteX208" fmla="*/ 95746 w 10534650"/>
              <a:gd name="connsiteY208" fmla="*/ 4321517 h 4962109"/>
              <a:gd name="connsiteX209" fmla="*/ 6292 w 10534650"/>
              <a:gd name="connsiteY209" fmla="*/ 4327311 h 4962109"/>
              <a:gd name="connsiteX210" fmla="*/ 1 w 10534650"/>
              <a:gd name="connsiteY210" fmla="*/ 4327851 h 4962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</a:cxnLst>
            <a:rect l="l" t="t" r="r" b="b"/>
            <a:pathLst>
              <a:path w="10534650" h="4962109">
                <a:moveTo>
                  <a:pt x="6180200" y="4801197"/>
                </a:moveTo>
                <a:lnTo>
                  <a:pt x="6147637" y="4805291"/>
                </a:lnTo>
                <a:lnTo>
                  <a:pt x="6164640" y="4804893"/>
                </a:lnTo>
                <a:cubicBezTo>
                  <a:pt x="6170280" y="4804512"/>
                  <a:pt x="6175677" y="4803578"/>
                  <a:pt x="6180200" y="4801197"/>
                </a:cubicBezTo>
                <a:close/>
                <a:moveTo>
                  <a:pt x="5969537" y="4731750"/>
                </a:moveTo>
                <a:lnTo>
                  <a:pt x="5980870" y="4743324"/>
                </a:lnTo>
                <a:lnTo>
                  <a:pt x="5980870" y="4743323"/>
                </a:lnTo>
                <a:close/>
                <a:moveTo>
                  <a:pt x="6712815" y="4676908"/>
                </a:moveTo>
                <a:lnTo>
                  <a:pt x="6712815" y="4676909"/>
                </a:lnTo>
                <a:lnTo>
                  <a:pt x="6734605" y="4700281"/>
                </a:lnTo>
                <a:cubicBezTo>
                  <a:pt x="6728727" y="4693945"/>
                  <a:pt x="6722664" y="4687596"/>
                  <a:pt x="6712815" y="4676908"/>
                </a:cubicBezTo>
                <a:close/>
                <a:moveTo>
                  <a:pt x="5236566" y="4571169"/>
                </a:moveTo>
                <a:lnTo>
                  <a:pt x="5264294" y="4579674"/>
                </a:lnTo>
                <a:lnTo>
                  <a:pt x="5280204" y="4586908"/>
                </a:lnTo>
                <a:lnTo>
                  <a:pt x="5280336" y="4586967"/>
                </a:lnTo>
                <a:lnTo>
                  <a:pt x="5294396" y="4593609"/>
                </a:lnTo>
                <a:lnTo>
                  <a:pt x="5296104" y="4594130"/>
                </a:lnTo>
                <a:lnTo>
                  <a:pt x="5301566" y="4596610"/>
                </a:lnTo>
                <a:cubicBezTo>
                  <a:pt x="5308775" y="4599427"/>
                  <a:pt x="5316122" y="4601617"/>
                  <a:pt x="5323749" y="4602562"/>
                </a:cubicBezTo>
                <a:lnTo>
                  <a:pt x="5296104" y="4594130"/>
                </a:lnTo>
                <a:lnTo>
                  <a:pt x="5280336" y="4586967"/>
                </a:lnTo>
                <a:lnTo>
                  <a:pt x="5266003" y="4580197"/>
                </a:lnTo>
                <a:lnTo>
                  <a:pt x="5264294" y="4579674"/>
                </a:lnTo>
                <a:lnTo>
                  <a:pt x="5258823" y="4577184"/>
                </a:lnTo>
                <a:cubicBezTo>
                  <a:pt x="5251595" y="4574355"/>
                  <a:pt x="5244224" y="4572143"/>
                  <a:pt x="5236566" y="4571169"/>
                </a:cubicBezTo>
                <a:close/>
                <a:moveTo>
                  <a:pt x="5514391" y="4562409"/>
                </a:moveTo>
                <a:lnTo>
                  <a:pt x="5571581" y="4569638"/>
                </a:lnTo>
                <a:cubicBezTo>
                  <a:pt x="5561681" y="4566506"/>
                  <a:pt x="5551982" y="4564189"/>
                  <a:pt x="5542458" y="4562909"/>
                </a:cubicBezTo>
                <a:cubicBezTo>
                  <a:pt x="5532935" y="4561630"/>
                  <a:pt x="5523588" y="4561388"/>
                  <a:pt x="5514391" y="4562409"/>
                </a:cubicBezTo>
                <a:close/>
                <a:moveTo>
                  <a:pt x="3097094" y="4429045"/>
                </a:moveTo>
                <a:lnTo>
                  <a:pt x="3088347" y="4439791"/>
                </a:lnTo>
                <a:cubicBezTo>
                  <a:pt x="3083671" y="4447172"/>
                  <a:pt x="3078424" y="4452894"/>
                  <a:pt x="3072652" y="4457084"/>
                </a:cubicBezTo>
                <a:lnTo>
                  <a:pt x="3053825" y="4465207"/>
                </a:lnTo>
                <a:cubicBezTo>
                  <a:pt x="3067357" y="4462670"/>
                  <a:pt x="3078995" y="4454555"/>
                  <a:pt x="3088348" y="4439791"/>
                </a:cubicBezTo>
                <a:close/>
                <a:moveTo>
                  <a:pt x="4090071" y="4402823"/>
                </a:moveTo>
                <a:lnTo>
                  <a:pt x="4105672" y="4404644"/>
                </a:lnTo>
                <a:lnTo>
                  <a:pt x="4121173" y="4414076"/>
                </a:lnTo>
                <a:cubicBezTo>
                  <a:pt x="4116059" y="4409460"/>
                  <a:pt x="4110873" y="4406418"/>
                  <a:pt x="4105673" y="4404644"/>
                </a:cubicBezTo>
                <a:lnTo>
                  <a:pt x="4105672" y="4404644"/>
                </a:lnTo>
                <a:lnTo>
                  <a:pt x="4105672" y="4404644"/>
                </a:lnTo>
                <a:cubicBezTo>
                  <a:pt x="4100470" y="4402869"/>
                  <a:pt x="4095250" y="4402364"/>
                  <a:pt x="4090071" y="4402823"/>
                </a:cubicBezTo>
                <a:close/>
                <a:moveTo>
                  <a:pt x="3874703" y="4390456"/>
                </a:moveTo>
                <a:cubicBezTo>
                  <a:pt x="3888207" y="4407424"/>
                  <a:pt x="3904096" y="4414579"/>
                  <a:pt x="3921126" y="4417222"/>
                </a:cubicBezTo>
                <a:lnTo>
                  <a:pt x="3896594" y="4409211"/>
                </a:lnTo>
                <a:cubicBezTo>
                  <a:pt x="3888805" y="4404972"/>
                  <a:pt x="3881457" y="4398939"/>
                  <a:pt x="3874703" y="4390456"/>
                </a:cubicBezTo>
                <a:close/>
                <a:moveTo>
                  <a:pt x="7873706" y="4301238"/>
                </a:moveTo>
                <a:cubicBezTo>
                  <a:pt x="7879271" y="4306720"/>
                  <a:pt x="7885522" y="4312339"/>
                  <a:pt x="7892206" y="4317039"/>
                </a:cubicBezTo>
                <a:lnTo>
                  <a:pt x="7899880" y="4320773"/>
                </a:lnTo>
                <a:lnTo>
                  <a:pt x="7892205" y="4317038"/>
                </a:lnTo>
                <a:cubicBezTo>
                  <a:pt x="7885522" y="4312339"/>
                  <a:pt x="7879271" y="4306720"/>
                  <a:pt x="7873706" y="4301238"/>
                </a:cubicBezTo>
                <a:close/>
                <a:moveTo>
                  <a:pt x="1456506" y="3863438"/>
                </a:moveTo>
                <a:cubicBezTo>
                  <a:pt x="1451501" y="3864050"/>
                  <a:pt x="1446149" y="3865681"/>
                  <a:pt x="1442667" y="3867764"/>
                </a:cubicBezTo>
                <a:cubicBezTo>
                  <a:pt x="1425879" y="3877941"/>
                  <a:pt x="1411091" y="3885493"/>
                  <a:pt x="1397372" y="3890362"/>
                </a:cubicBezTo>
                <a:cubicBezTo>
                  <a:pt x="1411091" y="3885493"/>
                  <a:pt x="1425880" y="3877941"/>
                  <a:pt x="1442668" y="3867764"/>
                </a:cubicBezTo>
                <a:close/>
                <a:moveTo>
                  <a:pt x="1071905" y="3816123"/>
                </a:moveTo>
                <a:lnTo>
                  <a:pt x="1062478" y="3818725"/>
                </a:lnTo>
                <a:lnTo>
                  <a:pt x="1022563" y="3825445"/>
                </a:lnTo>
                <a:lnTo>
                  <a:pt x="1062480" y="3818725"/>
                </a:lnTo>
                <a:close/>
                <a:moveTo>
                  <a:pt x="1209869" y="3815014"/>
                </a:moveTo>
                <a:cubicBezTo>
                  <a:pt x="1227625" y="3817890"/>
                  <a:pt x="1245541" y="3819944"/>
                  <a:pt x="1257364" y="3832567"/>
                </a:cubicBezTo>
                <a:cubicBezTo>
                  <a:pt x="1245542" y="3819944"/>
                  <a:pt x="1227625" y="3817890"/>
                  <a:pt x="1209869" y="3815014"/>
                </a:cubicBezTo>
                <a:close/>
                <a:moveTo>
                  <a:pt x="0" y="0"/>
                </a:moveTo>
                <a:lnTo>
                  <a:pt x="10534650" y="0"/>
                </a:lnTo>
                <a:lnTo>
                  <a:pt x="10534650" y="3353931"/>
                </a:lnTo>
                <a:lnTo>
                  <a:pt x="10495227" y="3401247"/>
                </a:lnTo>
                <a:cubicBezTo>
                  <a:pt x="10485337" y="3413006"/>
                  <a:pt x="10476032" y="3427032"/>
                  <a:pt x="10463118" y="3434133"/>
                </a:cubicBezTo>
                <a:cubicBezTo>
                  <a:pt x="10436316" y="3449009"/>
                  <a:pt x="10407326" y="3460583"/>
                  <a:pt x="10378879" y="3472380"/>
                </a:cubicBezTo>
                <a:cubicBezTo>
                  <a:pt x="10354448" y="3482409"/>
                  <a:pt x="10328740" y="3489381"/>
                  <a:pt x="10304799" y="3500370"/>
                </a:cubicBezTo>
                <a:cubicBezTo>
                  <a:pt x="10285652" y="3509090"/>
                  <a:pt x="10268271" y="3521824"/>
                  <a:pt x="10250242" y="3533216"/>
                </a:cubicBezTo>
                <a:cubicBezTo>
                  <a:pt x="10234541" y="3543095"/>
                  <a:pt x="10217465" y="3551396"/>
                  <a:pt x="10204013" y="3563655"/>
                </a:cubicBezTo>
                <a:cubicBezTo>
                  <a:pt x="10171195" y="3593338"/>
                  <a:pt x="10138228" y="3622454"/>
                  <a:pt x="10098588" y="3643324"/>
                </a:cubicBezTo>
                <a:cubicBezTo>
                  <a:pt x="10059514" y="3664046"/>
                  <a:pt x="10022283" y="3687678"/>
                  <a:pt x="9983369" y="3708784"/>
                </a:cubicBezTo>
                <a:cubicBezTo>
                  <a:pt x="9945228" y="3729383"/>
                  <a:pt x="9910448" y="3752437"/>
                  <a:pt x="9888637" y="3792146"/>
                </a:cubicBezTo>
                <a:cubicBezTo>
                  <a:pt x="9878912" y="3809668"/>
                  <a:pt x="9865565" y="3828615"/>
                  <a:pt x="9848780" y="3838049"/>
                </a:cubicBezTo>
                <a:cubicBezTo>
                  <a:pt x="9824861" y="3851452"/>
                  <a:pt x="9795499" y="3854838"/>
                  <a:pt x="9769701" y="3865885"/>
                </a:cubicBezTo>
                <a:cubicBezTo>
                  <a:pt x="9739318" y="3878850"/>
                  <a:pt x="9704457" y="3889469"/>
                  <a:pt x="9682888" y="3911938"/>
                </a:cubicBezTo>
                <a:cubicBezTo>
                  <a:pt x="9663714" y="3931973"/>
                  <a:pt x="9644670" y="3947376"/>
                  <a:pt x="9620297" y="3959262"/>
                </a:cubicBezTo>
                <a:cubicBezTo>
                  <a:pt x="9603219" y="3967566"/>
                  <a:pt x="9589864" y="3983912"/>
                  <a:pt x="9572344" y="3990515"/>
                </a:cubicBezTo>
                <a:cubicBezTo>
                  <a:pt x="9549293" y="3999339"/>
                  <a:pt x="9526207" y="4005934"/>
                  <a:pt x="9505537" y="4020672"/>
                </a:cubicBezTo>
                <a:cubicBezTo>
                  <a:pt x="9484091" y="4035912"/>
                  <a:pt x="9460115" y="4047456"/>
                  <a:pt x="9437819" y="4061525"/>
                </a:cubicBezTo>
                <a:cubicBezTo>
                  <a:pt x="9425990" y="4069070"/>
                  <a:pt x="9416013" y="4079339"/>
                  <a:pt x="9404527" y="4087281"/>
                </a:cubicBezTo>
                <a:cubicBezTo>
                  <a:pt x="9383500" y="4101807"/>
                  <a:pt x="9362130" y="4115940"/>
                  <a:pt x="9340611" y="4129506"/>
                </a:cubicBezTo>
                <a:cubicBezTo>
                  <a:pt x="9319094" y="4143075"/>
                  <a:pt x="9298336" y="4159103"/>
                  <a:pt x="9275062" y="4168468"/>
                </a:cubicBezTo>
                <a:cubicBezTo>
                  <a:pt x="9235393" y="4184326"/>
                  <a:pt x="9192714" y="4192558"/>
                  <a:pt x="9154049" y="4209968"/>
                </a:cubicBezTo>
                <a:cubicBezTo>
                  <a:pt x="9114807" y="4227709"/>
                  <a:pt x="9077428" y="4250775"/>
                  <a:pt x="9041981" y="4275454"/>
                </a:cubicBezTo>
                <a:cubicBezTo>
                  <a:pt x="9013941" y="4294886"/>
                  <a:pt x="8987577" y="4314247"/>
                  <a:pt x="8953407" y="4322870"/>
                </a:cubicBezTo>
                <a:cubicBezTo>
                  <a:pt x="8934339" y="4327698"/>
                  <a:pt x="8913858" y="4339665"/>
                  <a:pt x="8901537" y="4354413"/>
                </a:cubicBezTo>
                <a:cubicBezTo>
                  <a:pt x="8874858" y="4386553"/>
                  <a:pt x="8842027" y="4408257"/>
                  <a:pt x="8805370" y="4426175"/>
                </a:cubicBezTo>
                <a:cubicBezTo>
                  <a:pt x="8756414" y="4450307"/>
                  <a:pt x="8707976" y="4475033"/>
                  <a:pt x="8658874" y="4498599"/>
                </a:cubicBezTo>
                <a:cubicBezTo>
                  <a:pt x="8629907" y="4512587"/>
                  <a:pt x="8601063" y="4527509"/>
                  <a:pt x="8570718" y="4537136"/>
                </a:cubicBezTo>
                <a:cubicBezTo>
                  <a:pt x="8508693" y="4557041"/>
                  <a:pt x="8445428" y="4573334"/>
                  <a:pt x="8382959" y="4591539"/>
                </a:cubicBezTo>
                <a:cubicBezTo>
                  <a:pt x="8362523" y="4597385"/>
                  <a:pt x="8342983" y="4606448"/>
                  <a:pt x="8322237" y="4611347"/>
                </a:cubicBezTo>
                <a:cubicBezTo>
                  <a:pt x="8299794" y="4616686"/>
                  <a:pt x="8276017" y="4617112"/>
                  <a:pt x="8253574" y="4622451"/>
                </a:cubicBezTo>
                <a:cubicBezTo>
                  <a:pt x="8216238" y="4631231"/>
                  <a:pt x="8179798" y="4643227"/>
                  <a:pt x="8142452" y="4652191"/>
                </a:cubicBezTo>
                <a:cubicBezTo>
                  <a:pt x="8070405" y="4669374"/>
                  <a:pt x="7998236" y="4685619"/>
                  <a:pt x="7926082" y="4701680"/>
                </a:cubicBezTo>
                <a:cubicBezTo>
                  <a:pt x="7910636" y="4705085"/>
                  <a:pt x="7894160" y="4704520"/>
                  <a:pt x="7878875" y="4708305"/>
                </a:cubicBezTo>
                <a:cubicBezTo>
                  <a:pt x="7838286" y="4718535"/>
                  <a:pt x="7797807" y="4729883"/>
                  <a:pt x="7757501" y="4741432"/>
                </a:cubicBezTo>
                <a:cubicBezTo>
                  <a:pt x="7733086" y="4748492"/>
                  <a:pt x="7709086" y="4757622"/>
                  <a:pt x="7684511" y="4764301"/>
                </a:cubicBezTo>
                <a:cubicBezTo>
                  <a:pt x="7664851" y="4769644"/>
                  <a:pt x="7644738" y="4773472"/>
                  <a:pt x="7624515" y="4776179"/>
                </a:cubicBezTo>
                <a:cubicBezTo>
                  <a:pt x="7607100" y="4778522"/>
                  <a:pt x="7589211" y="4776933"/>
                  <a:pt x="7571930" y="4780027"/>
                </a:cubicBezTo>
                <a:cubicBezTo>
                  <a:pt x="7525162" y="4788350"/>
                  <a:pt x="7478851" y="4798192"/>
                  <a:pt x="7432402" y="4807278"/>
                </a:cubicBezTo>
                <a:cubicBezTo>
                  <a:pt x="7413794" y="4810838"/>
                  <a:pt x="7394900" y="4813080"/>
                  <a:pt x="7376754" y="4817968"/>
                </a:cubicBezTo>
                <a:cubicBezTo>
                  <a:pt x="7328196" y="4830812"/>
                  <a:pt x="7280227" y="4845917"/>
                  <a:pt x="7231546" y="4857825"/>
                </a:cubicBezTo>
                <a:cubicBezTo>
                  <a:pt x="7191170" y="4867696"/>
                  <a:pt x="7149922" y="4873983"/>
                  <a:pt x="7109089" y="4882341"/>
                </a:cubicBezTo>
                <a:cubicBezTo>
                  <a:pt x="7091771" y="4885988"/>
                  <a:pt x="7075053" y="4891717"/>
                  <a:pt x="7057788" y="4894624"/>
                </a:cubicBezTo>
                <a:cubicBezTo>
                  <a:pt x="7019113" y="4901273"/>
                  <a:pt x="6979984" y="4906404"/>
                  <a:pt x="6941125" y="4913041"/>
                </a:cubicBezTo>
                <a:cubicBezTo>
                  <a:pt x="6918968" y="4916914"/>
                  <a:pt x="6897260" y="4925088"/>
                  <a:pt x="6874857" y="4927091"/>
                </a:cubicBezTo>
                <a:cubicBezTo>
                  <a:pt x="6821656" y="4931824"/>
                  <a:pt x="6768247" y="4934130"/>
                  <a:pt x="6714789" y="4937175"/>
                </a:cubicBezTo>
                <a:cubicBezTo>
                  <a:pt x="6659657" y="4940292"/>
                  <a:pt x="6604682" y="4943792"/>
                  <a:pt x="6549597" y="4946170"/>
                </a:cubicBezTo>
                <a:cubicBezTo>
                  <a:pt x="6519465" y="4947276"/>
                  <a:pt x="6489322" y="4945783"/>
                  <a:pt x="6459201" y="4946704"/>
                </a:cubicBezTo>
                <a:cubicBezTo>
                  <a:pt x="6432800" y="4947508"/>
                  <a:pt x="6406432" y="4950539"/>
                  <a:pt x="6379993" y="4951898"/>
                </a:cubicBezTo>
                <a:cubicBezTo>
                  <a:pt x="6357100" y="4952937"/>
                  <a:pt x="6334097" y="4952858"/>
                  <a:pt x="6311205" y="4953901"/>
                </a:cubicBezTo>
                <a:cubicBezTo>
                  <a:pt x="6274532" y="4955673"/>
                  <a:pt x="6238005" y="4958014"/>
                  <a:pt x="6201505" y="4959986"/>
                </a:cubicBezTo>
                <a:cubicBezTo>
                  <a:pt x="6186248" y="4960620"/>
                  <a:pt x="6170049" y="4964157"/>
                  <a:pt x="6156018" y="4960421"/>
                </a:cubicBezTo>
                <a:cubicBezTo>
                  <a:pt x="6120663" y="4950966"/>
                  <a:pt x="6085248" y="4950600"/>
                  <a:pt x="6049276" y="4952977"/>
                </a:cubicBezTo>
                <a:cubicBezTo>
                  <a:pt x="6036975" y="4953812"/>
                  <a:pt x="6023887" y="4952550"/>
                  <a:pt x="6012280" y="4948608"/>
                </a:cubicBezTo>
                <a:cubicBezTo>
                  <a:pt x="5988511" y="4940682"/>
                  <a:pt x="5965659" y="4930223"/>
                  <a:pt x="5942361" y="4920847"/>
                </a:cubicBezTo>
                <a:cubicBezTo>
                  <a:pt x="5939837" y="4919748"/>
                  <a:pt x="5936711" y="4919348"/>
                  <a:pt x="5933980" y="4918608"/>
                </a:cubicBezTo>
                <a:cubicBezTo>
                  <a:pt x="5918490" y="4914400"/>
                  <a:pt x="5903193" y="4910205"/>
                  <a:pt x="5887681" y="4906368"/>
                </a:cubicBezTo>
                <a:cubicBezTo>
                  <a:pt x="5879287" y="4904312"/>
                  <a:pt x="5870619" y="4903538"/>
                  <a:pt x="5862209" y="4901667"/>
                </a:cubicBezTo>
                <a:cubicBezTo>
                  <a:pt x="5829686" y="4894261"/>
                  <a:pt x="5792897" y="4900480"/>
                  <a:pt x="5765973" y="4876200"/>
                </a:cubicBezTo>
                <a:cubicBezTo>
                  <a:pt x="5748483" y="4860538"/>
                  <a:pt x="5730341" y="4862645"/>
                  <a:pt x="5710431" y="4863519"/>
                </a:cubicBezTo>
                <a:cubicBezTo>
                  <a:pt x="5695357" y="4864163"/>
                  <a:pt x="5680064" y="4862567"/>
                  <a:pt x="5664908" y="4861723"/>
                </a:cubicBezTo>
                <a:cubicBezTo>
                  <a:pt x="5638275" y="4860468"/>
                  <a:pt x="5611666" y="4858845"/>
                  <a:pt x="5585007" y="4857960"/>
                </a:cubicBezTo>
                <a:cubicBezTo>
                  <a:pt x="5576485" y="4857752"/>
                  <a:pt x="5567492" y="4861780"/>
                  <a:pt x="5559231" y="4860477"/>
                </a:cubicBezTo>
                <a:cubicBezTo>
                  <a:pt x="5521053" y="4854355"/>
                  <a:pt x="5483013" y="4846202"/>
                  <a:pt x="5444811" y="4840451"/>
                </a:cubicBezTo>
                <a:cubicBezTo>
                  <a:pt x="5423144" y="4837123"/>
                  <a:pt x="5400557" y="4839112"/>
                  <a:pt x="5379124" y="4835057"/>
                </a:cubicBezTo>
                <a:cubicBezTo>
                  <a:pt x="5354393" y="4830408"/>
                  <a:pt x="5330529" y="4821180"/>
                  <a:pt x="5306093" y="4814877"/>
                </a:cubicBezTo>
                <a:cubicBezTo>
                  <a:pt x="5299348" y="4813123"/>
                  <a:pt x="5291662" y="4814270"/>
                  <a:pt x="5284433" y="4814147"/>
                </a:cubicBezTo>
                <a:cubicBezTo>
                  <a:pt x="5276282" y="4813965"/>
                  <a:pt x="5268291" y="4814164"/>
                  <a:pt x="5260152" y="4813796"/>
                </a:cubicBezTo>
                <a:cubicBezTo>
                  <a:pt x="5235376" y="4812484"/>
                  <a:pt x="5210666" y="4810246"/>
                  <a:pt x="5185829" y="4809858"/>
                </a:cubicBezTo>
                <a:cubicBezTo>
                  <a:pt x="5170634" y="4809567"/>
                  <a:pt x="5154236" y="4816059"/>
                  <a:pt x="5140387" y="4812334"/>
                </a:cubicBezTo>
                <a:cubicBezTo>
                  <a:pt x="5112124" y="4805032"/>
                  <a:pt x="5082682" y="4815092"/>
                  <a:pt x="5054734" y="4803174"/>
                </a:cubicBezTo>
                <a:cubicBezTo>
                  <a:pt x="5046067" y="4799616"/>
                  <a:pt x="5033378" y="4806174"/>
                  <a:pt x="5022638" y="4805814"/>
                </a:cubicBezTo>
                <a:cubicBezTo>
                  <a:pt x="4995795" y="4804917"/>
                  <a:pt x="4969030" y="4802912"/>
                  <a:pt x="4942261" y="4800907"/>
                </a:cubicBezTo>
                <a:cubicBezTo>
                  <a:pt x="4918263" y="4799091"/>
                  <a:pt x="4893154" y="4799980"/>
                  <a:pt x="4870420" y="4793240"/>
                </a:cubicBezTo>
                <a:cubicBezTo>
                  <a:pt x="4846600" y="4786056"/>
                  <a:pt x="4824759" y="4785313"/>
                  <a:pt x="4800874" y="4789997"/>
                </a:cubicBezTo>
                <a:cubicBezTo>
                  <a:pt x="4784518" y="4793152"/>
                  <a:pt x="4767488" y="4792551"/>
                  <a:pt x="4750778" y="4792713"/>
                </a:cubicBezTo>
                <a:cubicBezTo>
                  <a:pt x="4732764" y="4792973"/>
                  <a:pt x="4713264" y="4787751"/>
                  <a:pt x="4696598" y="4792741"/>
                </a:cubicBezTo>
                <a:cubicBezTo>
                  <a:pt x="4646976" y="4807551"/>
                  <a:pt x="4597032" y="4808052"/>
                  <a:pt x="4546427" y="4804612"/>
                </a:cubicBezTo>
                <a:cubicBezTo>
                  <a:pt x="4537191" y="4803984"/>
                  <a:pt x="4527947" y="4800760"/>
                  <a:pt x="4519273" y="4797386"/>
                </a:cubicBezTo>
                <a:cubicBezTo>
                  <a:pt x="4468687" y="4777248"/>
                  <a:pt x="4416689" y="4775196"/>
                  <a:pt x="4363361" y="4781778"/>
                </a:cubicBezTo>
                <a:cubicBezTo>
                  <a:pt x="4352313" y="4783253"/>
                  <a:pt x="4340098" y="4782794"/>
                  <a:pt x="4329354" y="4779838"/>
                </a:cubicBezTo>
                <a:cubicBezTo>
                  <a:pt x="4299132" y="4771288"/>
                  <a:pt x="4270125" y="4758554"/>
                  <a:pt x="4239595" y="4751840"/>
                </a:cubicBezTo>
                <a:cubicBezTo>
                  <a:pt x="4189137" y="4740803"/>
                  <a:pt x="4143262" y="4763288"/>
                  <a:pt x="4096514" y="4776811"/>
                </a:cubicBezTo>
                <a:cubicBezTo>
                  <a:pt x="4052043" y="4789559"/>
                  <a:pt x="4012695" y="4822508"/>
                  <a:pt x="3961888" y="4811077"/>
                </a:cubicBezTo>
                <a:cubicBezTo>
                  <a:pt x="3956768" y="4809986"/>
                  <a:pt x="3950703" y="4814584"/>
                  <a:pt x="3944891" y="4815486"/>
                </a:cubicBezTo>
                <a:cubicBezTo>
                  <a:pt x="3928953" y="4817931"/>
                  <a:pt x="3912968" y="4821109"/>
                  <a:pt x="3896970" y="4821693"/>
                </a:cubicBezTo>
                <a:cubicBezTo>
                  <a:pt x="3877426" y="4822591"/>
                  <a:pt x="3857714" y="4820509"/>
                  <a:pt x="3838196" y="4821037"/>
                </a:cubicBezTo>
                <a:cubicBezTo>
                  <a:pt x="3825655" y="4821298"/>
                  <a:pt x="3813141" y="4822487"/>
                  <a:pt x="3800670" y="4823403"/>
                </a:cubicBezTo>
                <a:lnTo>
                  <a:pt x="3797857" y="4823456"/>
                </a:lnTo>
                <a:lnTo>
                  <a:pt x="3740361" y="4819547"/>
                </a:lnTo>
                <a:lnTo>
                  <a:pt x="3733853" y="4818257"/>
                </a:lnTo>
                <a:cubicBezTo>
                  <a:pt x="3724094" y="4815461"/>
                  <a:pt x="3714384" y="4812250"/>
                  <a:pt x="3704618" y="4809915"/>
                </a:cubicBezTo>
                <a:cubicBezTo>
                  <a:pt x="3677042" y="4803402"/>
                  <a:pt x="3646294" y="4802610"/>
                  <a:pt x="3622533" y="4789121"/>
                </a:cubicBezTo>
                <a:cubicBezTo>
                  <a:pt x="3597163" y="4774778"/>
                  <a:pt x="3572619" y="4767358"/>
                  <a:pt x="3545207" y="4769391"/>
                </a:cubicBezTo>
                <a:cubicBezTo>
                  <a:pt x="3536068" y="4770067"/>
                  <a:pt x="3523903" y="4777034"/>
                  <a:pt x="3519303" y="4784698"/>
                </a:cubicBezTo>
                <a:cubicBezTo>
                  <a:pt x="3509045" y="4801815"/>
                  <a:pt x="3496459" y="4804113"/>
                  <a:pt x="3480065" y="4796876"/>
                </a:cubicBezTo>
                <a:cubicBezTo>
                  <a:pt x="3465826" y="4790712"/>
                  <a:pt x="3448089" y="4786910"/>
                  <a:pt x="3438793" y="4776257"/>
                </a:cubicBezTo>
                <a:cubicBezTo>
                  <a:pt x="3412454" y="4746079"/>
                  <a:pt x="3376501" y="4742708"/>
                  <a:pt x="3341926" y="4732751"/>
                </a:cubicBezTo>
                <a:cubicBezTo>
                  <a:pt x="3320818" y="4726675"/>
                  <a:pt x="3300881" y="4725135"/>
                  <a:pt x="3279243" y="4726817"/>
                </a:cubicBezTo>
                <a:cubicBezTo>
                  <a:pt x="3232227" y="4730673"/>
                  <a:pt x="3187653" y="4717623"/>
                  <a:pt x="3143823" y="4701842"/>
                </a:cubicBezTo>
                <a:cubicBezTo>
                  <a:pt x="3114850" y="4691337"/>
                  <a:pt x="3084913" y="4684106"/>
                  <a:pt x="3056138" y="4673429"/>
                </a:cubicBezTo>
                <a:cubicBezTo>
                  <a:pt x="3034612" y="4665286"/>
                  <a:pt x="3013174" y="4655850"/>
                  <a:pt x="2993770" y="4643771"/>
                </a:cubicBezTo>
                <a:cubicBezTo>
                  <a:pt x="2965655" y="4626086"/>
                  <a:pt x="2941776" y="4600714"/>
                  <a:pt x="2904225" y="4604470"/>
                </a:cubicBezTo>
                <a:cubicBezTo>
                  <a:pt x="2871157" y="4607788"/>
                  <a:pt x="2842399" y="4594145"/>
                  <a:pt x="2813231" y="4581028"/>
                </a:cubicBezTo>
                <a:cubicBezTo>
                  <a:pt x="2791804" y="4571408"/>
                  <a:pt x="2770396" y="4561601"/>
                  <a:pt x="2748028" y="4554886"/>
                </a:cubicBezTo>
                <a:cubicBezTo>
                  <a:pt x="2721475" y="4546959"/>
                  <a:pt x="2690826" y="4547473"/>
                  <a:pt x="2667581" y="4534574"/>
                </a:cubicBezTo>
                <a:cubicBezTo>
                  <a:pt x="2643266" y="4521045"/>
                  <a:pt x="2621858" y="4527570"/>
                  <a:pt x="2599283" y="4529376"/>
                </a:cubicBezTo>
                <a:cubicBezTo>
                  <a:pt x="2563287" y="4532123"/>
                  <a:pt x="2527170" y="4539316"/>
                  <a:pt x="2491986" y="4524678"/>
                </a:cubicBezTo>
                <a:cubicBezTo>
                  <a:pt x="2449219" y="4506927"/>
                  <a:pt x="2406896" y="4488094"/>
                  <a:pt x="2363895" y="4471069"/>
                </a:cubicBezTo>
                <a:cubicBezTo>
                  <a:pt x="2347265" y="4464556"/>
                  <a:pt x="2329135" y="4461097"/>
                  <a:pt x="2311566" y="4457491"/>
                </a:cubicBezTo>
                <a:cubicBezTo>
                  <a:pt x="2294899" y="4454317"/>
                  <a:pt x="2274416" y="4458121"/>
                  <a:pt x="2262011" y="4449484"/>
                </a:cubicBezTo>
                <a:cubicBezTo>
                  <a:pt x="2230123" y="4427279"/>
                  <a:pt x="2196623" y="4415167"/>
                  <a:pt x="2158206" y="4412555"/>
                </a:cubicBezTo>
                <a:cubicBezTo>
                  <a:pt x="2143798" y="4411575"/>
                  <a:pt x="2130327" y="4402309"/>
                  <a:pt x="2115838" y="4399840"/>
                </a:cubicBezTo>
                <a:cubicBezTo>
                  <a:pt x="2096014" y="4396637"/>
                  <a:pt x="2073451" y="4390093"/>
                  <a:pt x="2055614" y="4395932"/>
                </a:cubicBezTo>
                <a:cubicBezTo>
                  <a:pt x="2013667" y="4409780"/>
                  <a:pt x="1981552" y="4393679"/>
                  <a:pt x="1947021" y="4374820"/>
                </a:cubicBezTo>
                <a:cubicBezTo>
                  <a:pt x="1913035" y="4356182"/>
                  <a:pt x="1876975" y="4340743"/>
                  <a:pt x="1840396" y="4327492"/>
                </a:cubicBezTo>
                <a:cubicBezTo>
                  <a:pt x="1826623" y="4322661"/>
                  <a:pt x="1809379" y="4327983"/>
                  <a:pt x="1793775" y="4328221"/>
                </a:cubicBezTo>
                <a:cubicBezTo>
                  <a:pt x="1788208" y="4328213"/>
                  <a:pt x="1782076" y="4328353"/>
                  <a:pt x="1777216" y="4326168"/>
                </a:cubicBezTo>
                <a:cubicBezTo>
                  <a:pt x="1730217" y="4305160"/>
                  <a:pt x="1682189" y="4288351"/>
                  <a:pt x="1629295" y="4294032"/>
                </a:cubicBezTo>
                <a:cubicBezTo>
                  <a:pt x="1624431" y="4294630"/>
                  <a:pt x="1619210" y="4292232"/>
                  <a:pt x="1614496" y="4290614"/>
                </a:cubicBezTo>
                <a:cubicBezTo>
                  <a:pt x="1591493" y="4282369"/>
                  <a:pt x="1569306" y="4270287"/>
                  <a:pt x="1545646" y="4266265"/>
                </a:cubicBezTo>
                <a:cubicBezTo>
                  <a:pt x="1487316" y="4256363"/>
                  <a:pt x="1428380" y="4249943"/>
                  <a:pt x="1369537" y="4242047"/>
                </a:cubicBezTo>
                <a:cubicBezTo>
                  <a:pt x="1365856" y="4241612"/>
                  <a:pt x="1361977" y="4241349"/>
                  <a:pt x="1358743" y="4239828"/>
                </a:cubicBezTo>
                <a:cubicBezTo>
                  <a:pt x="1337488" y="4230405"/>
                  <a:pt x="1318289" y="4231698"/>
                  <a:pt x="1298789" y="4245587"/>
                </a:cubicBezTo>
                <a:cubicBezTo>
                  <a:pt x="1290211" y="4251684"/>
                  <a:pt x="1278891" y="4254440"/>
                  <a:pt x="1268483" y="4257443"/>
                </a:cubicBezTo>
                <a:cubicBezTo>
                  <a:pt x="1253144" y="4261967"/>
                  <a:pt x="1237453" y="4266280"/>
                  <a:pt x="1221700" y="4268736"/>
                </a:cubicBezTo>
                <a:cubicBezTo>
                  <a:pt x="1206144" y="4271017"/>
                  <a:pt x="1189393" y="4274515"/>
                  <a:pt x="1174793" y="4270928"/>
                </a:cubicBezTo>
                <a:cubicBezTo>
                  <a:pt x="1148512" y="4264504"/>
                  <a:pt x="1123910" y="4252440"/>
                  <a:pt x="1098150" y="4243822"/>
                </a:cubicBezTo>
                <a:cubicBezTo>
                  <a:pt x="1089264" y="4240805"/>
                  <a:pt x="1079265" y="4240499"/>
                  <a:pt x="1069859" y="4239673"/>
                </a:cubicBezTo>
                <a:cubicBezTo>
                  <a:pt x="1048286" y="4237650"/>
                  <a:pt x="1025759" y="4241499"/>
                  <a:pt x="1007226" y="4224839"/>
                </a:cubicBezTo>
                <a:cubicBezTo>
                  <a:pt x="990106" y="4209202"/>
                  <a:pt x="971530" y="4212206"/>
                  <a:pt x="951768" y="4221810"/>
                </a:cubicBezTo>
                <a:cubicBezTo>
                  <a:pt x="937572" y="4228639"/>
                  <a:pt x="921644" y="4233679"/>
                  <a:pt x="906114" y="4235593"/>
                </a:cubicBezTo>
                <a:cubicBezTo>
                  <a:pt x="884782" y="4238224"/>
                  <a:pt x="863800" y="4238468"/>
                  <a:pt x="841245" y="4234521"/>
                </a:cubicBezTo>
                <a:cubicBezTo>
                  <a:pt x="825289" y="4231767"/>
                  <a:pt x="812226" y="4230137"/>
                  <a:pt x="800332" y="4219495"/>
                </a:cubicBezTo>
                <a:cubicBezTo>
                  <a:pt x="798402" y="4217879"/>
                  <a:pt x="794734" y="4217259"/>
                  <a:pt x="791951" y="4217256"/>
                </a:cubicBezTo>
                <a:cubicBezTo>
                  <a:pt x="755353" y="4217923"/>
                  <a:pt x="719451" y="4213811"/>
                  <a:pt x="682847" y="4209095"/>
                </a:cubicBezTo>
                <a:cubicBezTo>
                  <a:pt x="636323" y="4202966"/>
                  <a:pt x="586603" y="4208305"/>
                  <a:pt x="544048" y="4236583"/>
                </a:cubicBezTo>
                <a:cubicBezTo>
                  <a:pt x="537823" y="4240799"/>
                  <a:pt x="528820" y="4242229"/>
                  <a:pt x="520986" y="4242810"/>
                </a:cubicBezTo>
                <a:cubicBezTo>
                  <a:pt x="484092" y="4245125"/>
                  <a:pt x="447111" y="4245951"/>
                  <a:pt x="410178" y="4248822"/>
                </a:cubicBezTo>
                <a:cubicBezTo>
                  <a:pt x="390031" y="4250420"/>
                  <a:pt x="368985" y="4251587"/>
                  <a:pt x="350333" y="4258484"/>
                </a:cubicBezTo>
                <a:cubicBezTo>
                  <a:pt x="332065" y="4265218"/>
                  <a:pt x="317199" y="4273672"/>
                  <a:pt x="307802" y="4256334"/>
                </a:cubicBezTo>
                <a:cubicBezTo>
                  <a:pt x="288364" y="4263918"/>
                  <a:pt x="271422" y="4270190"/>
                  <a:pt x="254816" y="4277037"/>
                </a:cubicBezTo>
                <a:cubicBezTo>
                  <a:pt x="248704" y="4279592"/>
                  <a:pt x="243390" y="4284054"/>
                  <a:pt x="237292" y="4286423"/>
                </a:cubicBezTo>
                <a:cubicBezTo>
                  <a:pt x="230810" y="4288952"/>
                  <a:pt x="223666" y="4290321"/>
                  <a:pt x="216734" y="4291334"/>
                </a:cubicBezTo>
                <a:cubicBezTo>
                  <a:pt x="185806" y="4295911"/>
                  <a:pt x="154918" y="4299934"/>
                  <a:pt x="124141" y="4305079"/>
                </a:cubicBezTo>
                <a:cubicBezTo>
                  <a:pt x="118127" y="4306154"/>
                  <a:pt x="112739" y="4311724"/>
                  <a:pt x="107121" y="4315238"/>
                </a:cubicBezTo>
                <a:cubicBezTo>
                  <a:pt x="103434" y="4317587"/>
                  <a:pt x="99664" y="4321227"/>
                  <a:pt x="95746" y="4321517"/>
                </a:cubicBezTo>
                <a:cubicBezTo>
                  <a:pt x="65894" y="4323941"/>
                  <a:pt x="36179" y="4327118"/>
                  <a:pt x="6292" y="4327311"/>
                </a:cubicBezTo>
                <a:lnTo>
                  <a:pt x="1" y="4327851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78AE6DD-768C-6323-2E8D-1E9CB7849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8769" y="1341990"/>
            <a:ext cx="8748712" cy="31137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4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you!!</a:t>
            </a:r>
            <a:br>
              <a:rPr lang="en-US" sz="7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Any questions??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1579200-569C-441E-840B-B8541A01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840" y="3637714"/>
            <a:ext cx="10479782" cy="2198910"/>
            <a:chOff x="839281" y="3610818"/>
            <a:chExt cx="10479782" cy="219891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BEB88F5-C5AF-4DC0-A8DF-1B82416403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33341">
              <a:off x="839281" y="3610819"/>
              <a:ext cx="10479782" cy="2198909"/>
            </a:xfrm>
            <a:custGeom>
              <a:avLst/>
              <a:gdLst>
                <a:gd name="connsiteX0" fmla="*/ 10461499 w 10479782"/>
                <a:gd name="connsiteY0" fmla="*/ 0 h 2198909"/>
                <a:gd name="connsiteX1" fmla="*/ 10479782 w 10479782"/>
                <a:gd name="connsiteY1" fmla="*/ 268945 h 2198909"/>
                <a:gd name="connsiteX2" fmla="*/ 10440826 w 10479782"/>
                <a:gd name="connsiteY2" fmla="*/ 322737 h 2198909"/>
                <a:gd name="connsiteX3" fmla="*/ 10411022 w 10479782"/>
                <a:gd name="connsiteY3" fmla="*/ 357725 h 2198909"/>
                <a:gd name="connsiteX4" fmla="*/ 10329570 w 10479782"/>
                <a:gd name="connsiteY4" fmla="*/ 401597 h 2198909"/>
                <a:gd name="connsiteX5" fmla="*/ 10257560 w 10479782"/>
                <a:gd name="connsiteY5" fmla="*/ 434548 h 2198909"/>
                <a:gd name="connsiteX6" fmla="*/ 10205356 w 10479782"/>
                <a:gd name="connsiteY6" fmla="*/ 471018 h 2198909"/>
                <a:gd name="connsiteX7" fmla="*/ 10161298 w 10479782"/>
                <a:gd name="connsiteY7" fmla="*/ 504523 h 2198909"/>
                <a:gd name="connsiteX8" fmla="*/ 10061519 w 10479782"/>
                <a:gd name="connsiteY8" fmla="*/ 591159 h 2198909"/>
                <a:gd name="connsiteX9" fmla="*/ 9951004 w 10479782"/>
                <a:gd name="connsiteY9" fmla="*/ 664281 h 2198909"/>
                <a:gd name="connsiteX10" fmla="*/ 9862146 w 10479782"/>
                <a:gd name="connsiteY10" fmla="*/ 753878 h 2198909"/>
                <a:gd name="connsiteX11" fmla="*/ 9825493 w 10479782"/>
                <a:gd name="connsiteY11" fmla="*/ 802378 h 2198909"/>
                <a:gd name="connsiteX12" fmla="*/ 9748484 w 10479782"/>
                <a:gd name="connsiteY12" fmla="*/ 835515 h 2198909"/>
                <a:gd name="connsiteX13" fmla="*/ 9664995 w 10479782"/>
                <a:gd name="connsiteY13" fmla="*/ 887348 h 2198909"/>
                <a:gd name="connsiteX14" fmla="*/ 9605757 w 10479782"/>
                <a:gd name="connsiteY14" fmla="*/ 938809 h 2198909"/>
                <a:gd name="connsiteX15" fmla="*/ 9560035 w 10479782"/>
                <a:gd name="connsiteY15" fmla="*/ 973242 h 2198909"/>
                <a:gd name="connsiteX16" fmla="*/ 9495427 w 10479782"/>
                <a:gd name="connsiteY16" fmla="*/ 1007860 h 2198909"/>
                <a:gd name="connsiteX17" fmla="*/ 9430637 w 10479782"/>
                <a:gd name="connsiteY17" fmla="*/ 1053214 h 2198909"/>
                <a:gd name="connsiteX18" fmla="*/ 9399167 w 10479782"/>
                <a:gd name="connsiteY18" fmla="*/ 1081166 h 2198909"/>
                <a:gd name="connsiteX19" fmla="*/ 9338262 w 10479782"/>
                <a:gd name="connsiteY19" fmla="*/ 1127630 h 2198909"/>
                <a:gd name="connsiteX20" fmla="*/ 9275507 w 10479782"/>
                <a:gd name="connsiteY20" fmla="*/ 1170948 h 2198909"/>
                <a:gd name="connsiteX21" fmla="*/ 9157587 w 10479782"/>
                <a:gd name="connsiteY21" fmla="*/ 1220560 h 2198909"/>
                <a:gd name="connsiteX22" fmla="*/ 9050218 w 10479782"/>
                <a:gd name="connsiteY22" fmla="*/ 1293496 h 2198909"/>
                <a:gd name="connsiteX23" fmla="*/ 8965064 w 10479782"/>
                <a:gd name="connsiteY23" fmla="*/ 1346810 h 2198909"/>
                <a:gd name="connsiteX24" fmla="*/ 8915452 w 10479782"/>
                <a:gd name="connsiteY24" fmla="*/ 1381799 h 2198909"/>
                <a:gd name="connsiteX25" fmla="*/ 8824374 w 10479782"/>
                <a:gd name="connsiteY25" fmla="*/ 1459917 h 2198909"/>
                <a:gd name="connsiteX26" fmla="*/ 8683128 w 10479782"/>
                <a:gd name="connsiteY26" fmla="*/ 1542110 h 2198909"/>
                <a:gd name="connsiteX27" fmla="*/ 8597789 w 10479782"/>
                <a:gd name="connsiteY27" fmla="*/ 1586538 h 2198909"/>
                <a:gd name="connsiteX28" fmla="*/ 8414152 w 10479782"/>
                <a:gd name="connsiteY28" fmla="*/ 1653552 h 2198909"/>
                <a:gd name="connsiteX29" fmla="*/ 8354914 w 10479782"/>
                <a:gd name="connsiteY29" fmla="*/ 1677432 h 2198909"/>
                <a:gd name="connsiteX30" fmla="*/ 8287162 w 10479782"/>
                <a:gd name="connsiteY30" fmla="*/ 1693166 h 2198909"/>
                <a:gd name="connsiteX31" fmla="*/ 8178313 w 10479782"/>
                <a:gd name="connsiteY31" fmla="*/ 1730375 h 2198909"/>
                <a:gd name="connsiteX32" fmla="*/ 7965797 w 10479782"/>
                <a:gd name="connsiteY32" fmla="*/ 1794426 h 2198909"/>
                <a:gd name="connsiteX33" fmla="*/ 7919147 w 10479782"/>
                <a:gd name="connsiteY33" fmla="*/ 1804237 h 2198909"/>
                <a:gd name="connsiteX34" fmla="*/ 7800300 w 10479782"/>
                <a:gd name="connsiteY34" fmla="*/ 1845519 h 2198909"/>
                <a:gd name="connsiteX35" fmla="*/ 7729030 w 10479782"/>
                <a:gd name="connsiteY35" fmla="*/ 1873286 h 2198909"/>
                <a:gd name="connsiteX36" fmla="*/ 7669977 w 10479782"/>
                <a:gd name="connsiteY36" fmla="*/ 1889207 h 2198909"/>
                <a:gd name="connsiteX37" fmla="*/ 7617775 w 10479782"/>
                <a:gd name="connsiteY37" fmla="*/ 1896611 h 2198909"/>
                <a:gd name="connsiteX38" fmla="*/ 7480416 w 10479782"/>
                <a:gd name="connsiteY38" fmla="*/ 1933264 h 2198909"/>
                <a:gd name="connsiteX39" fmla="*/ 7425622 w 10479782"/>
                <a:gd name="connsiteY39" fmla="*/ 1947704 h 2198909"/>
                <a:gd name="connsiteX40" fmla="*/ 7283451 w 10479782"/>
                <a:gd name="connsiteY40" fmla="*/ 1997316 h 2198909"/>
                <a:gd name="connsiteX41" fmla="*/ 7162938 w 10479782"/>
                <a:gd name="connsiteY41" fmla="*/ 2030081 h 2198909"/>
                <a:gd name="connsiteX42" fmla="*/ 7112588 w 10479782"/>
                <a:gd name="connsiteY42" fmla="*/ 2045816 h 2198909"/>
                <a:gd name="connsiteX43" fmla="*/ 6997443 w 10479782"/>
                <a:gd name="connsiteY43" fmla="*/ 2072103 h 2198909"/>
                <a:gd name="connsiteX44" fmla="*/ 6932282 w 10479782"/>
                <a:gd name="connsiteY44" fmla="*/ 2090616 h 2198909"/>
                <a:gd name="connsiteX45" fmla="*/ 6773265 w 10479782"/>
                <a:gd name="connsiteY45" fmla="*/ 2111533 h 2198909"/>
                <a:gd name="connsiteX46" fmla="*/ 6609064 w 10479782"/>
                <a:gd name="connsiteY46" fmla="*/ 2131711 h 2198909"/>
                <a:gd name="connsiteX47" fmla="*/ 6518913 w 10479782"/>
                <a:gd name="connsiteY47" fmla="*/ 2138375 h 2198909"/>
                <a:gd name="connsiteX48" fmla="*/ 6440239 w 10479782"/>
                <a:gd name="connsiteY48" fmla="*/ 2148928 h 2198909"/>
                <a:gd name="connsiteX49" fmla="*/ 6371744 w 10479782"/>
                <a:gd name="connsiteY49" fmla="*/ 2155592 h 2198909"/>
                <a:gd name="connsiteX50" fmla="*/ 6262710 w 10479782"/>
                <a:gd name="connsiteY50" fmla="*/ 2169105 h 2198909"/>
                <a:gd name="connsiteX51" fmla="*/ 6217357 w 10479782"/>
                <a:gd name="connsiteY51" fmla="*/ 2172623 h 2198909"/>
                <a:gd name="connsiteX52" fmla="*/ 6110358 w 10479782"/>
                <a:gd name="connsiteY52" fmla="*/ 2172437 h 2198909"/>
                <a:gd name="connsiteX53" fmla="*/ 6073149 w 10479782"/>
                <a:gd name="connsiteY53" fmla="*/ 2170587 h 2198909"/>
                <a:gd name="connsiteX54" fmla="*/ 6001508 w 10479782"/>
                <a:gd name="connsiteY54" fmla="*/ 2147632 h 2198909"/>
                <a:gd name="connsiteX55" fmla="*/ 5992994 w 10479782"/>
                <a:gd name="connsiteY55" fmla="*/ 2145966 h 2198909"/>
                <a:gd name="connsiteX56" fmla="*/ 5945973 w 10479782"/>
                <a:gd name="connsiteY56" fmla="*/ 2136894 h 2198909"/>
                <a:gd name="connsiteX57" fmla="*/ 5920240 w 10479782"/>
                <a:gd name="connsiteY57" fmla="*/ 2133932 h 2198909"/>
                <a:gd name="connsiteX58" fmla="*/ 5822498 w 10479782"/>
                <a:gd name="connsiteY58" fmla="*/ 2115051 h 2198909"/>
                <a:gd name="connsiteX59" fmla="*/ 5766224 w 10479782"/>
                <a:gd name="connsiteY59" fmla="*/ 2106165 h 2198909"/>
                <a:gd name="connsiteX60" fmla="*/ 5720684 w 10479782"/>
                <a:gd name="connsiteY60" fmla="*/ 2107461 h 2198909"/>
                <a:gd name="connsiteX61" fmla="*/ 5640713 w 10479782"/>
                <a:gd name="connsiteY61" fmla="*/ 2109127 h 2198909"/>
                <a:gd name="connsiteX62" fmla="*/ 5615165 w 10479782"/>
                <a:gd name="connsiteY62" fmla="*/ 2113386 h 2198909"/>
                <a:gd name="connsiteX63" fmla="*/ 5499652 w 10479782"/>
                <a:gd name="connsiteY63" fmla="*/ 2101167 h 2198909"/>
                <a:gd name="connsiteX64" fmla="*/ 5433750 w 10479782"/>
                <a:gd name="connsiteY64" fmla="*/ 2100242 h 2198909"/>
                <a:gd name="connsiteX65" fmla="*/ 5359518 w 10479782"/>
                <a:gd name="connsiteY65" fmla="*/ 2085061 h 2198909"/>
                <a:gd name="connsiteX66" fmla="*/ 5337859 w 10479782"/>
                <a:gd name="connsiteY66" fmla="*/ 2085801 h 2198909"/>
                <a:gd name="connsiteX67" fmla="*/ 5313608 w 10479782"/>
                <a:gd name="connsiteY67" fmla="*/ 2087098 h 2198909"/>
                <a:gd name="connsiteX68" fmla="*/ 5239190 w 10479782"/>
                <a:gd name="connsiteY68" fmla="*/ 2088209 h 2198909"/>
                <a:gd name="connsiteX69" fmla="*/ 5194022 w 10479782"/>
                <a:gd name="connsiteY69" fmla="*/ 2093762 h 2198909"/>
                <a:gd name="connsiteX70" fmla="*/ 5107944 w 10479782"/>
                <a:gd name="connsiteY70" fmla="*/ 2090431 h 2198909"/>
                <a:gd name="connsiteX71" fmla="*/ 5076101 w 10479782"/>
                <a:gd name="connsiteY71" fmla="*/ 2095243 h 2198909"/>
                <a:gd name="connsiteX72" fmla="*/ 4995576 w 10479782"/>
                <a:gd name="connsiteY72" fmla="*/ 2095799 h 2198909"/>
                <a:gd name="connsiteX73" fmla="*/ 4923380 w 10479782"/>
                <a:gd name="connsiteY73" fmla="*/ 2093021 h 2198909"/>
                <a:gd name="connsiteX74" fmla="*/ 4853775 w 10479782"/>
                <a:gd name="connsiteY74" fmla="*/ 2094502 h 2198909"/>
                <a:gd name="connsiteX75" fmla="*/ 4803979 w 10479782"/>
                <a:gd name="connsiteY75" fmla="*/ 2100611 h 2198909"/>
                <a:gd name="connsiteX76" fmla="*/ 4749925 w 10479782"/>
                <a:gd name="connsiteY76" fmla="*/ 2104313 h 2198909"/>
                <a:gd name="connsiteX77" fmla="*/ 4600905 w 10479782"/>
                <a:gd name="connsiteY77" fmla="*/ 2126343 h 2198909"/>
                <a:gd name="connsiteX78" fmla="*/ 4573322 w 10479782"/>
                <a:gd name="connsiteY78" fmla="*/ 2120975 h 2198909"/>
                <a:gd name="connsiteX79" fmla="*/ 4416711 w 10479782"/>
                <a:gd name="connsiteY79" fmla="*/ 2115976 h 2198909"/>
                <a:gd name="connsiteX80" fmla="*/ 4382651 w 10479782"/>
                <a:gd name="connsiteY80" fmla="*/ 2116347 h 2198909"/>
                <a:gd name="connsiteX81" fmla="*/ 4291200 w 10479782"/>
                <a:gd name="connsiteY81" fmla="*/ 2094502 h 2198909"/>
                <a:gd name="connsiteX82" fmla="*/ 4150141 w 10479782"/>
                <a:gd name="connsiteY82" fmla="*/ 2129120 h 2198909"/>
                <a:gd name="connsiteX83" fmla="*/ 4018151 w 10479782"/>
                <a:gd name="connsiteY83" fmla="*/ 2172437 h 2198909"/>
                <a:gd name="connsiteX84" fmla="*/ 4001491 w 10479782"/>
                <a:gd name="connsiteY84" fmla="*/ 2177991 h 2198909"/>
                <a:gd name="connsiteX85" fmla="*/ 3954101 w 10479782"/>
                <a:gd name="connsiteY85" fmla="*/ 2187433 h 2198909"/>
                <a:gd name="connsiteX86" fmla="*/ 3895419 w 10479782"/>
                <a:gd name="connsiteY86" fmla="*/ 2190764 h 2198909"/>
                <a:gd name="connsiteX87" fmla="*/ 3821000 w 10479782"/>
                <a:gd name="connsiteY87" fmla="*/ 2198909 h 2198909"/>
                <a:gd name="connsiteX88" fmla="*/ 3761394 w 10479782"/>
                <a:gd name="connsiteY88" fmla="*/ 2188727 h 2198909"/>
                <a:gd name="connsiteX89" fmla="*/ 3678089 w 10479782"/>
                <a:gd name="connsiteY89" fmla="*/ 2173548 h 2198909"/>
                <a:gd name="connsiteX90" fmla="*/ 3599599 w 10479782"/>
                <a:gd name="connsiteY90" fmla="*/ 2159108 h 2198909"/>
                <a:gd name="connsiteX91" fmla="*/ 3574795 w 10479782"/>
                <a:gd name="connsiteY91" fmla="*/ 2176139 h 2198909"/>
                <a:gd name="connsiteX92" fmla="*/ 3536474 w 10479782"/>
                <a:gd name="connsiteY92" fmla="*/ 2190949 h 2198909"/>
                <a:gd name="connsiteX93" fmla="*/ 3493898 w 10479782"/>
                <a:gd name="connsiteY93" fmla="*/ 2173177 h 2198909"/>
                <a:gd name="connsiteX94" fmla="*/ 3394304 w 10479782"/>
                <a:gd name="connsiteY94" fmla="*/ 2136340 h 2198909"/>
                <a:gd name="connsiteX95" fmla="*/ 3331364 w 10479782"/>
                <a:gd name="connsiteY95" fmla="*/ 2134672 h 2198909"/>
                <a:gd name="connsiteX96" fmla="*/ 3194561 w 10479782"/>
                <a:gd name="connsiteY96" fmla="*/ 2118938 h 2198909"/>
                <a:gd name="connsiteX97" fmla="*/ 3105150 w 10479782"/>
                <a:gd name="connsiteY97" fmla="*/ 2096539 h 2198909"/>
                <a:gd name="connsiteX98" fmla="*/ 3040916 w 10479782"/>
                <a:gd name="connsiteY98" fmla="*/ 2071178 h 2198909"/>
                <a:gd name="connsiteX99" fmla="*/ 2948911 w 10479782"/>
                <a:gd name="connsiteY99" fmla="*/ 2038042 h 2198909"/>
                <a:gd name="connsiteX100" fmla="*/ 2856536 w 10479782"/>
                <a:gd name="connsiteY100" fmla="*/ 2020826 h 2198909"/>
                <a:gd name="connsiteX101" fmla="*/ 2789709 w 10479782"/>
                <a:gd name="connsiteY101" fmla="*/ 1999166 h 2198909"/>
                <a:gd name="connsiteX102" fmla="*/ 2708071 w 10479782"/>
                <a:gd name="connsiteY102" fmla="*/ 1984356 h 2198909"/>
                <a:gd name="connsiteX103" fmla="*/ 2639578 w 10479782"/>
                <a:gd name="connsiteY103" fmla="*/ 1983803 h 2198909"/>
                <a:gd name="connsiteX104" fmla="*/ 2532209 w 10479782"/>
                <a:gd name="connsiteY104" fmla="*/ 1986393 h 2198909"/>
                <a:gd name="connsiteX105" fmla="*/ 2400776 w 10479782"/>
                <a:gd name="connsiteY105" fmla="*/ 1941596 h 2198909"/>
                <a:gd name="connsiteX106" fmla="*/ 2347647 w 10479782"/>
                <a:gd name="connsiteY106" fmla="*/ 1931598 h 2198909"/>
                <a:gd name="connsiteX107" fmla="*/ 2297664 w 10479782"/>
                <a:gd name="connsiteY107" fmla="*/ 1926971 h 2198909"/>
                <a:gd name="connsiteX108" fmla="*/ 2191592 w 10479782"/>
                <a:gd name="connsiteY108" fmla="*/ 1897167 h 2198909"/>
                <a:gd name="connsiteX109" fmla="*/ 2148460 w 10479782"/>
                <a:gd name="connsiteY109" fmla="*/ 1887355 h 2198909"/>
                <a:gd name="connsiteX110" fmla="*/ 2088110 w 10479782"/>
                <a:gd name="connsiteY110" fmla="*/ 1887541 h 2198909"/>
                <a:gd name="connsiteX111" fmla="*/ 1978335 w 10479782"/>
                <a:gd name="connsiteY111" fmla="*/ 1873842 h 2198909"/>
                <a:gd name="connsiteX112" fmla="*/ 1868746 w 10479782"/>
                <a:gd name="connsiteY112" fmla="*/ 1833856 h 2198909"/>
                <a:gd name="connsiteX113" fmla="*/ 1822281 w 10479782"/>
                <a:gd name="connsiteY113" fmla="*/ 1837743 h 2198909"/>
                <a:gd name="connsiteX114" fmla="*/ 1805620 w 10479782"/>
                <a:gd name="connsiteY114" fmla="*/ 1836818 h 2198909"/>
                <a:gd name="connsiteX115" fmla="*/ 1655861 w 10479782"/>
                <a:gd name="connsiteY115" fmla="*/ 1814789 h 2198909"/>
                <a:gd name="connsiteX116" fmla="*/ 1640864 w 10479782"/>
                <a:gd name="connsiteY116" fmla="*/ 1812383 h 2198909"/>
                <a:gd name="connsiteX117" fmla="*/ 1570522 w 10479782"/>
                <a:gd name="connsiteY117" fmla="*/ 1792761 h 2198909"/>
                <a:gd name="connsiteX118" fmla="*/ 1393176 w 10479782"/>
                <a:gd name="connsiteY118" fmla="*/ 1780542 h 2198909"/>
                <a:gd name="connsiteX119" fmla="*/ 1382255 w 10479782"/>
                <a:gd name="connsiteY119" fmla="*/ 1779061 h 2198909"/>
                <a:gd name="connsiteX120" fmla="*/ 1322831 w 10479782"/>
                <a:gd name="connsiteY120" fmla="*/ 1788872 h 2198909"/>
                <a:gd name="connsiteX121" fmla="*/ 1293399 w 10479782"/>
                <a:gd name="connsiteY121" fmla="*/ 1802756 h 2198909"/>
                <a:gd name="connsiteX122" fmla="*/ 1247489 w 10479782"/>
                <a:gd name="connsiteY122" fmla="*/ 1817197 h 2198909"/>
                <a:gd name="connsiteX123" fmla="*/ 1200839 w 10479782"/>
                <a:gd name="connsiteY123" fmla="*/ 1822564 h 2198909"/>
                <a:gd name="connsiteX124" fmla="*/ 1122534 w 10479782"/>
                <a:gd name="connsiteY124" fmla="*/ 1800720 h 2198909"/>
                <a:gd name="connsiteX125" fmla="*/ 1094027 w 10479782"/>
                <a:gd name="connsiteY125" fmla="*/ 1798498 h 2198909"/>
                <a:gd name="connsiteX126" fmla="*/ 1030531 w 10479782"/>
                <a:gd name="connsiteY126" fmla="*/ 1787947 h 2198909"/>
                <a:gd name="connsiteX127" fmla="*/ 974995 w 10479782"/>
                <a:gd name="connsiteY127" fmla="*/ 1788687 h 2198909"/>
                <a:gd name="connsiteX128" fmla="*/ 930382 w 10479782"/>
                <a:gd name="connsiteY128" fmla="*/ 1805534 h 2198909"/>
                <a:gd name="connsiteX129" fmla="*/ 865590 w 10479782"/>
                <a:gd name="connsiteY129" fmla="*/ 1808865 h 2198909"/>
                <a:gd name="connsiteX130" fmla="*/ 823752 w 10479782"/>
                <a:gd name="connsiteY130" fmla="*/ 1796648 h 2198909"/>
                <a:gd name="connsiteX131" fmla="*/ 815238 w 10479782"/>
                <a:gd name="connsiteY131" fmla="*/ 1794982 h 2198909"/>
                <a:gd name="connsiteX132" fmla="*/ 705832 w 10479782"/>
                <a:gd name="connsiteY132" fmla="*/ 1794240 h 2198909"/>
                <a:gd name="connsiteX133" fmla="*/ 569216 w 10479782"/>
                <a:gd name="connsiteY133" fmla="*/ 1831079 h 2198909"/>
                <a:gd name="connsiteX134" fmla="*/ 546631 w 10479782"/>
                <a:gd name="connsiteY134" fmla="*/ 1838854 h 2198909"/>
                <a:gd name="connsiteX135" fmla="*/ 436485 w 10479782"/>
                <a:gd name="connsiteY135" fmla="*/ 1852368 h 2198909"/>
                <a:gd name="connsiteX136" fmla="*/ 377434 w 10479782"/>
                <a:gd name="connsiteY136" fmla="*/ 1866067 h 2198909"/>
                <a:gd name="connsiteX137" fmla="*/ 334855 w 10479782"/>
                <a:gd name="connsiteY137" fmla="*/ 1866808 h 2198909"/>
                <a:gd name="connsiteX138" fmla="*/ 283396 w 10479782"/>
                <a:gd name="connsiteY138" fmla="*/ 1891057 h 2198909"/>
                <a:gd name="connsiteX139" fmla="*/ 266547 w 10479782"/>
                <a:gd name="connsiteY139" fmla="*/ 1901610 h 2198909"/>
                <a:gd name="connsiteX140" fmla="*/ 246370 w 10479782"/>
                <a:gd name="connsiteY140" fmla="*/ 1907903 h 2198909"/>
                <a:gd name="connsiteX141" fmla="*/ 154923 w 10479782"/>
                <a:gd name="connsiteY141" fmla="*/ 1927896 h 2198909"/>
                <a:gd name="connsiteX142" fmla="*/ 138630 w 10479782"/>
                <a:gd name="connsiteY142" fmla="*/ 1939188 h 2198909"/>
                <a:gd name="connsiteX143" fmla="*/ 127708 w 10479782"/>
                <a:gd name="connsiteY143" fmla="*/ 1946223 h 2198909"/>
                <a:gd name="connsiteX144" fmla="*/ 38853 w 10479782"/>
                <a:gd name="connsiteY144" fmla="*/ 1958071 h 2198909"/>
                <a:gd name="connsiteX145" fmla="*/ 35679 w 10479782"/>
                <a:gd name="connsiteY145" fmla="*/ 1958561 h 2198909"/>
                <a:gd name="connsiteX146" fmla="*/ 0 w 10479782"/>
                <a:gd name="connsiteY146" fmla="*/ 1433717 h 2198909"/>
                <a:gd name="connsiteX147" fmla="*/ 42184 w 10479782"/>
                <a:gd name="connsiteY147" fmla="*/ 1423079 h 2198909"/>
                <a:gd name="connsiteX148" fmla="*/ 164178 w 10479782"/>
                <a:gd name="connsiteY148" fmla="*/ 1425856 h 2198909"/>
                <a:gd name="connsiteX149" fmla="*/ 250628 w 10479782"/>
                <a:gd name="connsiteY149" fmla="*/ 1422338 h 2198909"/>
                <a:gd name="connsiteX150" fmla="*/ 298019 w 10479782"/>
                <a:gd name="connsiteY150" fmla="*/ 1403642 h 2198909"/>
                <a:gd name="connsiteX151" fmla="*/ 331894 w 10479782"/>
                <a:gd name="connsiteY151" fmla="*/ 1405494 h 2198909"/>
                <a:gd name="connsiteX152" fmla="*/ 395574 w 10479782"/>
                <a:gd name="connsiteY152" fmla="*/ 1418822 h 2198909"/>
                <a:gd name="connsiteX153" fmla="*/ 597169 w 10479782"/>
                <a:gd name="connsiteY153" fmla="*/ 1434557 h 2198909"/>
                <a:gd name="connsiteX154" fmla="*/ 679362 w 10479782"/>
                <a:gd name="connsiteY154" fmla="*/ 1409936 h 2198909"/>
                <a:gd name="connsiteX155" fmla="*/ 703982 w 10479782"/>
                <a:gd name="connsiteY155" fmla="*/ 1409381 h 2198909"/>
                <a:gd name="connsiteX156" fmla="*/ 759147 w 10479782"/>
                <a:gd name="connsiteY156" fmla="*/ 1419007 h 2198909"/>
                <a:gd name="connsiteX157" fmla="*/ 872994 w 10479782"/>
                <a:gd name="connsiteY157" fmla="*/ 1412527 h 2198909"/>
                <a:gd name="connsiteX158" fmla="*/ 915017 w 10479782"/>
                <a:gd name="connsiteY158" fmla="*/ 1402716 h 2198909"/>
                <a:gd name="connsiteX159" fmla="*/ 938341 w 10479782"/>
                <a:gd name="connsiteY159" fmla="*/ 1396421 h 2198909"/>
                <a:gd name="connsiteX160" fmla="*/ 1058113 w 10479782"/>
                <a:gd name="connsiteY160" fmla="*/ 1379021 h 2198909"/>
                <a:gd name="connsiteX161" fmla="*/ 1111427 w 10479782"/>
                <a:gd name="connsiteY161" fmla="*/ 1360325 h 2198909"/>
                <a:gd name="connsiteX162" fmla="*/ 1125867 w 10479782"/>
                <a:gd name="connsiteY162" fmla="*/ 1357548 h 2198909"/>
                <a:gd name="connsiteX163" fmla="*/ 1204911 w 10479782"/>
                <a:gd name="connsiteY163" fmla="*/ 1365321 h 2198909"/>
                <a:gd name="connsiteX164" fmla="*/ 1264149 w 10479782"/>
                <a:gd name="connsiteY164" fmla="*/ 1395496 h 2198909"/>
                <a:gd name="connsiteX165" fmla="*/ 1275627 w 10479782"/>
                <a:gd name="connsiteY165" fmla="*/ 1405679 h 2198909"/>
                <a:gd name="connsiteX166" fmla="*/ 1440752 w 10479782"/>
                <a:gd name="connsiteY166" fmla="*/ 1402160 h 2198909"/>
                <a:gd name="connsiteX167" fmla="*/ 1466113 w 10479782"/>
                <a:gd name="connsiteY167" fmla="*/ 1397903 h 2198909"/>
                <a:gd name="connsiteX168" fmla="*/ 1588663 w 10479782"/>
                <a:gd name="connsiteY168" fmla="*/ 1415674 h 2198909"/>
                <a:gd name="connsiteX169" fmla="*/ 1624390 w 10479782"/>
                <a:gd name="connsiteY169" fmla="*/ 1419192 h 2198909"/>
                <a:gd name="connsiteX170" fmla="*/ 1752492 w 10479782"/>
                <a:gd name="connsiteY170" fmla="*/ 1435112 h 2198909"/>
                <a:gd name="connsiteX171" fmla="*/ 1770632 w 10479782"/>
                <a:gd name="connsiteY171" fmla="*/ 1420303 h 2198909"/>
                <a:gd name="connsiteX172" fmla="*/ 1822836 w 10479782"/>
                <a:gd name="connsiteY172" fmla="*/ 1383093 h 2198909"/>
                <a:gd name="connsiteX173" fmla="*/ 1925762 w 10479782"/>
                <a:gd name="connsiteY173" fmla="*/ 1350143 h 2198909"/>
                <a:gd name="connsiteX174" fmla="*/ 1953716 w 10479782"/>
                <a:gd name="connsiteY174" fmla="*/ 1351993 h 2198909"/>
                <a:gd name="connsiteX175" fmla="*/ 2024430 w 10479782"/>
                <a:gd name="connsiteY175" fmla="*/ 1406975 h 2198909"/>
                <a:gd name="connsiteX176" fmla="*/ 2058863 w 10479782"/>
                <a:gd name="connsiteY176" fmla="*/ 1429002 h 2198909"/>
                <a:gd name="connsiteX177" fmla="*/ 2156605 w 10479782"/>
                <a:gd name="connsiteY177" fmla="*/ 1469544 h 2198909"/>
                <a:gd name="connsiteX178" fmla="*/ 2164750 w 10479782"/>
                <a:gd name="connsiteY178" fmla="*/ 1476948 h 2198909"/>
                <a:gd name="connsiteX179" fmla="*/ 2236945 w 10479782"/>
                <a:gd name="connsiteY179" fmla="*/ 1564880 h 2198909"/>
                <a:gd name="connsiteX180" fmla="*/ 2253235 w 10479782"/>
                <a:gd name="connsiteY180" fmla="*/ 1579874 h 2198909"/>
                <a:gd name="connsiteX181" fmla="*/ 2272859 w 10479782"/>
                <a:gd name="connsiteY181" fmla="*/ 1603200 h 2198909"/>
                <a:gd name="connsiteX182" fmla="*/ 2334132 w 10479782"/>
                <a:gd name="connsiteY182" fmla="*/ 1648369 h 2198909"/>
                <a:gd name="connsiteX183" fmla="*/ 2410031 w 10479782"/>
                <a:gd name="connsiteY183" fmla="*/ 1662807 h 2198909"/>
                <a:gd name="connsiteX184" fmla="*/ 2501665 w 10479782"/>
                <a:gd name="connsiteY184" fmla="*/ 1684837 h 2198909"/>
                <a:gd name="connsiteX185" fmla="*/ 2539985 w 10479782"/>
                <a:gd name="connsiteY185" fmla="*/ 1699646 h 2198909"/>
                <a:gd name="connsiteX186" fmla="*/ 2642724 w 10479782"/>
                <a:gd name="connsiteY186" fmla="*/ 1727784 h 2198909"/>
                <a:gd name="connsiteX187" fmla="*/ 2716031 w 10479782"/>
                <a:gd name="connsiteY187" fmla="*/ 1751479 h 2198909"/>
                <a:gd name="connsiteX188" fmla="*/ 2821734 w 10479782"/>
                <a:gd name="connsiteY188" fmla="*/ 1765363 h 2198909"/>
                <a:gd name="connsiteX189" fmla="*/ 2873011 w 10479782"/>
                <a:gd name="connsiteY189" fmla="*/ 1765917 h 2198909"/>
                <a:gd name="connsiteX190" fmla="*/ 2967236 w 10479782"/>
                <a:gd name="connsiteY190" fmla="*/ 1837003 h 2198909"/>
                <a:gd name="connsiteX191" fmla="*/ 3042395 w 10479782"/>
                <a:gd name="connsiteY191" fmla="*/ 1884024 h 2198909"/>
                <a:gd name="connsiteX192" fmla="*/ 3121440 w 10479782"/>
                <a:gd name="connsiteY192" fmla="*/ 1861254 h 2198909"/>
                <a:gd name="connsiteX193" fmla="*/ 3142914 w 10479782"/>
                <a:gd name="connsiteY193" fmla="*/ 1839780 h 2198909"/>
                <a:gd name="connsiteX194" fmla="*/ 3272497 w 10479782"/>
                <a:gd name="connsiteY194" fmla="*/ 1819418 h 2198909"/>
                <a:gd name="connsiteX195" fmla="*/ 3457615 w 10479782"/>
                <a:gd name="connsiteY195" fmla="*/ 1818677 h 2198909"/>
                <a:gd name="connsiteX196" fmla="*/ 3765467 w 10479782"/>
                <a:gd name="connsiteY196" fmla="*/ 1772397 h 2198909"/>
                <a:gd name="connsiteX197" fmla="*/ 3819150 w 10479782"/>
                <a:gd name="connsiteY197" fmla="*/ 1750923 h 2198909"/>
                <a:gd name="connsiteX198" fmla="*/ 3879498 w 10479782"/>
                <a:gd name="connsiteY198" fmla="*/ 1745555 h 2198909"/>
                <a:gd name="connsiteX199" fmla="*/ 3902639 w 10479782"/>
                <a:gd name="connsiteY199" fmla="*/ 1758699 h 2198909"/>
                <a:gd name="connsiteX200" fmla="*/ 4003898 w 10479782"/>
                <a:gd name="connsiteY200" fmla="*/ 1778321 h 2198909"/>
                <a:gd name="connsiteX201" fmla="*/ 4023152 w 10479782"/>
                <a:gd name="connsiteY201" fmla="*/ 1778692 h 2198909"/>
                <a:gd name="connsiteX202" fmla="*/ 4089054 w 10479782"/>
                <a:gd name="connsiteY202" fmla="*/ 1770360 h 2198909"/>
                <a:gd name="connsiteX203" fmla="*/ 4150142 w 10479782"/>
                <a:gd name="connsiteY203" fmla="*/ 1765548 h 2198909"/>
                <a:gd name="connsiteX204" fmla="*/ 4304160 w 10479782"/>
                <a:gd name="connsiteY204" fmla="*/ 1781283 h 2198909"/>
                <a:gd name="connsiteX205" fmla="*/ 4422267 w 10479782"/>
                <a:gd name="connsiteY205" fmla="*/ 1777580 h 2198909"/>
                <a:gd name="connsiteX206" fmla="*/ 4476691 w 10479782"/>
                <a:gd name="connsiteY206" fmla="*/ 1781282 h 2198909"/>
                <a:gd name="connsiteX207" fmla="*/ 4507419 w 10479782"/>
                <a:gd name="connsiteY207" fmla="*/ 1786837 h 2198909"/>
                <a:gd name="connsiteX208" fmla="*/ 4577023 w 10479782"/>
                <a:gd name="connsiteY208" fmla="*/ 1825526 h 2198909"/>
                <a:gd name="connsiteX209" fmla="*/ 4615158 w 10479782"/>
                <a:gd name="connsiteY209" fmla="*/ 1834227 h 2198909"/>
                <a:gd name="connsiteX210" fmla="*/ 4729932 w 10479782"/>
                <a:gd name="connsiteY210" fmla="*/ 1833487 h 2198909"/>
                <a:gd name="connsiteX211" fmla="*/ 4902090 w 10479782"/>
                <a:gd name="connsiteY211" fmla="*/ 1775174 h 2198909"/>
                <a:gd name="connsiteX212" fmla="*/ 4920048 w 10479782"/>
                <a:gd name="connsiteY212" fmla="*/ 1767398 h 2198909"/>
                <a:gd name="connsiteX213" fmla="*/ 5007609 w 10479782"/>
                <a:gd name="connsiteY213" fmla="*/ 1757772 h 2198909"/>
                <a:gd name="connsiteX214" fmla="*/ 5067031 w 10479782"/>
                <a:gd name="connsiteY214" fmla="*/ 1770916 h 2198909"/>
                <a:gd name="connsiteX215" fmla="*/ 5147929 w 10479782"/>
                <a:gd name="connsiteY215" fmla="*/ 1798129 h 2198909"/>
                <a:gd name="connsiteX216" fmla="*/ 5220680 w 10479782"/>
                <a:gd name="connsiteY216" fmla="*/ 1820899 h 2198909"/>
                <a:gd name="connsiteX217" fmla="*/ 5273623 w 10479782"/>
                <a:gd name="connsiteY217" fmla="*/ 1846629 h 2198909"/>
                <a:gd name="connsiteX218" fmla="*/ 5394691 w 10479782"/>
                <a:gd name="connsiteY218" fmla="*/ 1865512 h 2198909"/>
                <a:gd name="connsiteX219" fmla="*/ 5407280 w 10479782"/>
                <a:gd name="connsiteY219" fmla="*/ 1868658 h 2198909"/>
                <a:gd name="connsiteX220" fmla="*/ 5498358 w 10479782"/>
                <a:gd name="connsiteY220" fmla="*/ 1845704 h 2198909"/>
                <a:gd name="connsiteX221" fmla="*/ 5607761 w 10479782"/>
                <a:gd name="connsiteY221" fmla="*/ 1822380 h 2198909"/>
                <a:gd name="connsiteX222" fmla="*/ 5646821 w 10479782"/>
                <a:gd name="connsiteY222" fmla="*/ 1830338 h 2198909"/>
                <a:gd name="connsiteX223" fmla="*/ 5700320 w 10479782"/>
                <a:gd name="connsiteY223" fmla="*/ 1841632 h 2198909"/>
                <a:gd name="connsiteX224" fmla="*/ 5749931 w 10479782"/>
                <a:gd name="connsiteY224" fmla="*/ 1835708 h 2198909"/>
                <a:gd name="connsiteX225" fmla="*/ 5780107 w 10479782"/>
                <a:gd name="connsiteY225" fmla="*/ 1835153 h 2198909"/>
                <a:gd name="connsiteX226" fmla="*/ 5917835 w 10479782"/>
                <a:gd name="connsiteY226" fmla="*/ 1904386 h 2198909"/>
                <a:gd name="connsiteX227" fmla="*/ 5952821 w 10479782"/>
                <a:gd name="connsiteY227" fmla="*/ 1910125 h 2198909"/>
                <a:gd name="connsiteX228" fmla="*/ 5972630 w 10479782"/>
                <a:gd name="connsiteY228" fmla="*/ 1918641 h 2198909"/>
                <a:gd name="connsiteX229" fmla="*/ 6092032 w 10479782"/>
                <a:gd name="connsiteY229" fmla="*/ 2004536 h 2198909"/>
                <a:gd name="connsiteX230" fmla="*/ 6142754 w 10479782"/>
                <a:gd name="connsiteY230" fmla="*/ 2021936 h 2198909"/>
                <a:gd name="connsiteX231" fmla="*/ 6198473 w 10479782"/>
                <a:gd name="connsiteY231" fmla="*/ 2018418 h 2198909"/>
                <a:gd name="connsiteX232" fmla="*/ 6230685 w 10479782"/>
                <a:gd name="connsiteY232" fmla="*/ 2012125 h 2198909"/>
                <a:gd name="connsiteX233" fmla="*/ 6310656 w 10479782"/>
                <a:gd name="connsiteY233" fmla="*/ 1957515 h 2198909"/>
                <a:gd name="connsiteX234" fmla="*/ 6356194 w 10479782"/>
                <a:gd name="connsiteY234" fmla="*/ 1959367 h 2198909"/>
                <a:gd name="connsiteX235" fmla="*/ 6427279 w 10479782"/>
                <a:gd name="connsiteY235" fmla="*/ 1996945 h 2198909"/>
                <a:gd name="connsiteX236" fmla="*/ 6556307 w 10479782"/>
                <a:gd name="connsiteY236" fmla="*/ 2013791 h 2198909"/>
                <a:gd name="connsiteX237" fmla="*/ 6621839 w 10479782"/>
                <a:gd name="connsiteY237" fmla="*/ 1961217 h 2198909"/>
                <a:gd name="connsiteX238" fmla="*/ 6655715 w 10479782"/>
                <a:gd name="connsiteY238" fmla="*/ 1910681 h 2198909"/>
                <a:gd name="connsiteX239" fmla="*/ 6753644 w 10479782"/>
                <a:gd name="connsiteY239" fmla="*/ 1851999 h 2198909"/>
                <a:gd name="connsiteX240" fmla="*/ 6776969 w 10479782"/>
                <a:gd name="connsiteY240" fmla="*/ 1873841 h 2198909"/>
                <a:gd name="connsiteX241" fmla="*/ 6848795 w 10479782"/>
                <a:gd name="connsiteY241" fmla="*/ 1883099 h 2198909"/>
                <a:gd name="connsiteX242" fmla="*/ 6926543 w 10479782"/>
                <a:gd name="connsiteY242" fmla="*/ 1882358 h 2198909"/>
                <a:gd name="connsiteX243" fmla="*/ 7062050 w 10479782"/>
                <a:gd name="connsiteY243" fmla="*/ 1892169 h 2198909"/>
                <a:gd name="connsiteX244" fmla="*/ 7152202 w 10479782"/>
                <a:gd name="connsiteY244" fmla="*/ 1836078 h 2198909"/>
                <a:gd name="connsiteX245" fmla="*/ 7186635 w 10479782"/>
                <a:gd name="connsiteY245" fmla="*/ 1812938 h 2198909"/>
                <a:gd name="connsiteX246" fmla="*/ 7218845 w 10479782"/>
                <a:gd name="connsiteY246" fmla="*/ 1798129 h 2198909"/>
                <a:gd name="connsiteX247" fmla="*/ 7256055 w 10479782"/>
                <a:gd name="connsiteY247" fmla="*/ 1789799 h 2198909"/>
                <a:gd name="connsiteX248" fmla="*/ 7345837 w 10479782"/>
                <a:gd name="connsiteY248" fmla="*/ 1758328 h 2198909"/>
                <a:gd name="connsiteX249" fmla="*/ 7395078 w 10479782"/>
                <a:gd name="connsiteY249" fmla="*/ 1727413 h 2198909"/>
                <a:gd name="connsiteX250" fmla="*/ 7505779 w 10479782"/>
                <a:gd name="connsiteY250" fmla="*/ 1697609 h 2198909"/>
                <a:gd name="connsiteX251" fmla="*/ 7581123 w 10479782"/>
                <a:gd name="connsiteY251" fmla="*/ 1670952 h 2198909"/>
                <a:gd name="connsiteX252" fmla="*/ 7660538 w 10479782"/>
                <a:gd name="connsiteY252" fmla="*/ 1625043 h 2198909"/>
                <a:gd name="connsiteX253" fmla="*/ 7671645 w 10479782"/>
                <a:gd name="connsiteY253" fmla="*/ 1618009 h 2198909"/>
                <a:gd name="connsiteX254" fmla="*/ 7698302 w 10479782"/>
                <a:gd name="connsiteY254" fmla="*/ 1587834 h 2198909"/>
                <a:gd name="connsiteX255" fmla="*/ 7736991 w 10479782"/>
                <a:gd name="connsiteY255" fmla="*/ 1483984 h 2198909"/>
                <a:gd name="connsiteX256" fmla="*/ 7748098 w 10479782"/>
                <a:gd name="connsiteY256" fmla="*/ 1462879 h 2198909"/>
                <a:gd name="connsiteX257" fmla="*/ 7848987 w 10479782"/>
                <a:gd name="connsiteY257" fmla="*/ 1391794 h 2198909"/>
                <a:gd name="connsiteX258" fmla="*/ 7886382 w 10479782"/>
                <a:gd name="connsiteY258" fmla="*/ 1398458 h 2198909"/>
                <a:gd name="connsiteX259" fmla="*/ 7927662 w 10479782"/>
                <a:gd name="connsiteY259" fmla="*/ 1421784 h 2198909"/>
                <a:gd name="connsiteX260" fmla="*/ 8018186 w 10479782"/>
                <a:gd name="connsiteY260" fmla="*/ 1427893 h 2198909"/>
                <a:gd name="connsiteX261" fmla="*/ 8052063 w 10479782"/>
                <a:gd name="connsiteY261" fmla="*/ 1415860 h 2198909"/>
                <a:gd name="connsiteX262" fmla="*/ 8111299 w 10479782"/>
                <a:gd name="connsiteY262" fmla="*/ 1383464 h 2198909"/>
                <a:gd name="connsiteX263" fmla="*/ 8157024 w 10479782"/>
                <a:gd name="connsiteY263" fmla="*/ 1333297 h 2198909"/>
                <a:gd name="connsiteX264" fmla="*/ 8223482 w 10479782"/>
                <a:gd name="connsiteY264" fmla="*/ 1250364 h 2198909"/>
                <a:gd name="connsiteX265" fmla="*/ 8351027 w 10479782"/>
                <a:gd name="connsiteY265" fmla="*/ 1218708 h 2198909"/>
                <a:gd name="connsiteX266" fmla="*/ 8400085 w 10479782"/>
                <a:gd name="connsiteY266" fmla="*/ 1208157 h 2198909"/>
                <a:gd name="connsiteX267" fmla="*/ 8578539 w 10479782"/>
                <a:gd name="connsiteY267" fmla="*/ 1163913 h 2198909"/>
                <a:gd name="connsiteX268" fmla="*/ 8594087 w 10479782"/>
                <a:gd name="connsiteY268" fmla="*/ 1162432 h 2198909"/>
                <a:gd name="connsiteX269" fmla="*/ 8717746 w 10479782"/>
                <a:gd name="connsiteY269" fmla="*/ 1111526 h 2198909"/>
                <a:gd name="connsiteX270" fmla="*/ 8747550 w 10479782"/>
                <a:gd name="connsiteY270" fmla="*/ 1098936 h 2198909"/>
                <a:gd name="connsiteX271" fmla="*/ 8784019 w 10479782"/>
                <a:gd name="connsiteY271" fmla="*/ 1066727 h 2198909"/>
                <a:gd name="connsiteX272" fmla="*/ 8817712 w 10479782"/>
                <a:gd name="connsiteY272" fmla="*/ 975833 h 2198909"/>
                <a:gd name="connsiteX273" fmla="*/ 8857141 w 10479782"/>
                <a:gd name="connsiteY273" fmla="*/ 934367 h 2198909"/>
                <a:gd name="connsiteX274" fmla="*/ 8885835 w 10479782"/>
                <a:gd name="connsiteY274" fmla="*/ 909191 h 2198909"/>
                <a:gd name="connsiteX275" fmla="*/ 8911009 w 10479782"/>
                <a:gd name="connsiteY275" fmla="*/ 871057 h 2198909"/>
                <a:gd name="connsiteX276" fmla="*/ 8936185 w 10479782"/>
                <a:gd name="connsiteY276" fmla="*/ 779794 h 2198909"/>
                <a:gd name="connsiteX277" fmla="*/ 8974877 w 10479782"/>
                <a:gd name="connsiteY277" fmla="*/ 698896 h 2198909"/>
                <a:gd name="connsiteX278" fmla="*/ 9044481 w 10479782"/>
                <a:gd name="connsiteY278" fmla="*/ 654099 h 2198909"/>
                <a:gd name="connsiteX279" fmla="*/ 9087613 w 10479782"/>
                <a:gd name="connsiteY279" fmla="*/ 630588 h 2198909"/>
                <a:gd name="connsiteX280" fmla="*/ 9258478 w 10479782"/>
                <a:gd name="connsiteY280" fmla="*/ 654284 h 2198909"/>
                <a:gd name="connsiteX281" fmla="*/ 9375101 w 10479782"/>
                <a:gd name="connsiteY281" fmla="*/ 677423 h 2198909"/>
                <a:gd name="connsiteX282" fmla="*/ 9413421 w 10479782"/>
                <a:gd name="connsiteY282" fmla="*/ 668537 h 2198909"/>
                <a:gd name="connsiteX283" fmla="*/ 9521715 w 10479782"/>
                <a:gd name="connsiteY283" fmla="*/ 593009 h 2198909"/>
                <a:gd name="connsiteX284" fmla="*/ 9628714 w 10479782"/>
                <a:gd name="connsiteY284" fmla="*/ 559319 h 2198909"/>
                <a:gd name="connsiteX285" fmla="*/ 9709239 w 10479782"/>
                <a:gd name="connsiteY285" fmla="*/ 549692 h 2198909"/>
                <a:gd name="connsiteX286" fmla="*/ 9778472 w 10479782"/>
                <a:gd name="connsiteY286" fmla="*/ 542288 h 2198909"/>
                <a:gd name="connsiteX287" fmla="*/ 9861592 w 10479782"/>
                <a:gd name="connsiteY287" fmla="*/ 521554 h 2198909"/>
                <a:gd name="connsiteX288" fmla="*/ 9908613 w 10479782"/>
                <a:gd name="connsiteY288" fmla="*/ 498969 h 2198909"/>
                <a:gd name="connsiteX289" fmla="*/ 9983398 w 10479782"/>
                <a:gd name="connsiteY289" fmla="*/ 466574 h 2198909"/>
                <a:gd name="connsiteX290" fmla="*/ 10060038 w 10479782"/>
                <a:gd name="connsiteY290" fmla="*/ 424553 h 2198909"/>
                <a:gd name="connsiteX291" fmla="*/ 10118905 w 10479782"/>
                <a:gd name="connsiteY291" fmla="*/ 365684 h 2198909"/>
                <a:gd name="connsiteX292" fmla="*/ 10150561 w 10479782"/>
                <a:gd name="connsiteY292" fmla="*/ 316072 h 2198909"/>
                <a:gd name="connsiteX293" fmla="*/ 10243306 w 10479782"/>
                <a:gd name="connsiteY293" fmla="*/ 244987 h 2198909"/>
                <a:gd name="connsiteX294" fmla="*/ 10327164 w 10479782"/>
                <a:gd name="connsiteY294" fmla="*/ 110961 h 2198909"/>
                <a:gd name="connsiteX295" fmla="*/ 10379738 w 10479782"/>
                <a:gd name="connsiteY295" fmla="*/ 55241 h 2198909"/>
                <a:gd name="connsiteX296" fmla="*/ 10409541 w 10479782"/>
                <a:gd name="connsiteY296" fmla="*/ 39507 h 2198909"/>
                <a:gd name="connsiteX297" fmla="*/ 10460263 w 10479782"/>
                <a:gd name="connsiteY297" fmla="*/ 817 h 219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</a:cxnLst>
              <a:rect l="l" t="t" r="r" b="b"/>
              <a:pathLst>
                <a:path w="10479782" h="2198909">
                  <a:moveTo>
                    <a:pt x="10461499" y="0"/>
                  </a:moveTo>
                  <a:lnTo>
                    <a:pt x="10479782" y="268945"/>
                  </a:lnTo>
                  <a:lnTo>
                    <a:pt x="10440826" y="322737"/>
                  </a:lnTo>
                  <a:cubicBezTo>
                    <a:pt x="10431756" y="335140"/>
                    <a:pt x="10423424" y="349765"/>
                    <a:pt x="10411022" y="357725"/>
                  </a:cubicBezTo>
                  <a:cubicBezTo>
                    <a:pt x="10385290" y="374385"/>
                    <a:pt x="10357152" y="387898"/>
                    <a:pt x="10329570" y="401597"/>
                  </a:cubicBezTo>
                  <a:cubicBezTo>
                    <a:pt x="10305875" y="413260"/>
                    <a:pt x="10280699" y="421960"/>
                    <a:pt x="10257560" y="434548"/>
                  </a:cubicBezTo>
                  <a:cubicBezTo>
                    <a:pt x="10239048" y="444545"/>
                    <a:pt x="10222571" y="458429"/>
                    <a:pt x="10205356" y="471018"/>
                  </a:cubicBezTo>
                  <a:cubicBezTo>
                    <a:pt x="10190361" y="481938"/>
                    <a:pt x="10173886" y="491379"/>
                    <a:pt x="10161298" y="504523"/>
                  </a:cubicBezTo>
                  <a:cubicBezTo>
                    <a:pt x="10130568" y="536364"/>
                    <a:pt x="10099653" y="567648"/>
                    <a:pt x="10061519" y="591159"/>
                  </a:cubicBezTo>
                  <a:cubicBezTo>
                    <a:pt x="10023940" y="614483"/>
                    <a:pt x="9988397" y="640586"/>
                    <a:pt x="9951004" y="664281"/>
                  </a:cubicBezTo>
                  <a:cubicBezTo>
                    <a:pt x="9914350" y="687420"/>
                    <a:pt x="9881213" y="712781"/>
                    <a:pt x="9862146" y="753878"/>
                  </a:cubicBezTo>
                  <a:cubicBezTo>
                    <a:pt x="9853631" y="772019"/>
                    <a:pt x="9841599" y="791827"/>
                    <a:pt x="9825493" y="802378"/>
                  </a:cubicBezTo>
                  <a:cubicBezTo>
                    <a:pt x="9802538" y="817372"/>
                    <a:pt x="9773475" y="822742"/>
                    <a:pt x="9748484" y="835515"/>
                  </a:cubicBezTo>
                  <a:cubicBezTo>
                    <a:pt x="9719050" y="850509"/>
                    <a:pt x="9684990" y="863468"/>
                    <a:pt x="9664995" y="887348"/>
                  </a:cubicBezTo>
                  <a:cubicBezTo>
                    <a:pt x="9647224" y="908637"/>
                    <a:pt x="9629268" y="925296"/>
                    <a:pt x="9605757" y="938809"/>
                  </a:cubicBezTo>
                  <a:cubicBezTo>
                    <a:pt x="9589282" y="948251"/>
                    <a:pt x="9577066" y="965466"/>
                    <a:pt x="9560035" y="973242"/>
                  </a:cubicBezTo>
                  <a:cubicBezTo>
                    <a:pt x="9537636" y="983609"/>
                    <a:pt x="9515050" y="991754"/>
                    <a:pt x="9495427" y="1007860"/>
                  </a:cubicBezTo>
                  <a:cubicBezTo>
                    <a:pt x="9475065" y="1024520"/>
                    <a:pt x="9451926" y="1037663"/>
                    <a:pt x="9430637" y="1053214"/>
                  </a:cubicBezTo>
                  <a:cubicBezTo>
                    <a:pt x="9419345" y="1061543"/>
                    <a:pt x="9410088" y="1072466"/>
                    <a:pt x="9399167" y="1081166"/>
                  </a:cubicBezTo>
                  <a:cubicBezTo>
                    <a:pt x="9379175" y="1097086"/>
                    <a:pt x="9358811" y="1112636"/>
                    <a:pt x="9338262" y="1127630"/>
                  </a:cubicBezTo>
                  <a:cubicBezTo>
                    <a:pt x="9317715" y="1142626"/>
                    <a:pt x="9298092" y="1160026"/>
                    <a:pt x="9275507" y="1170948"/>
                  </a:cubicBezTo>
                  <a:cubicBezTo>
                    <a:pt x="9237004" y="1189460"/>
                    <a:pt x="9194982" y="1200568"/>
                    <a:pt x="9157587" y="1220560"/>
                  </a:cubicBezTo>
                  <a:cubicBezTo>
                    <a:pt x="9119638" y="1240922"/>
                    <a:pt x="9083911" y="1266470"/>
                    <a:pt x="9050218" y="1293496"/>
                  </a:cubicBezTo>
                  <a:cubicBezTo>
                    <a:pt x="9023561" y="1314785"/>
                    <a:pt x="8998572" y="1335890"/>
                    <a:pt x="8965064" y="1346810"/>
                  </a:cubicBezTo>
                  <a:cubicBezTo>
                    <a:pt x="8946367" y="1352920"/>
                    <a:pt x="8926746" y="1366249"/>
                    <a:pt x="8915452" y="1381799"/>
                  </a:cubicBezTo>
                  <a:cubicBezTo>
                    <a:pt x="8891017" y="1415674"/>
                    <a:pt x="8859732" y="1439555"/>
                    <a:pt x="8824374" y="1459917"/>
                  </a:cubicBezTo>
                  <a:cubicBezTo>
                    <a:pt x="8777169" y="1487315"/>
                    <a:pt x="8730519" y="1515268"/>
                    <a:pt x="8683128" y="1542110"/>
                  </a:cubicBezTo>
                  <a:cubicBezTo>
                    <a:pt x="8655177" y="1558031"/>
                    <a:pt x="8627410" y="1574875"/>
                    <a:pt x="8597789" y="1586538"/>
                  </a:cubicBezTo>
                  <a:cubicBezTo>
                    <a:pt x="8537257" y="1610604"/>
                    <a:pt x="8475242" y="1631151"/>
                    <a:pt x="8414152" y="1653552"/>
                  </a:cubicBezTo>
                  <a:cubicBezTo>
                    <a:pt x="8394160" y="1660770"/>
                    <a:pt x="8375278" y="1671137"/>
                    <a:pt x="8354914" y="1677432"/>
                  </a:cubicBezTo>
                  <a:cubicBezTo>
                    <a:pt x="8332885" y="1684281"/>
                    <a:pt x="8309192" y="1686317"/>
                    <a:pt x="8287162" y="1693166"/>
                  </a:cubicBezTo>
                  <a:cubicBezTo>
                    <a:pt x="8250508" y="1704458"/>
                    <a:pt x="8214965" y="1718898"/>
                    <a:pt x="8178313" y="1730375"/>
                  </a:cubicBezTo>
                  <a:cubicBezTo>
                    <a:pt x="8107597" y="1752404"/>
                    <a:pt x="8036696" y="1773509"/>
                    <a:pt x="7965797" y="1794426"/>
                  </a:cubicBezTo>
                  <a:cubicBezTo>
                    <a:pt x="7950618" y="1798869"/>
                    <a:pt x="7934141" y="1799425"/>
                    <a:pt x="7919147" y="1804237"/>
                  </a:cubicBezTo>
                  <a:cubicBezTo>
                    <a:pt x="7879346" y="1817196"/>
                    <a:pt x="7839730" y="1831264"/>
                    <a:pt x="7800300" y="1845519"/>
                  </a:cubicBezTo>
                  <a:cubicBezTo>
                    <a:pt x="7776421" y="1854220"/>
                    <a:pt x="7753095" y="1864956"/>
                    <a:pt x="7729030" y="1873286"/>
                  </a:cubicBezTo>
                  <a:cubicBezTo>
                    <a:pt x="7709778" y="1879950"/>
                    <a:pt x="7689970" y="1885133"/>
                    <a:pt x="7669977" y="1889207"/>
                  </a:cubicBezTo>
                  <a:cubicBezTo>
                    <a:pt x="7652762" y="1892725"/>
                    <a:pt x="7634806" y="1892354"/>
                    <a:pt x="7617775" y="1896611"/>
                  </a:cubicBezTo>
                  <a:cubicBezTo>
                    <a:pt x="7571679" y="1908088"/>
                    <a:pt x="7526141" y="1921047"/>
                    <a:pt x="7480416" y="1933264"/>
                  </a:cubicBezTo>
                  <a:cubicBezTo>
                    <a:pt x="7462091" y="1938078"/>
                    <a:pt x="7443393" y="1941596"/>
                    <a:pt x="7425622" y="1947704"/>
                  </a:cubicBezTo>
                  <a:cubicBezTo>
                    <a:pt x="7378046" y="1963810"/>
                    <a:pt x="7331212" y="1982135"/>
                    <a:pt x="7283451" y="1997316"/>
                  </a:cubicBezTo>
                  <a:cubicBezTo>
                    <a:pt x="7243837" y="2009904"/>
                    <a:pt x="7203111" y="2018974"/>
                    <a:pt x="7162938" y="2030081"/>
                  </a:cubicBezTo>
                  <a:cubicBezTo>
                    <a:pt x="7145908" y="2034895"/>
                    <a:pt x="7129617" y="2041744"/>
                    <a:pt x="7112588" y="2045816"/>
                  </a:cubicBezTo>
                  <a:cubicBezTo>
                    <a:pt x="7074453" y="2055073"/>
                    <a:pt x="7035763" y="2062847"/>
                    <a:pt x="6997443" y="2072103"/>
                  </a:cubicBezTo>
                  <a:cubicBezTo>
                    <a:pt x="6975599" y="2077471"/>
                    <a:pt x="6954496" y="2087098"/>
                    <a:pt x="6932282" y="2090616"/>
                  </a:cubicBezTo>
                  <a:cubicBezTo>
                    <a:pt x="6879523" y="2098945"/>
                    <a:pt x="6826394" y="2104869"/>
                    <a:pt x="6773265" y="2111533"/>
                  </a:cubicBezTo>
                  <a:cubicBezTo>
                    <a:pt x="6718472" y="2118382"/>
                    <a:pt x="6663862" y="2125602"/>
                    <a:pt x="6609064" y="2131711"/>
                  </a:cubicBezTo>
                  <a:cubicBezTo>
                    <a:pt x="6579076" y="2134859"/>
                    <a:pt x="6548901" y="2135413"/>
                    <a:pt x="6518913" y="2138375"/>
                  </a:cubicBezTo>
                  <a:cubicBezTo>
                    <a:pt x="6492626" y="2140967"/>
                    <a:pt x="6466524" y="2145780"/>
                    <a:pt x="6440239" y="2148928"/>
                  </a:cubicBezTo>
                  <a:cubicBezTo>
                    <a:pt x="6417469" y="2151519"/>
                    <a:pt x="6394514" y="2153000"/>
                    <a:pt x="6371744" y="2155592"/>
                  </a:cubicBezTo>
                  <a:cubicBezTo>
                    <a:pt x="6335276" y="2159848"/>
                    <a:pt x="6298993" y="2164663"/>
                    <a:pt x="6262710" y="2169105"/>
                  </a:cubicBezTo>
                  <a:cubicBezTo>
                    <a:pt x="6247532" y="2170771"/>
                    <a:pt x="6231610" y="2175399"/>
                    <a:pt x="6217357" y="2172623"/>
                  </a:cubicBezTo>
                  <a:cubicBezTo>
                    <a:pt x="6181442" y="2165588"/>
                    <a:pt x="6146085" y="2167624"/>
                    <a:pt x="6110358" y="2172437"/>
                  </a:cubicBezTo>
                  <a:cubicBezTo>
                    <a:pt x="6098141" y="2174104"/>
                    <a:pt x="6084997" y="2173733"/>
                    <a:pt x="6073149" y="2170587"/>
                  </a:cubicBezTo>
                  <a:cubicBezTo>
                    <a:pt x="6048898" y="2164291"/>
                    <a:pt x="6025389" y="2155406"/>
                    <a:pt x="6001508" y="2147632"/>
                  </a:cubicBezTo>
                  <a:cubicBezTo>
                    <a:pt x="5998915" y="2146707"/>
                    <a:pt x="5995769" y="2146520"/>
                    <a:pt x="5992994" y="2145966"/>
                  </a:cubicBezTo>
                  <a:cubicBezTo>
                    <a:pt x="5977257" y="2142818"/>
                    <a:pt x="5961709" y="2139671"/>
                    <a:pt x="5945973" y="2136894"/>
                  </a:cubicBezTo>
                  <a:cubicBezTo>
                    <a:pt x="5937458" y="2135413"/>
                    <a:pt x="5928757" y="2135228"/>
                    <a:pt x="5920240" y="2133932"/>
                  </a:cubicBezTo>
                  <a:cubicBezTo>
                    <a:pt x="5887290" y="2128749"/>
                    <a:pt x="5851007" y="2137450"/>
                    <a:pt x="5822498" y="2115051"/>
                  </a:cubicBezTo>
                  <a:cubicBezTo>
                    <a:pt x="5803987" y="2100611"/>
                    <a:pt x="5786030" y="2103944"/>
                    <a:pt x="5766224" y="2106165"/>
                  </a:cubicBezTo>
                  <a:cubicBezTo>
                    <a:pt x="5751228" y="2107831"/>
                    <a:pt x="5735863" y="2107275"/>
                    <a:pt x="5720684" y="2107461"/>
                  </a:cubicBezTo>
                  <a:cubicBezTo>
                    <a:pt x="5694027" y="2108016"/>
                    <a:pt x="5667370" y="2108202"/>
                    <a:pt x="5640713" y="2109127"/>
                  </a:cubicBezTo>
                  <a:cubicBezTo>
                    <a:pt x="5632196" y="2109497"/>
                    <a:pt x="5623498" y="2114126"/>
                    <a:pt x="5615165" y="2113386"/>
                  </a:cubicBezTo>
                  <a:cubicBezTo>
                    <a:pt x="5576661" y="2109868"/>
                    <a:pt x="5538157" y="2104313"/>
                    <a:pt x="5499652" y="2101167"/>
                  </a:cubicBezTo>
                  <a:cubicBezTo>
                    <a:pt x="5477809" y="2099316"/>
                    <a:pt x="5455409" y="2102832"/>
                    <a:pt x="5433750" y="2100242"/>
                  </a:cubicBezTo>
                  <a:cubicBezTo>
                    <a:pt x="5408761" y="2097280"/>
                    <a:pt x="5384325" y="2089690"/>
                    <a:pt x="5359518" y="2085061"/>
                  </a:cubicBezTo>
                  <a:cubicBezTo>
                    <a:pt x="5352669" y="2083767"/>
                    <a:pt x="5345080" y="2085432"/>
                    <a:pt x="5337859" y="2085801"/>
                  </a:cubicBezTo>
                  <a:cubicBezTo>
                    <a:pt x="5329714" y="2086172"/>
                    <a:pt x="5321754" y="2086913"/>
                    <a:pt x="5313608" y="2087098"/>
                  </a:cubicBezTo>
                  <a:cubicBezTo>
                    <a:pt x="5288802" y="2087469"/>
                    <a:pt x="5263997" y="2086913"/>
                    <a:pt x="5239190" y="2088209"/>
                  </a:cubicBezTo>
                  <a:cubicBezTo>
                    <a:pt x="5224011" y="2088950"/>
                    <a:pt x="5208092" y="2096539"/>
                    <a:pt x="5194022" y="2093762"/>
                  </a:cubicBezTo>
                  <a:cubicBezTo>
                    <a:pt x="5165329" y="2088394"/>
                    <a:pt x="5136636" y="2100426"/>
                    <a:pt x="5107944" y="2090431"/>
                  </a:cubicBezTo>
                  <a:cubicBezTo>
                    <a:pt x="5099057" y="2087469"/>
                    <a:pt x="5086840" y="2094874"/>
                    <a:pt x="5076101" y="2095243"/>
                  </a:cubicBezTo>
                  <a:cubicBezTo>
                    <a:pt x="5049260" y="2096168"/>
                    <a:pt x="5022419" y="2095983"/>
                    <a:pt x="4995576" y="2095799"/>
                  </a:cubicBezTo>
                  <a:cubicBezTo>
                    <a:pt x="4971510" y="2095614"/>
                    <a:pt x="4946519" y="2098205"/>
                    <a:pt x="4923380" y="2093021"/>
                  </a:cubicBezTo>
                  <a:cubicBezTo>
                    <a:pt x="4899129" y="2087468"/>
                    <a:pt x="4877286" y="2088209"/>
                    <a:pt x="4853775" y="2094502"/>
                  </a:cubicBezTo>
                  <a:cubicBezTo>
                    <a:pt x="4837670" y="2098760"/>
                    <a:pt x="4820639" y="2099316"/>
                    <a:pt x="4803979" y="2100611"/>
                  </a:cubicBezTo>
                  <a:cubicBezTo>
                    <a:pt x="4786023" y="2102092"/>
                    <a:pt x="4766215" y="2098205"/>
                    <a:pt x="4749925" y="2104313"/>
                  </a:cubicBezTo>
                  <a:cubicBezTo>
                    <a:pt x="4701422" y="2122456"/>
                    <a:pt x="4651626" y="2126343"/>
                    <a:pt x="4600905" y="2126343"/>
                  </a:cubicBezTo>
                  <a:cubicBezTo>
                    <a:pt x="4591648" y="2126343"/>
                    <a:pt x="4582206" y="2123752"/>
                    <a:pt x="4573322" y="2120975"/>
                  </a:cubicBezTo>
                  <a:cubicBezTo>
                    <a:pt x="4521488" y="2104313"/>
                    <a:pt x="4469470" y="2105794"/>
                    <a:pt x="4416711" y="2115976"/>
                  </a:cubicBezTo>
                  <a:cubicBezTo>
                    <a:pt x="4405789" y="2118198"/>
                    <a:pt x="4393572" y="2118569"/>
                    <a:pt x="4382651" y="2116347"/>
                  </a:cubicBezTo>
                  <a:cubicBezTo>
                    <a:pt x="4351919" y="2109868"/>
                    <a:pt x="4322116" y="2099130"/>
                    <a:pt x="4291200" y="2094502"/>
                  </a:cubicBezTo>
                  <a:cubicBezTo>
                    <a:pt x="4240110" y="2086913"/>
                    <a:pt x="4195867" y="2112458"/>
                    <a:pt x="4150141" y="2129120"/>
                  </a:cubicBezTo>
                  <a:cubicBezTo>
                    <a:pt x="4106639" y="2144854"/>
                    <a:pt x="4069615" y="2180397"/>
                    <a:pt x="4018151" y="2172437"/>
                  </a:cubicBezTo>
                  <a:cubicBezTo>
                    <a:pt x="4012969" y="2171696"/>
                    <a:pt x="4007231" y="2176695"/>
                    <a:pt x="4001491" y="2177991"/>
                  </a:cubicBezTo>
                  <a:cubicBezTo>
                    <a:pt x="3985757" y="2181509"/>
                    <a:pt x="3970022" y="2185765"/>
                    <a:pt x="3954101" y="2187433"/>
                  </a:cubicBezTo>
                  <a:cubicBezTo>
                    <a:pt x="3934664" y="2189654"/>
                    <a:pt x="3914857" y="2188913"/>
                    <a:pt x="3895419" y="2190764"/>
                  </a:cubicBezTo>
                  <a:cubicBezTo>
                    <a:pt x="3870427" y="2192985"/>
                    <a:pt x="3845808" y="2198909"/>
                    <a:pt x="3821000" y="2198909"/>
                  </a:cubicBezTo>
                  <a:cubicBezTo>
                    <a:pt x="3801008" y="2198909"/>
                    <a:pt x="3781199" y="2192060"/>
                    <a:pt x="3761394" y="2188727"/>
                  </a:cubicBezTo>
                  <a:cubicBezTo>
                    <a:pt x="3733440" y="2184100"/>
                    <a:pt x="3702710" y="2185396"/>
                    <a:pt x="3678089" y="2173548"/>
                  </a:cubicBezTo>
                  <a:cubicBezTo>
                    <a:pt x="3651803" y="2160960"/>
                    <a:pt x="3626812" y="2155221"/>
                    <a:pt x="3599599" y="2159108"/>
                  </a:cubicBezTo>
                  <a:cubicBezTo>
                    <a:pt x="3590529" y="2160404"/>
                    <a:pt x="3578866" y="2168180"/>
                    <a:pt x="3574795" y="2176139"/>
                  </a:cubicBezTo>
                  <a:cubicBezTo>
                    <a:pt x="3565722" y="2193910"/>
                    <a:pt x="3553321" y="2197059"/>
                    <a:pt x="3536474" y="2190949"/>
                  </a:cubicBezTo>
                  <a:cubicBezTo>
                    <a:pt x="3521850" y="2185765"/>
                    <a:pt x="3503894" y="2183174"/>
                    <a:pt x="3493898" y="2173177"/>
                  </a:cubicBezTo>
                  <a:cubicBezTo>
                    <a:pt x="3465573" y="2144855"/>
                    <a:pt x="3429475" y="2143929"/>
                    <a:pt x="3394304" y="2136340"/>
                  </a:cubicBezTo>
                  <a:cubicBezTo>
                    <a:pt x="3372832" y="2131711"/>
                    <a:pt x="3352837" y="2131526"/>
                    <a:pt x="3331364" y="2134672"/>
                  </a:cubicBezTo>
                  <a:cubicBezTo>
                    <a:pt x="3284716" y="2141708"/>
                    <a:pt x="3239360" y="2131711"/>
                    <a:pt x="3194561" y="2118938"/>
                  </a:cubicBezTo>
                  <a:cubicBezTo>
                    <a:pt x="3164942" y="2110423"/>
                    <a:pt x="3134583" y="2105240"/>
                    <a:pt x="3105150" y="2096539"/>
                  </a:cubicBezTo>
                  <a:cubicBezTo>
                    <a:pt x="3083120" y="2089875"/>
                    <a:pt x="3061093" y="2081914"/>
                    <a:pt x="3040916" y="2071178"/>
                  </a:cubicBezTo>
                  <a:cubicBezTo>
                    <a:pt x="3011664" y="2055442"/>
                    <a:pt x="2986121" y="2031747"/>
                    <a:pt x="2948911" y="2038042"/>
                  </a:cubicBezTo>
                  <a:cubicBezTo>
                    <a:pt x="2916143" y="2043595"/>
                    <a:pt x="2886526" y="2031933"/>
                    <a:pt x="2856536" y="2020826"/>
                  </a:cubicBezTo>
                  <a:cubicBezTo>
                    <a:pt x="2834507" y="2012681"/>
                    <a:pt x="2812481" y="2004349"/>
                    <a:pt x="2789709" y="1999166"/>
                  </a:cubicBezTo>
                  <a:cubicBezTo>
                    <a:pt x="2762681" y="1993058"/>
                    <a:pt x="2732137" y="1995650"/>
                    <a:pt x="2708071" y="1984356"/>
                  </a:cubicBezTo>
                  <a:cubicBezTo>
                    <a:pt x="2682894" y="1972509"/>
                    <a:pt x="2661979" y="1980470"/>
                    <a:pt x="2639578" y="1983803"/>
                  </a:cubicBezTo>
                  <a:cubicBezTo>
                    <a:pt x="2603850" y="1988986"/>
                    <a:pt x="2568306" y="1998612"/>
                    <a:pt x="2532209" y="1986393"/>
                  </a:cubicBezTo>
                  <a:cubicBezTo>
                    <a:pt x="2488337" y="1971584"/>
                    <a:pt x="2444833" y="1955665"/>
                    <a:pt x="2400776" y="1941596"/>
                  </a:cubicBezTo>
                  <a:cubicBezTo>
                    <a:pt x="2383743" y="1936226"/>
                    <a:pt x="2365420" y="1934004"/>
                    <a:pt x="2347647" y="1931598"/>
                  </a:cubicBezTo>
                  <a:cubicBezTo>
                    <a:pt x="2330802" y="1929562"/>
                    <a:pt x="2310625" y="1934745"/>
                    <a:pt x="2297664" y="1926971"/>
                  </a:cubicBezTo>
                  <a:cubicBezTo>
                    <a:pt x="2264343" y="1906978"/>
                    <a:pt x="2230098" y="1897168"/>
                    <a:pt x="2191592" y="1897167"/>
                  </a:cubicBezTo>
                  <a:cubicBezTo>
                    <a:pt x="2177152" y="1897167"/>
                    <a:pt x="2163082" y="1888836"/>
                    <a:pt x="2148460" y="1887355"/>
                  </a:cubicBezTo>
                  <a:cubicBezTo>
                    <a:pt x="2128465" y="1885505"/>
                    <a:pt x="2105510" y="1880506"/>
                    <a:pt x="2088110" y="1887541"/>
                  </a:cubicBezTo>
                  <a:cubicBezTo>
                    <a:pt x="2047200" y="1904201"/>
                    <a:pt x="2014065" y="1890317"/>
                    <a:pt x="1978335" y="1873842"/>
                  </a:cubicBezTo>
                  <a:cubicBezTo>
                    <a:pt x="1943162" y="1857551"/>
                    <a:pt x="1906138" y="1844594"/>
                    <a:pt x="1868746" y="1833856"/>
                  </a:cubicBezTo>
                  <a:cubicBezTo>
                    <a:pt x="1854677" y="1829969"/>
                    <a:pt x="1837833" y="1836449"/>
                    <a:pt x="1822281" y="1837743"/>
                  </a:cubicBezTo>
                  <a:cubicBezTo>
                    <a:pt x="1816726" y="1838114"/>
                    <a:pt x="1810617" y="1838670"/>
                    <a:pt x="1805620" y="1836818"/>
                  </a:cubicBezTo>
                  <a:cubicBezTo>
                    <a:pt x="1757306" y="1819047"/>
                    <a:pt x="1708248" y="1805534"/>
                    <a:pt x="1655861" y="1814789"/>
                  </a:cubicBezTo>
                  <a:cubicBezTo>
                    <a:pt x="1651049" y="1815716"/>
                    <a:pt x="1645678" y="1813679"/>
                    <a:pt x="1640864" y="1812383"/>
                  </a:cubicBezTo>
                  <a:cubicBezTo>
                    <a:pt x="1617354" y="1805718"/>
                    <a:pt x="1594400" y="1795167"/>
                    <a:pt x="1570522" y="1792761"/>
                  </a:cubicBezTo>
                  <a:cubicBezTo>
                    <a:pt x="1511653" y="1786837"/>
                    <a:pt x="1452417" y="1784429"/>
                    <a:pt x="1393176" y="1780542"/>
                  </a:cubicBezTo>
                  <a:cubicBezTo>
                    <a:pt x="1389473" y="1780357"/>
                    <a:pt x="1385586" y="1780357"/>
                    <a:pt x="1382255" y="1779061"/>
                  </a:cubicBezTo>
                  <a:cubicBezTo>
                    <a:pt x="1360410" y="1771101"/>
                    <a:pt x="1341344" y="1773693"/>
                    <a:pt x="1322831" y="1788872"/>
                  </a:cubicBezTo>
                  <a:cubicBezTo>
                    <a:pt x="1314686" y="1795536"/>
                    <a:pt x="1303578" y="1799054"/>
                    <a:pt x="1293399" y="1802756"/>
                  </a:cubicBezTo>
                  <a:cubicBezTo>
                    <a:pt x="1278402" y="1808311"/>
                    <a:pt x="1263039" y="1813679"/>
                    <a:pt x="1247489" y="1817197"/>
                  </a:cubicBezTo>
                  <a:cubicBezTo>
                    <a:pt x="1232124" y="1820527"/>
                    <a:pt x="1215649" y="1825155"/>
                    <a:pt x="1200839" y="1822564"/>
                  </a:cubicBezTo>
                  <a:cubicBezTo>
                    <a:pt x="1174182" y="1817937"/>
                    <a:pt x="1148820" y="1807570"/>
                    <a:pt x="1122534" y="1800720"/>
                  </a:cubicBezTo>
                  <a:cubicBezTo>
                    <a:pt x="1113464" y="1798313"/>
                    <a:pt x="1103466" y="1798685"/>
                    <a:pt x="1094027" y="1798498"/>
                  </a:cubicBezTo>
                  <a:cubicBezTo>
                    <a:pt x="1072366" y="1797944"/>
                    <a:pt x="1050152" y="1803312"/>
                    <a:pt x="1030531" y="1787947"/>
                  </a:cubicBezTo>
                  <a:cubicBezTo>
                    <a:pt x="1012390" y="1773508"/>
                    <a:pt x="994061" y="1777765"/>
                    <a:pt x="974995" y="1788687"/>
                  </a:cubicBezTo>
                  <a:cubicBezTo>
                    <a:pt x="961296" y="1796463"/>
                    <a:pt x="945747" y="1802571"/>
                    <a:pt x="930382" y="1805534"/>
                  </a:cubicBezTo>
                  <a:cubicBezTo>
                    <a:pt x="909278" y="1809605"/>
                    <a:pt x="888360" y="1811273"/>
                    <a:pt x="865590" y="1808865"/>
                  </a:cubicBezTo>
                  <a:cubicBezTo>
                    <a:pt x="849484" y="1807199"/>
                    <a:pt x="836340" y="1806459"/>
                    <a:pt x="823752" y="1796648"/>
                  </a:cubicBezTo>
                  <a:cubicBezTo>
                    <a:pt x="821717" y="1795167"/>
                    <a:pt x="818015" y="1794796"/>
                    <a:pt x="815238" y="1794982"/>
                  </a:cubicBezTo>
                  <a:cubicBezTo>
                    <a:pt x="778770" y="1798129"/>
                    <a:pt x="742671" y="1796463"/>
                    <a:pt x="705832" y="1794240"/>
                  </a:cubicBezTo>
                  <a:cubicBezTo>
                    <a:pt x="659000" y="1791280"/>
                    <a:pt x="609756" y="1799979"/>
                    <a:pt x="569216" y="1831079"/>
                  </a:cubicBezTo>
                  <a:cubicBezTo>
                    <a:pt x="563292" y="1835708"/>
                    <a:pt x="554407" y="1837743"/>
                    <a:pt x="546631" y="1838854"/>
                  </a:cubicBezTo>
                  <a:cubicBezTo>
                    <a:pt x="509978" y="1843666"/>
                    <a:pt x="473139" y="1847000"/>
                    <a:pt x="436485" y="1852368"/>
                  </a:cubicBezTo>
                  <a:cubicBezTo>
                    <a:pt x="416492" y="1855330"/>
                    <a:pt x="395574" y="1857923"/>
                    <a:pt x="377434" y="1866067"/>
                  </a:cubicBezTo>
                  <a:cubicBezTo>
                    <a:pt x="359664" y="1874026"/>
                    <a:pt x="345407" y="1883468"/>
                    <a:pt x="334855" y="1866808"/>
                  </a:cubicBezTo>
                  <a:cubicBezTo>
                    <a:pt x="315977" y="1875694"/>
                    <a:pt x="299498" y="1883098"/>
                    <a:pt x="283396" y="1891057"/>
                  </a:cubicBezTo>
                  <a:cubicBezTo>
                    <a:pt x="277470" y="1894019"/>
                    <a:pt x="272471" y="1898833"/>
                    <a:pt x="266547" y="1901610"/>
                  </a:cubicBezTo>
                  <a:cubicBezTo>
                    <a:pt x="260252" y="1904572"/>
                    <a:pt x="253219" y="1906422"/>
                    <a:pt x="246370" y="1907903"/>
                  </a:cubicBezTo>
                  <a:cubicBezTo>
                    <a:pt x="215824" y="1914567"/>
                    <a:pt x="185280" y="1920676"/>
                    <a:pt x="154923" y="1927896"/>
                  </a:cubicBezTo>
                  <a:cubicBezTo>
                    <a:pt x="148997" y="1929377"/>
                    <a:pt x="143998" y="1935301"/>
                    <a:pt x="138630" y="1939188"/>
                  </a:cubicBezTo>
                  <a:cubicBezTo>
                    <a:pt x="135113" y="1941780"/>
                    <a:pt x="131597" y="1945668"/>
                    <a:pt x="127708" y="1946223"/>
                  </a:cubicBezTo>
                  <a:cubicBezTo>
                    <a:pt x="98089" y="1950666"/>
                    <a:pt x="68657" y="1955850"/>
                    <a:pt x="38853" y="1958071"/>
                  </a:cubicBezTo>
                  <a:lnTo>
                    <a:pt x="35679" y="1958561"/>
                  </a:lnTo>
                  <a:lnTo>
                    <a:pt x="0" y="1433717"/>
                  </a:lnTo>
                  <a:lnTo>
                    <a:pt x="42184" y="1423079"/>
                  </a:lnTo>
                  <a:cubicBezTo>
                    <a:pt x="83097" y="1411971"/>
                    <a:pt x="123452" y="1411971"/>
                    <a:pt x="164178" y="1425856"/>
                  </a:cubicBezTo>
                  <a:cubicBezTo>
                    <a:pt x="192871" y="1435666"/>
                    <a:pt x="222119" y="1435666"/>
                    <a:pt x="250628" y="1422338"/>
                  </a:cubicBezTo>
                  <a:cubicBezTo>
                    <a:pt x="265992" y="1415120"/>
                    <a:pt x="281728" y="1407715"/>
                    <a:pt x="298019" y="1403642"/>
                  </a:cubicBezTo>
                  <a:cubicBezTo>
                    <a:pt x="308570" y="1401049"/>
                    <a:pt x="320787" y="1403457"/>
                    <a:pt x="331894" y="1405494"/>
                  </a:cubicBezTo>
                  <a:cubicBezTo>
                    <a:pt x="353368" y="1409565"/>
                    <a:pt x="375582" y="1421969"/>
                    <a:pt x="395574" y="1418822"/>
                  </a:cubicBezTo>
                  <a:cubicBezTo>
                    <a:pt x="464625" y="1407715"/>
                    <a:pt x="529786" y="1433816"/>
                    <a:pt x="597169" y="1434557"/>
                  </a:cubicBezTo>
                  <a:cubicBezTo>
                    <a:pt x="627713" y="1434926"/>
                    <a:pt x="657888" y="1440850"/>
                    <a:pt x="679362" y="1409936"/>
                  </a:cubicBezTo>
                  <a:cubicBezTo>
                    <a:pt x="682137" y="1405863"/>
                    <a:pt x="695652" y="1408084"/>
                    <a:pt x="703982" y="1409381"/>
                  </a:cubicBezTo>
                  <a:cubicBezTo>
                    <a:pt x="722494" y="1412158"/>
                    <a:pt x="740821" y="1419191"/>
                    <a:pt x="759147" y="1419007"/>
                  </a:cubicBezTo>
                  <a:cubicBezTo>
                    <a:pt x="797097" y="1418822"/>
                    <a:pt x="835230" y="1415860"/>
                    <a:pt x="872994" y="1412527"/>
                  </a:cubicBezTo>
                  <a:cubicBezTo>
                    <a:pt x="887248" y="1411231"/>
                    <a:pt x="900948" y="1406234"/>
                    <a:pt x="915017" y="1402716"/>
                  </a:cubicBezTo>
                  <a:cubicBezTo>
                    <a:pt x="922791" y="1400680"/>
                    <a:pt x="931123" y="1395312"/>
                    <a:pt x="938341" y="1396421"/>
                  </a:cubicBezTo>
                  <a:cubicBezTo>
                    <a:pt x="980179" y="1402901"/>
                    <a:pt x="1018498" y="1386982"/>
                    <a:pt x="1058113" y="1379021"/>
                  </a:cubicBezTo>
                  <a:cubicBezTo>
                    <a:pt x="1076440" y="1375319"/>
                    <a:pt x="1093655" y="1366433"/>
                    <a:pt x="1111427" y="1360325"/>
                  </a:cubicBezTo>
                  <a:cubicBezTo>
                    <a:pt x="1116054" y="1358657"/>
                    <a:pt x="1121238" y="1357177"/>
                    <a:pt x="1125867" y="1357548"/>
                  </a:cubicBezTo>
                  <a:cubicBezTo>
                    <a:pt x="1152337" y="1359769"/>
                    <a:pt x="1178625" y="1362916"/>
                    <a:pt x="1204911" y="1365321"/>
                  </a:cubicBezTo>
                  <a:cubicBezTo>
                    <a:pt x="1228792" y="1367543"/>
                    <a:pt x="1252857" y="1368283"/>
                    <a:pt x="1264149" y="1395496"/>
                  </a:cubicBezTo>
                  <a:cubicBezTo>
                    <a:pt x="1265816" y="1399755"/>
                    <a:pt x="1271369" y="1402901"/>
                    <a:pt x="1275627" y="1405679"/>
                  </a:cubicBezTo>
                  <a:cubicBezTo>
                    <a:pt x="1341345" y="1448441"/>
                    <a:pt x="1376516" y="1447329"/>
                    <a:pt x="1440752" y="1402160"/>
                  </a:cubicBezTo>
                  <a:cubicBezTo>
                    <a:pt x="1447417" y="1397533"/>
                    <a:pt x="1461670" y="1394200"/>
                    <a:pt x="1466113" y="1397903"/>
                  </a:cubicBezTo>
                  <a:cubicBezTo>
                    <a:pt x="1503877" y="1428633"/>
                    <a:pt x="1545159" y="1425300"/>
                    <a:pt x="1588663" y="1415674"/>
                  </a:cubicBezTo>
                  <a:cubicBezTo>
                    <a:pt x="1599954" y="1413083"/>
                    <a:pt x="1615875" y="1413083"/>
                    <a:pt x="1624390" y="1419192"/>
                  </a:cubicBezTo>
                  <a:cubicBezTo>
                    <a:pt x="1664931" y="1447514"/>
                    <a:pt x="1708434" y="1443442"/>
                    <a:pt x="1752492" y="1435112"/>
                  </a:cubicBezTo>
                  <a:cubicBezTo>
                    <a:pt x="1759340" y="1433816"/>
                    <a:pt x="1767672" y="1426781"/>
                    <a:pt x="1770632" y="1420303"/>
                  </a:cubicBezTo>
                  <a:cubicBezTo>
                    <a:pt x="1781185" y="1397348"/>
                    <a:pt x="1800993" y="1389572"/>
                    <a:pt x="1822836" y="1383093"/>
                  </a:cubicBezTo>
                  <a:cubicBezTo>
                    <a:pt x="1857269" y="1372542"/>
                    <a:pt x="1891144" y="1360138"/>
                    <a:pt x="1925762" y="1350143"/>
                  </a:cubicBezTo>
                  <a:cubicBezTo>
                    <a:pt x="1934278" y="1347737"/>
                    <a:pt x="1944830" y="1349218"/>
                    <a:pt x="1953716" y="1351993"/>
                  </a:cubicBezTo>
                  <a:cubicBezTo>
                    <a:pt x="1984075" y="1361434"/>
                    <a:pt x="2003327" y="1385130"/>
                    <a:pt x="2024430" y="1406975"/>
                  </a:cubicBezTo>
                  <a:cubicBezTo>
                    <a:pt x="2033686" y="1416601"/>
                    <a:pt x="2046459" y="1423450"/>
                    <a:pt x="2058863" y="1429002"/>
                  </a:cubicBezTo>
                  <a:cubicBezTo>
                    <a:pt x="2091072" y="1443258"/>
                    <a:pt x="2124024" y="1456030"/>
                    <a:pt x="2156605" y="1469544"/>
                  </a:cubicBezTo>
                  <a:cubicBezTo>
                    <a:pt x="2159752" y="1470840"/>
                    <a:pt x="2162342" y="1474171"/>
                    <a:pt x="2164750" y="1476948"/>
                  </a:cubicBezTo>
                  <a:cubicBezTo>
                    <a:pt x="2188815" y="1506198"/>
                    <a:pt x="2212694" y="1535630"/>
                    <a:pt x="2236945" y="1564880"/>
                  </a:cubicBezTo>
                  <a:cubicBezTo>
                    <a:pt x="2241573" y="1570433"/>
                    <a:pt x="2248239" y="1574506"/>
                    <a:pt x="2253235" y="1579874"/>
                  </a:cubicBezTo>
                  <a:cubicBezTo>
                    <a:pt x="2260271" y="1587279"/>
                    <a:pt x="2269157" y="1594314"/>
                    <a:pt x="2272859" y="1603200"/>
                  </a:cubicBezTo>
                  <a:cubicBezTo>
                    <a:pt x="2284336" y="1631151"/>
                    <a:pt x="2306365" y="1643186"/>
                    <a:pt x="2334132" y="1648369"/>
                  </a:cubicBezTo>
                  <a:cubicBezTo>
                    <a:pt x="2359495" y="1653181"/>
                    <a:pt x="2384855" y="1657254"/>
                    <a:pt x="2410031" y="1662807"/>
                  </a:cubicBezTo>
                  <a:cubicBezTo>
                    <a:pt x="2440760" y="1669471"/>
                    <a:pt x="2471306" y="1676691"/>
                    <a:pt x="2501665" y="1684837"/>
                  </a:cubicBezTo>
                  <a:cubicBezTo>
                    <a:pt x="2514807" y="1688354"/>
                    <a:pt x="2528691" y="1692426"/>
                    <a:pt x="2539985" y="1699646"/>
                  </a:cubicBezTo>
                  <a:cubicBezTo>
                    <a:pt x="2571639" y="1719639"/>
                    <a:pt x="2605516" y="1733152"/>
                    <a:pt x="2642724" y="1727784"/>
                  </a:cubicBezTo>
                  <a:cubicBezTo>
                    <a:pt x="2672528" y="1723526"/>
                    <a:pt x="2697519" y="1734448"/>
                    <a:pt x="2716031" y="1751479"/>
                  </a:cubicBezTo>
                  <a:cubicBezTo>
                    <a:pt x="2749723" y="1782394"/>
                    <a:pt x="2785820" y="1775359"/>
                    <a:pt x="2821734" y="1765363"/>
                  </a:cubicBezTo>
                  <a:cubicBezTo>
                    <a:pt x="2840246" y="1760180"/>
                    <a:pt x="2855425" y="1760920"/>
                    <a:pt x="2873011" y="1765917"/>
                  </a:cubicBezTo>
                  <a:cubicBezTo>
                    <a:pt x="2913737" y="1777580"/>
                    <a:pt x="2940950" y="1809236"/>
                    <a:pt x="2967236" y="1837003"/>
                  </a:cubicBezTo>
                  <a:cubicBezTo>
                    <a:pt x="2989636" y="1860698"/>
                    <a:pt x="3014813" y="1874026"/>
                    <a:pt x="3042395" y="1884024"/>
                  </a:cubicBezTo>
                  <a:cubicBezTo>
                    <a:pt x="3077197" y="1896796"/>
                    <a:pt x="3104779" y="1891984"/>
                    <a:pt x="3121440" y="1861254"/>
                  </a:cubicBezTo>
                  <a:cubicBezTo>
                    <a:pt x="3126068" y="1852553"/>
                    <a:pt x="3134213" y="1842370"/>
                    <a:pt x="3142914" y="1839780"/>
                  </a:cubicBezTo>
                  <a:cubicBezTo>
                    <a:pt x="3184935" y="1826822"/>
                    <a:pt x="3227513" y="1807940"/>
                    <a:pt x="3272497" y="1819418"/>
                  </a:cubicBezTo>
                  <a:cubicBezTo>
                    <a:pt x="3334697" y="1835153"/>
                    <a:pt x="3395415" y="1834227"/>
                    <a:pt x="3457615" y="1818677"/>
                  </a:cubicBezTo>
                  <a:cubicBezTo>
                    <a:pt x="3558504" y="1793501"/>
                    <a:pt x="3659393" y="1766844"/>
                    <a:pt x="3765467" y="1772397"/>
                  </a:cubicBezTo>
                  <a:cubicBezTo>
                    <a:pt x="3783052" y="1773322"/>
                    <a:pt x="3803969" y="1762030"/>
                    <a:pt x="3819150" y="1750923"/>
                  </a:cubicBezTo>
                  <a:cubicBezTo>
                    <a:pt x="3848214" y="1729821"/>
                    <a:pt x="3846917" y="1728153"/>
                    <a:pt x="3879498" y="1745555"/>
                  </a:cubicBezTo>
                  <a:cubicBezTo>
                    <a:pt x="3887274" y="1749814"/>
                    <a:pt x="3896900" y="1752404"/>
                    <a:pt x="3902639" y="1758699"/>
                  </a:cubicBezTo>
                  <a:cubicBezTo>
                    <a:pt x="3931887" y="1790724"/>
                    <a:pt x="3967986" y="1782948"/>
                    <a:pt x="4003898" y="1778321"/>
                  </a:cubicBezTo>
                  <a:cubicBezTo>
                    <a:pt x="4010192" y="1777396"/>
                    <a:pt x="4017781" y="1776099"/>
                    <a:pt x="4023152" y="1778692"/>
                  </a:cubicBezTo>
                  <a:cubicBezTo>
                    <a:pt x="4047400" y="1790353"/>
                    <a:pt x="4067949" y="1786281"/>
                    <a:pt x="4089054" y="1770360"/>
                  </a:cubicBezTo>
                  <a:cubicBezTo>
                    <a:pt x="4107379" y="1756662"/>
                    <a:pt x="4128484" y="1748517"/>
                    <a:pt x="4150142" y="1765548"/>
                  </a:cubicBezTo>
                  <a:cubicBezTo>
                    <a:pt x="4198273" y="1803312"/>
                    <a:pt x="4249734" y="1805162"/>
                    <a:pt x="4304160" y="1781283"/>
                  </a:cubicBezTo>
                  <a:cubicBezTo>
                    <a:pt x="4343034" y="1764252"/>
                    <a:pt x="4381353" y="1760365"/>
                    <a:pt x="4422267" y="1777580"/>
                  </a:cubicBezTo>
                  <a:cubicBezTo>
                    <a:pt x="4438001" y="1784244"/>
                    <a:pt x="4458363" y="1779802"/>
                    <a:pt x="4476691" y="1781282"/>
                  </a:cubicBezTo>
                  <a:cubicBezTo>
                    <a:pt x="4487056" y="1782023"/>
                    <a:pt x="4498535" y="1782208"/>
                    <a:pt x="4507419" y="1786837"/>
                  </a:cubicBezTo>
                  <a:cubicBezTo>
                    <a:pt x="4531116" y="1798685"/>
                    <a:pt x="4553143" y="1813863"/>
                    <a:pt x="4577023" y="1825526"/>
                  </a:cubicBezTo>
                  <a:cubicBezTo>
                    <a:pt x="4588502" y="1831079"/>
                    <a:pt x="4602199" y="1834041"/>
                    <a:pt x="4615158" y="1834227"/>
                  </a:cubicBezTo>
                  <a:cubicBezTo>
                    <a:pt x="4653478" y="1835152"/>
                    <a:pt x="4691799" y="1835152"/>
                    <a:pt x="4729932" y="1833487"/>
                  </a:cubicBezTo>
                  <a:cubicBezTo>
                    <a:pt x="4792872" y="1830894"/>
                    <a:pt x="4856737" y="1830338"/>
                    <a:pt x="4902090" y="1775174"/>
                  </a:cubicBezTo>
                  <a:cubicBezTo>
                    <a:pt x="4905795" y="1770731"/>
                    <a:pt x="4913754" y="1768139"/>
                    <a:pt x="4920048" y="1767398"/>
                  </a:cubicBezTo>
                  <a:cubicBezTo>
                    <a:pt x="4949111" y="1763882"/>
                    <a:pt x="4978915" y="1763511"/>
                    <a:pt x="5007609" y="1757772"/>
                  </a:cubicBezTo>
                  <a:cubicBezTo>
                    <a:pt x="5030564" y="1753145"/>
                    <a:pt x="5049631" y="1754625"/>
                    <a:pt x="5067031" y="1770916"/>
                  </a:cubicBezTo>
                  <a:cubicBezTo>
                    <a:pt x="5089801" y="1792389"/>
                    <a:pt x="5117570" y="1804978"/>
                    <a:pt x="5147929" y="1798129"/>
                  </a:cubicBezTo>
                  <a:cubicBezTo>
                    <a:pt x="5178287" y="1791465"/>
                    <a:pt x="5198280" y="1805903"/>
                    <a:pt x="5220680" y="1820899"/>
                  </a:cubicBezTo>
                  <a:cubicBezTo>
                    <a:pt x="5236971" y="1831819"/>
                    <a:pt x="5255482" y="1845519"/>
                    <a:pt x="5273623" y="1846629"/>
                  </a:cubicBezTo>
                  <a:cubicBezTo>
                    <a:pt x="5314721" y="1849035"/>
                    <a:pt x="5350079" y="1887170"/>
                    <a:pt x="5394691" y="1865512"/>
                  </a:cubicBezTo>
                  <a:cubicBezTo>
                    <a:pt x="5397654" y="1864031"/>
                    <a:pt x="5403022" y="1867733"/>
                    <a:pt x="5407280" y="1868658"/>
                  </a:cubicBezTo>
                  <a:cubicBezTo>
                    <a:pt x="5441341" y="1875694"/>
                    <a:pt x="5473366" y="1868843"/>
                    <a:pt x="5498358" y="1845704"/>
                  </a:cubicBezTo>
                  <a:cubicBezTo>
                    <a:pt x="5531123" y="1815529"/>
                    <a:pt x="5567406" y="1812567"/>
                    <a:pt x="5607761" y="1822380"/>
                  </a:cubicBezTo>
                  <a:cubicBezTo>
                    <a:pt x="5620720" y="1825526"/>
                    <a:pt x="5633679" y="1827748"/>
                    <a:pt x="5646821" y="1830338"/>
                  </a:cubicBezTo>
                  <a:cubicBezTo>
                    <a:pt x="5664593" y="1834041"/>
                    <a:pt x="5682550" y="1837930"/>
                    <a:pt x="5700320" y="1841632"/>
                  </a:cubicBezTo>
                  <a:cubicBezTo>
                    <a:pt x="5717538" y="1845334"/>
                    <a:pt x="5736605" y="1851627"/>
                    <a:pt x="5749931" y="1835708"/>
                  </a:cubicBezTo>
                  <a:cubicBezTo>
                    <a:pt x="5761410" y="1822008"/>
                    <a:pt x="5769555" y="1823305"/>
                    <a:pt x="5780107" y="1835153"/>
                  </a:cubicBezTo>
                  <a:cubicBezTo>
                    <a:pt x="5816761" y="1876619"/>
                    <a:pt x="5861189" y="1902535"/>
                    <a:pt x="5917835" y="1904386"/>
                  </a:cubicBezTo>
                  <a:cubicBezTo>
                    <a:pt x="5929498" y="1904757"/>
                    <a:pt x="5941345" y="1907347"/>
                    <a:pt x="5952821" y="1910125"/>
                  </a:cubicBezTo>
                  <a:cubicBezTo>
                    <a:pt x="5959857" y="1911790"/>
                    <a:pt x="5968373" y="1913642"/>
                    <a:pt x="5972630" y="1918641"/>
                  </a:cubicBezTo>
                  <a:cubicBezTo>
                    <a:pt x="6005766" y="1956774"/>
                    <a:pt x="6047048" y="1983247"/>
                    <a:pt x="6092032" y="2004536"/>
                  </a:cubicBezTo>
                  <a:cubicBezTo>
                    <a:pt x="6108136" y="2012125"/>
                    <a:pt x="6125354" y="2019715"/>
                    <a:pt x="6142754" y="2021936"/>
                  </a:cubicBezTo>
                  <a:cubicBezTo>
                    <a:pt x="6160894" y="2024158"/>
                    <a:pt x="6179961" y="2020455"/>
                    <a:pt x="6198473" y="2018418"/>
                  </a:cubicBezTo>
                  <a:cubicBezTo>
                    <a:pt x="6209396" y="2017308"/>
                    <a:pt x="6221984" y="2017493"/>
                    <a:pt x="6230685" y="2012125"/>
                  </a:cubicBezTo>
                  <a:cubicBezTo>
                    <a:pt x="6258267" y="1995279"/>
                    <a:pt x="6284924" y="1977139"/>
                    <a:pt x="6310656" y="1957515"/>
                  </a:cubicBezTo>
                  <a:cubicBezTo>
                    <a:pt x="6332686" y="1940669"/>
                    <a:pt x="6337129" y="1938263"/>
                    <a:pt x="6356194" y="1959367"/>
                  </a:cubicBezTo>
                  <a:cubicBezTo>
                    <a:pt x="6375818" y="1981025"/>
                    <a:pt x="6400253" y="1992317"/>
                    <a:pt x="6427279" y="1996945"/>
                  </a:cubicBezTo>
                  <a:cubicBezTo>
                    <a:pt x="6470043" y="2004165"/>
                    <a:pt x="6513175" y="2010273"/>
                    <a:pt x="6556307" y="2013791"/>
                  </a:cubicBezTo>
                  <a:cubicBezTo>
                    <a:pt x="6595367" y="2016937"/>
                    <a:pt x="6614063" y="1999907"/>
                    <a:pt x="6621839" y="1961217"/>
                  </a:cubicBezTo>
                  <a:cubicBezTo>
                    <a:pt x="6626282" y="1939744"/>
                    <a:pt x="6632021" y="1916418"/>
                    <a:pt x="6655715" y="1910681"/>
                  </a:cubicBezTo>
                  <a:cubicBezTo>
                    <a:pt x="6694405" y="1901424"/>
                    <a:pt x="6734576" y="1897352"/>
                    <a:pt x="6753644" y="1851999"/>
                  </a:cubicBezTo>
                  <a:cubicBezTo>
                    <a:pt x="6764194" y="1861994"/>
                    <a:pt x="6770674" y="1867918"/>
                    <a:pt x="6776969" y="1873841"/>
                  </a:cubicBezTo>
                  <a:cubicBezTo>
                    <a:pt x="6794370" y="1890317"/>
                    <a:pt x="6830466" y="1897352"/>
                    <a:pt x="6848795" y="1883099"/>
                  </a:cubicBezTo>
                  <a:cubicBezTo>
                    <a:pt x="6875822" y="1862365"/>
                    <a:pt x="6900628" y="1866252"/>
                    <a:pt x="6926543" y="1882358"/>
                  </a:cubicBezTo>
                  <a:cubicBezTo>
                    <a:pt x="6969862" y="1909015"/>
                    <a:pt x="7018176" y="1902905"/>
                    <a:pt x="7062050" y="1892169"/>
                  </a:cubicBezTo>
                  <a:cubicBezTo>
                    <a:pt x="7095186" y="1884208"/>
                    <a:pt x="7130544" y="1869584"/>
                    <a:pt x="7152202" y="1836078"/>
                  </a:cubicBezTo>
                  <a:cubicBezTo>
                    <a:pt x="7159051" y="1825341"/>
                    <a:pt x="7174416" y="1819972"/>
                    <a:pt x="7186635" y="1812938"/>
                  </a:cubicBezTo>
                  <a:cubicBezTo>
                    <a:pt x="7196817" y="1807199"/>
                    <a:pt x="7207553" y="1801831"/>
                    <a:pt x="7218845" y="1798129"/>
                  </a:cubicBezTo>
                  <a:cubicBezTo>
                    <a:pt x="7230877" y="1794055"/>
                    <a:pt x="7244207" y="1788132"/>
                    <a:pt x="7256055" y="1789799"/>
                  </a:cubicBezTo>
                  <a:cubicBezTo>
                    <a:pt x="7291967" y="1794611"/>
                    <a:pt x="7320476" y="1785169"/>
                    <a:pt x="7345837" y="1758328"/>
                  </a:cubicBezTo>
                  <a:cubicBezTo>
                    <a:pt x="7358981" y="1744444"/>
                    <a:pt x="7378417" y="1727599"/>
                    <a:pt x="7395078" y="1727413"/>
                  </a:cubicBezTo>
                  <a:cubicBezTo>
                    <a:pt x="7435618" y="1726859"/>
                    <a:pt x="7469309" y="1713530"/>
                    <a:pt x="7505779" y="1697609"/>
                  </a:cubicBezTo>
                  <a:cubicBezTo>
                    <a:pt x="7529288" y="1687427"/>
                    <a:pt x="7555945" y="1680394"/>
                    <a:pt x="7581123" y="1670952"/>
                  </a:cubicBezTo>
                  <a:cubicBezTo>
                    <a:pt x="7610555" y="1659845"/>
                    <a:pt x="7642582" y="1655773"/>
                    <a:pt x="7660538" y="1625043"/>
                  </a:cubicBezTo>
                  <a:cubicBezTo>
                    <a:pt x="7662573" y="1621712"/>
                    <a:pt x="7668683" y="1621156"/>
                    <a:pt x="7671645" y="1618009"/>
                  </a:cubicBezTo>
                  <a:cubicBezTo>
                    <a:pt x="7681084" y="1608383"/>
                    <a:pt x="7693303" y="1599498"/>
                    <a:pt x="7698302" y="1587834"/>
                  </a:cubicBezTo>
                  <a:cubicBezTo>
                    <a:pt x="7712740" y="1553773"/>
                    <a:pt x="7724032" y="1518600"/>
                    <a:pt x="7736991" y="1483984"/>
                  </a:cubicBezTo>
                  <a:cubicBezTo>
                    <a:pt x="7739768" y="1476579"/>
                    <a:pt x="7742359" y="1467138"/>
                    <a:pt x="7748098" y="1462879"/>
                  </a:cubicBezTo>
                  <a:cubicBezTo>
                    <a:pt x="7781235" y="1438444"/>
                    <a:pt x="7814927" y="1414933"/>
                    <a:pt x="7848987" y="1391794"/>
                  </a:cubicBezTo>
                  <a:cubicBezTo>
                    <a:pt x="7862687" y="1382537"/>
                    <a:pt x="7874163" y="1387722"/>
                    <a:pt x="7886382" y="1398458"/>
                  </a:cubicBezTo>
                  <a:cubicBezTo>
                    <a:pt x="7898229" y="1408640"/>
                    <a:pt x="7912854" y="1419192"/>
                    <a:pt x="7927662" y="1421784"/>
                  </a:cubicBezTo>
                  <a:cubicBezTo>
                    <a:pt x="7957283" y="1426781"/>
                    <a:pt x="7988011" y="1427893"/>
                    <a:pt x="8018186" y="1427893"/>
                  </a:cubicBezTo>
                  <a:cubicBezTo>
                    <a:pt x="8029478" y="1427892"/>
                    <a:pt x="8041510" y="1421228"/>
                    <a:pt x="8052063" y="1415860"/>
                  </a:cubicBezTo>
                  <a:cubicBezTo>
                    <a:pt x="8072054" y="1405678"/>
                    <a:pt x="8090566" y="1391979"/>
                    <a:pt x="8111299" y="1383464"/>
                  </a:cubicBezTo>
                  <a:cubicBezTo>
                    <a:pt x="8135365" y="1373653"/>
                    <a:pt x="8149804" y="1357917"/>
                    <a:pt x="8157024" y="1333297"/>
                  </a:cubicBezTo>
                  <a:cubicBezTo>
                    <a:pt x="8167761" y="1296644"/>
                    <a:pt x="8193309" y="1271097"/>
                    <a:pt x="8223482" y="1250364"/>
                  </a:cubicBezTo>
                  <a:cubicBezTo>
                    <a:pt x="8261801" y="1223891"/>
                    <a:pt x="8307526" y="1225188"/>
                    <a:pt x="8351027" y="1218708"/>
                  </a:cubicBezTo>
                  <a:cubicBezTo>
                    <a:pt x="8367689" y="1216302"/>
                    <a:pt x="8384905" y="1214265"/>
                    <a:pt x="8400085" y="1208157"/>
                  </a:cubicBezTo>
                  <a:cubicBezTo>
                    <a:pt x="8457656" y="1185202"/>
                    <a:pt x="8515228" y="1163359"/>
                    <a:pt x="8578539" y="1163913"/>
                  </a:cubicBezTo>
                  <a:cubicBezTo>
                    <a:pt x="8583721" y="1163913"/>
                    <a:pt x="8588906" y="1163359"/>
                    <a:pt x="8594087" y="1162432"/>
                  </a:cubicBezTo>
                  <a:cubicBezTo>
                    <a:pt x="8639071" y="1154843"/>
                    <a:pt x="8685536" y="1151881"/>
                    <a:pt x="8717746" y="1111526"/>
                  </a:cubicBezTo>
                  <a:cubicBezTo>
                    <a:pt x="8723670" y="1104121"/>
                    <a:pt x="8737183" y="1101900"/>
                    <a:pt x="8747550" y="1098936"/>
                  </a:cubicBezTo>
                  <a:cubicBezTo>
                    <a:pt x="8765508" y="1094124"/>
                    <a:pt x="8777542" y="1084313"/>
                    <a:pt x="8784019" y="1066727"/>
                  </a:cubicBezTo>
                  <a:cubicBezTo>
                    <a:pt x="8794942" y="1036367"/>
                    <a:pt x="8807899" y="1006564"/>
                    <a:pt x="8817712" y="975833"/>
                  </a:cubicBezTo>
                  <a:cubicBezTo>
                    <a:pt x="8824561" y="954730"/>
                    <a:pt x="8837333" y="943068"/>
                    <a:pt x="8857141" y="934367"/>
                  </a:cubicBezTo>
                  <a:cubicBezTo>
                    <a:pt x="8868249" y="929554"/>
                    <a:pt x="8877875" y="919003"/>
                    <a:pt x="8885835" y="909191"/>
                  </a:cubicBezTo>
                  <a:cubicBezTo>
                    <a:pt x="8895461" y="897343"/>
                    <a:pt x="8900458" y="881608"/>
                    <a:pt x="8911009" y="871057"/>
                  </a:cubicBezTo>
                  <a:cubicBezTo>
                    <a:pt x="8936741" y="844769"/>
                    <a:pt x="8944702" y="815706"/>
                    <a:pt x="8936185" y="779794"/>
                  </a:cubicBezTo>
                  <a:cubicBezTo>
                    <a:pt x="8928596" y="747954"/>
                    <a:pt x="8948589" y="705376"/>
                    <a:pt x="8974877" y="698896"/>
                  </a:cubicBezTo>
                  <a:cubicBezTo>
                    <a:pt x="9003940" y="691677"/>
                    <a:pt x="9023932" y="673907"/>
                    <a:pt x="9044481" y="654099"/>
                  </a:cubicBezTo>
                  <a:cubicBezTo>
                    <a:pt x="9055957" y="642992"/>
                    <a:pt x="9072063" y="633365"/>
                    <a:pt x="9087613" y="630588"/>
                  </a:cubicBezTo>
                  <a:cubicBezTo>
                    <a:pt x="9146666" y="619852"/>
                    <a:pt x="9202387" y="632994"/>
                    <a:pt x="9258478" y="654284"/>
                  </a:cubicBezTo>
                  <a:cubicBezTo>
                    <a:pt x="9295130" y="668168"/>
                    <a:pt x="9335856" y="671870"/>
                    <a:pt x="9375101" y="677423"/>
                  </a:cubicBezTo>
                  <a:cubicBezTo>
                    <a:pt x="9387320" y="679088"/>
                    <a:pt x="9402870" y="675388"/>
                    <a:pt x="9413421" y="668537"/>
                  </a:cubicBezTo>
                  <a:cubicBezTo>
                    <a:pt x="9450445" y="644842"/>
                    <a:pt x="9487284" y="620407"/>
                    <a:pt x="9521715" y="593009"/>
                  </a:cubicBezTo>
                  <a:cubicBezTo>
                    <a:pt x="9553742" y="567279"/>
                    <a:pt x="9589838" y="556541"/>
                    <a:pt x="9628714" y="559319"/>
                  </a:cubicBezTo>
                  <a:cubicBezTo>
                    <a:pt x="9657037" y="561355"/>
                    <a:pt x="9682582" y="556726"/>
                    <a:pt x="9709239" y="549692"/>
                  </a:cubicBezTo>
                  <a:cubicBezTo>
                    <a:pt x="9731453" y="543769"/>
                    <a:pt x="9755889" y="539695"/>
                    <a:pt x="9778472" y="542288"/>
                  </a:cubicBezTo>
                  <a:cubicBezTo>
                    <a:pt x="9810128" y="545990"/>
                    <a:pt x="9836231" y="540622"/>
                    <a:pt x="9861592" y="521554"/>
                  </a:cubicBezTo>
                  <a:cubicBezTo>
                    <a:pt x="9875105" y="511372"/>
                    <a:pt x="9892507" y="506004"/>
                    <a:pt x="9908613" y="498969"/>
                  </a:cubicBezTo>
                  <a:cubicBezTo>
                    <a:pt x="9933417" y="488048"/>
                    <a:pt x="9959149" y="478792"/>
                    <a:pt x="9983398" y="466574"/>
                  </a:cubicBezTo>
                  <a:cubicBezTo>
                    <a:pt x="10009502" y="453616"/>
                    <a:pt x="10033381" y="435660"/>
                    <a:pt x="10060038" y="424553"/>
                  </a:cubicBezTo>
                  <a:cubicBezTo>
                    <a:pt x="10088732" y="412520"/>
                    <a:pt x="10107244" y="394193"/>
                    <a:pt x="10118905" y="365684"/>
                  </a:cubicBezTo>
                  <a:cubicBezTo>
                    <a:pt x="10126312" y="347728"/>
                    <a:pt x="10136492" y="328660"/>
                    <a:pt x="10150561" y="316072"/>
                  </a:cubicBezTo>
                  <a:cubicBezTo>
                    <a:pt x="10179626" y="290342"/>
                    <a:pt x="10213685" y="270348"/>
                    <a:pt x="10243306" y="244987"/>
                  </a:cubicBezTo>
                  <a:cubicBezTo>
                    <a:pt x="10284957" y="209444"/>
                    <a:pt x="10323462" y="171680"/>
                    <a:pt x="10327164" y="110961"/>
                  </a:cubicBezTo>
                  <a:cubicBezTo>
                    <a:pt x="10329199" y="77455"/>
                    <a:pt x="10346970" y="63202"/>
                    <a:pt x="10379738" y="55241"/>
                  </a:cubicBezTo>
                  <a:cubicBezTo>
                    <a:pt x="10390658" y="52650"/>
                    <a:pt x="10406210" y="47652"/>
                    <a:pt x="10409541" y="39507"/>
                  </a:cubicBezTo>
                  <a:cubicBezTo>
                    <a:pt x="10419537" y="15256"/>
                    <a:pt x="10440270" y="10444"/>
                    <a:pt x="10460263" y="8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716618E-4C0F-42EC-BE06-F84BE1E74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33341">
              <a:off x="839281" y="3610818"/>
              <a:ext cx="10479782" cy="2198909"/>
            </a:xfrm>
            <a:custGeom>
              <a:avLst/>
              <a:gdLst>
                <a:gd name="connsiteX0" fmla="*/ 10461499 w 10479782"/>
                <a:gd name="connsiteY0" fmla="*/ 0 h 2198909"/>
                <a:gd name="connsiteX1" fmla="*/ 10479782 w 10479782"/>
                <a:gd name="connsiteY1" fmla="*/ 268945 h 2198909"/>
                <a:gd name="connsiteX2" fmla="*/ 10440826 w 10479782"/>
                <a:gd name="connsiteY2" fmla="*/ 322737 h 2198909"/>
                <a:gd name="connsiteX3" fmla="*/ 10411022 w 10479782"/>
                <a:gd name="connsiteY3" fmla="*/ 357725 h 2198909"/>
                <a:gd name="connsiteX4" fmla="*/ 10329570 w 10479782"/>
                <a:gd name="connsiteY4" fmla="*/ 401597 h 2198909"/>
                <a:gd name="connsiteX5" fmla="*/ 10257560 w 10479782"/>
                <a:gd name="connsiteY5" fmla="*/ 434548 h 2198909"/>
                <a:gd name="connsiteX6" fmla="*/ 10205356 w 10479782"/>
                <a:gd name="connsiteY6" fmla="*/ 471018 h 2198909"/>
                <a:gd name="connsiteX7" fmla="*/ 10161298 w 10479782"/>
                <a:gd name="connsiteY7" fmla="*/ 504523 h 2198909"/>
                <a:gd name="connsiteX8" fmla="*/ 10061519 w 10479782"/>
                <a:gd name="connsiteY8" fmla="*/ 591159 h 2198909"/>
                <a:gd name="connsiteX9" fmla="*/ 9951004 w 10479782"/>
                <a:gd name="connsiteY9" fmla="*/ 664281 h 2198909"/>
                <a:gd name="connsiteX10" fmla="*/ 9862146 w 10479782"/>
                <a:gd name="connsiteY10" fmla="*/ 753878 h 2198909"/>
                <a:gd name="connsiteX11" fmla="*/ 9825493 w 10479782"/>
                <a:gd name="connsiteY11" fmla="*/ 802378 h 2198909"/>
                <a:gd name="connsiteX12" fmla="*/ 9748484 w 10479782"/>
                <a:gd name="connsiteY12" fmla="*/ 835515 h 2198909"/>
                <a:gd name="connsiteX13" fmla="*/ 9664995 w 10479782"/>
                <a:gd name="connsiteY13" fmla="*/ 887348 h 2198909"/>
                <a:gd name="connsiteX14" fmla="*/ 9605757 w 10479782"/>
                <a:gd name="connsiteY14" fmla="*/ 938809 h 2198909"/>
                <a:gd name="connsiteX15" fmla="*/ 9560035 w 10479782"/>
                <a:gd name="connsiteY15" fmla="*/ 973242 h 2198909"/>
                <a:gd name="connsiteX16" fmla="*/ 9495427 w 10479782"/>
                <a:gd name="connsiteY16" fmla="*/ 1007860 h 2198909"/>
                <a:gd name="connsiteX17" fmla="*/ 9430637 w 10479782"/>
                <a:gd name="connsiteY17" fmla="*/ 1053214 h 2198909"/>
                <a:gd name="connsiteX18" fmla="*/ 9399167 w 10479782"/>
                <a:gd name="connsiteY18" fmla="*/ 1081166 h 2198909"/>
                <a:gd name="connsiteX19" fmla="*/ 9338262 w 10479782"/>
                <a:gd name="connsiteY19" fmla="*/ 1127630 h 2198909"/>
                <a:gd name="connsiteX20" fmla="*/ 9275507 w 10479782"/>
                <a:gd name="connsiteY20" fmla="*/ 1170948 h 2198909"/>
                <a:gd name="connsiteX21" fmla="*/ 9157587 w 10479782"/>
                <a:gd name="connsiteY21" fmla="*/ 1220560 h 2198909"/>
                <a:gd name="connsiteX22" fmla="*/ 9050218 w 10479782"/>
                <a:gd name="connsiteY22" fmla="*/ 1293496 h 2198909"/>
                <a:gd name="connsiteX23" fmla="*/ 8965064 w 10479782"/>
                <a:gd name="connsiteY23" fmla="*/ 1346810 h 2198909"/>
                <a:gd name="connsiteX24" fmla="*/ 8915452 w 10479782"/>
                <a:gd name="connsiteY24" fmla="*/ 1381799 h 2198909"/>
                <a:gd name="connsiteX25" fmla="*/ 8824374 w 10479782"/>
                <a:gd name="connsiteY25" fmla="*/ 1459917 h 2198909"/>
                <a:gd name="connsiteX26" fmla="*/ 8683128 w 10479782"/>
                <a:gd name="connsiteY26" fmla="*/ 1542110 h 2198909"/>
                <a:gd name="connsiteX27" fmla="*/ 8597789 w 10479782"/>
                <a:gd name="connsiteY27" fmla="*/ 1586538 h 2198909"/>
                <a:gd name="connsiteX28" fmla="*/ 8414152 w 10479782"/>
                <a:gd name="connsiteY28" fmla="*/ 1653552 h 2198909"/>
                <a:gd name="connsiteX29" fmla="*/ 8354914 w 10479782"/>
                <a:gd name="connsiteY29" fmla="*/ 1677432 h 2198909"/>
                <a:gd name="connsiteX30" fmla="*/ 8287162 w 10479782"/>
                <a:gd name="connsiteY30" fmla="*/ 1693166 h 2198909"/>
                <a:gd name="connsiteX31" fmla="*/ 8178313 w 10479782"/>
                <a:gd name="connsiteY31" fmla="*/ 1730375 h 2198909"/>
                <a:gd name="connsiteX32" fmla="*/ 7965797 w 10479782"/>
                <a:gd name="connsiteY32" fmla="*/ 1794426 h 2198909"/>
                <a:gd name="connsiteX33" fmla="*/ 7919147 w 10479782"/>
                <a:gd name="connsiteY33" fmla="*/ 1804237 h 2198909"/>
                <a:gd name="connsiteX34" fmla="*/ 7800300 w 10479782"/>
                <a:gd name="connsiteY34" fmla="*/ 1845519 h 2198909"/>
                <a:gd name="connsiteX35" fmla="*/ 7729030 w 10479782"/>
                <a:gd name="connsiteY35" fmla="*/ 1873286 h 2198909"/>
                <a:gd name="connsiteX36" fmla="*/ 7669977 w 10479782"/>
                <a:gd name="connsiteY36" fmla="*/ 1889207 h 2198909"/>
                <a:gd name="connsiteX37" fmla="*/ 7617775 w 10479782"/>
                <a:gd name="connsiteY37" fmla="*/ 1896611 h 2198909"/>
                <a:gd name="connsiteX38" fmla="*/ 7480416 w 10479782"/>
                <a:gd name="connsiteY38" fmla="*/ 1933264 h 2198909"/>
                <a:gd name="connsiteX39" fmla="*/ 7425622 w 10479782"/>
                <a:gd name="connsiteY39" fmla="*/ 1947704 h 2198909"/>
                <a:gd name="connsiteX40" fmla="*/ 7283451 w 10479782"/>
                <a:gd name="connsiteY40" fmla="*/ 1997316 h 2198909"/>
                <a:gd name="connsiteX41" fmla="*/ 7162938 w 10479782"/>
                <a:gd name="connsiteY41" fmla="*/ 2030081 h 2198909"/>
                <a:gd name="connsiteX42" fmla="*/ 7112588 w 10479782"/>
                <a:gd name="connsiteY42" fmla="*/ 2045816 h 2198909"/>
                <a:gd name="connsiteX43" fmla="*/ 6997443 w 10479782"/>
                <a:gd name="connsiteY43" fmla="*/ 2072103 h 2198909"/>
                <a:gd name="connsiteX44" fmla="*/ 6932282 w 10479782"/>
                <a:gd name="connsiteY44" fmla="*/ 2090616 h 2198909"/>
                <a:gd name="connsiteX45" fmla="*/ 6773265 w 10479782"/>
                <a:gd name="connsiteY45" fmla="*/ 2111533 h 2198909"/>
                <a:gd name="connsiteX46" fmla="*/ 6609064 w 10479782"/>
                <a:gd name="connsiteY46" fmla="*/ 2131711 h 2198909"/>
                <a:gd name="connsiteX47" fmla="*/ 6518913 w 10479782"/>
                <a:gd name="connsiteY47" fmla="*/ 2138375 h 2198909"/>
                <a:gd name="connsiteX48" fmla="*/ 6440239 w 10479782"/>
                <a:gd name="connsiteY48" fmla="*/ 2148928 h 2198909"/>
                <a:gd name="connsiteX49" fmla="*/ 6371744 w 10479782"/>
                <a:gd name="connsiteY49" fmla="*/ 2155592 h 2198909"/>
                <a:gd name="connsiteX50" fmla="*/ 6262710 w 10479782"/>
                <a:gd name="connsiteY50" fmla="*/ 2169105 h 2198909"/>
                <a:gd name="connsiteX51" fmla="*/ 6217357 w 10479782"/>
                <a:gd name="connsiteY51" fmla="*/ 2172623 h 2198909"/>
                <a:gd name="connsiteX52" fmla="*/ 6110358 w 10479782"/>
                <a:gd name="connsiteY52" fmla="*/ 2172437 h 2198909"/>
                <a:gd name="connsiteX53" fmla="*/ 6073149 w 10479782"/>
                <a:gd name="connsiteY53" fmla="*/ 2170587 h 2198909"/>
                <a:gd name="connsiteX54" fmla="*/ 6001508 w 10479782"/>
                <a:gd name="connsiteY54" fmla="*/ 2147632 h 2198909"/>
                <a:gd name="connsiteX55" fmla="*/ 5992994 w 10479782"/>
                <a:gd name="connsiteY55" fmla="*/ 2145966 h 2198909"/>
                <a:gd name="connsiteX56" fmla="*/ 5945973 w 10479782"/>
                <a:gd name="connsiteY56" fmla="*/ 2136894 h 2198909"/>
                <a:gd name="connsiteX57" fmla="*/ 5920240 w 10479782"/>
                <a:gd name="connsiteY57" fmla="*/ 2133932 h 2198909"/>
                <a:gd name="connsiteX58" fmla="*/ 5822498 w 10479782"/>
                <a:gd name="connsiteY58" fmla="*/ 2115051 h 2198909"/>
                <a:gd name="connsiteX59" fmla="*/ 5766224 w 10479782"/>
                <a:gd name="connsiteY59" fmla="*/ 2106165 h 2198909"/>
                <a:gd name="connsiteX60" fmla="*/ 5720684 w 10479782"/>
                <a:gd name="connsiteY60" fmla="*/ 2107461 h 2198909"/>
                <a:gd name="connsiteX61" fmla="*/ 5640713 w 10479782"/>
                <a:gd name="connsiteY61" fmla="*/ 2109127 h 2198909"/>
                <a:gd name="connsiteX62" fmla="*/ 5615165 w 10479782"/>
                <a:gd name="connsiteY62" fmla="*/ 2113386 h 2198909"/>
                <a:gd name="connsiteX63" fmla="*/ 5499652 w 10479782"/>
                <a:gd name="connsiteY63" fmla="*/ 2101167 h 2198909"/>
                <a:gd name="connsiteX64" fmla="*/ 5433750 w 10479782"/>
                <a:gd name="connsiteY64" fmla="*/ 2100242 h 2198909"/>
                <a:gd name="connsiteX65" fmla="*/ 5359518 w 10479782"/>
                <a:gd name="connsiteY65" fmla="*/ 2085061 h 2198909"/>
                <a:gd name="connsiteX66" fmla="*/ 5337859 w 10479782"/>
                <a:gd name="connsiteY66" fmla="*/ 2085801 h 2198909"/>
                <a:gd name="connsiteX67" fmla="*/ 5313608 w 10479782"/>
                <a:gd name="connsiteY67" fmla="*/ 2087098 h 2198909"/>
                <a:gd name="connsiteX68" fmla="*/ 5239190 w 10479782"/>
                <a:gd name="connsiteY68" fmla="*/ 2088209 h 2198909"/>
                <a:gd name="connsiteX69" fmla="*/ 5194022 w 10479782"/>
                <a:gd name="connsiteY69" fmla="*/ 2093762 h 2198909"/>
                <a:gd name="connsiteX70" fmla="*/ 5107944 w 10479782"/>
                <a:gd name="connsiteY70" fmla="*/ 2090431 h 2198909"/>
                <a:gd name="connsiteX71" fmla="*/ 5076101 w 10479782"/>
                <a:gd name="connsiteY71" fmla="*/ 2095243 h 2198909"/>
                <a:gd name="connsiteX72" fmla="*/ 4995576 w 10479782"/>
                <a:gd name="connsiteY72" fmla="*/ 2095799 h 2198909"/>
                <a:gd name="connsiteX73" fmla="*/ 4923380 w 10479782"/>
                <a:gd name="connsiteY73" fmla="*/ 2093021 h 2198909"/>
                <a:gd name="connsiteX74" fmla="*/ 4853775 w 10479782"/>
                <a:gd name="connsiteY74" fmla="*/ 2094502 h 2198909"/>
                <a:gd name="connsiteX75" fmla="*/ 4803979 w 10479782"/>
                <a:gd name="connsiteY75" fmla="*/ 2100611 h 2198909"/>
                <a:gd name="connsiteX76" fmla="*/ 4749925 w 10479782"/>
                <a:gd name="connsiteY76" fmla="*/ 2104313 h 2198909"/>
                <a:gd name="connsiteX77" fmla="*/ 4600905 w 10479782"/>
                <a:gd name="connsiteY77" fmla="*/ 2126343 h 2198909"/>
                <a:gd name="connsiteX78" fmla="*/ 4573322 w 10479782"/>
                <a:gd name="connsiteY78" fmla="*/ 2120975 h 2198909"/>
                <a:gd name="connsiteX79" fmla="*/ 4416711 w 10479782"/>
                <a:gd name="connsiteY79" fmla="*/ 2115976 h 2198909"/>
                <a:gd name="connsiteX80" fmla="*/ 4382651 w 10479782"/>
                <a:gd name="connsiteY80" fmla="*/ 2116347 h 2198909"/>
                <a:gd name="connsiteX81" fmla="*/ 4291200 w 10479782"/>
                <a:gd name="connsiteY81" fmla="*/ 2094502 h 2198909"/>
                <a:gd name="connsiteX82" fmla="*/ 4150141 w 10479782"/>
                <a:gd name="connsiteY82" fmla="*/ 2129120 h 2198909"/>
                <a:gd name="connsiteX83" fmla="*/ 4018151 w 10479782"/>
                <a:gd name="connsiteY83" fmla="*/ 2172437 h 2198909"/>
                <a:gd name="connsiteX84" fmla="*/ 4001491 w 10479782"/>
                <a:gd name="connsiteY84" fmla="*/ 2177991 h 2198909"/>
                <a:gd name="connsiteX85" fmla="*/ 3954101 w 10479782"/>
                <a:gd name="connsiteY85" fmla="*/ 2187433 h 2198909"/>
                <a:gd name="connsiteX86" fmla="*/ 3895419 w 10479782"/>
                <a:gd name="connsiteY86" fmla="*/ 2190764 h 2198909"/>
                <a:gd name="connsiteX87" fmla="*/ 3821000 w 10479782"/>
                <a:gd name="connsiteY87" fmla="*/ 2198909 h 2198909"/>
                <a:gd name="connsiteX88" fmla="*/ 3761394 w 10479782"/>
                <a:gd name="connsiteY88" fmla="*/ 2188727 h 2198909"/>
                <a:gd name="connsiteX89" fmla="*/ 3678089 w 10479782"/>
                <a:gd name="connsiteY89" fmla="*/ 2173548 h 2198909"/>
                <a:gd name="connsiteX90" fmla="*/ 3599599 w 10479782"/>
                <a:gd name="connsiteY90" fmla="*/ 2159108 h 2198909"/>
                <a:gd name="connsiteX91" fmla="*/ 3574795 w 10479782"/>
                <a:gd name="connsiteY91" fmla="*/ 2176139 h 2198909"/>
                <a:gd name="connsiteX92" fmla="*/ 3536474 w 10479782"/>
                <a:gd name="connsiteY92" fmla="*/ 2190949 h 2198909"/>
                <a:gd name="connsiteX93" fmla="*/ 3493898 w 10479782"/>
                <a:gd name="connsiteY93" fmla="*/ 2173177 h 2198909"/>
                <a:gd name="connsiteX94" fmla="*/ 3394304 w 10479782"/>
                <a:gd name="connsiteY94" fmla="*/ 2136340 h 2198909"/>
                <a:gd name="connsiteX95" fmla="*/ 3331364 w 10479782"/>
                <a:gd name="connsiteY95" fmla="*/ 2134672 h 2198909"/>
                <a:gd name="connsiteX96" fmla="*/ 3194561 w 10479782"/>
                <a:gd name="connsiteY96" fmla="*/ 2118938 h 2198909"/>
                <a:gd name="connsiteX97" fmla="*/ 3105150 w 10479782"/>
                <a:gd name="connsiteY97" fmla="*/ 2096539 h 2198909"/>
                <a:gd name="connsiteX98" fmla="*/ 3040916 w 10479782"/>
                <a:gd name="connsiteY98" fmla="*/ 2071178 h 2198909"/>
                <a:gd name="connsiteX99" fmla="*/ 2948911 w 10479782"/>
                <a:gd name="connsiteY99" fmla="*/ 2038042 h 2198909"/>
                <a:gd name="connsiteX100" fmla="*/ 2856536 w 10479782"/>
                <a:gd name="connsiteY100" fmla="*/ 2020826 h 2198909"/>
                <a:gd name="connsiteX101" fmla="*/ 2789709 w 10479782"/>
                <a:gd name="connsiteY101" fmla="*/ 1999166 h 2198909"/>
                <a:gd name="connsiteX102" fmla="*/ 2708071 w 10479782"/>
                <a:gd name="connsiteY102" fmla="*/ 1984356 h 2198909"/>
                <a:gd name="connsiteX103" fmla="*/ 2639578 w 10479782"/>
                <a:gd name="connsiteY103" fmla="*/ 1983803 h 2198909"/>
                <a:gd name="connsiteX104" fmla="*/ 2532209 w 10479782"/>
                <a:gd name="connsiteY104" fmla="*/ 1986393 h 2198909"/>
                <a:gd name="connsiteX105" fmla="*/ 2400776 w 10479782"/>
                <a:gd name="connsiteY105" fmla="*/ 1941596 h 2198909"/>
                <a:gd name="connsiteX106" fmla="*/ 2347647 w 10479782"/>
                <a:gd name="connsiteY106" fmla="*/ 1931598 h 2198909"/>
                <a:gd name="connsiteX107" fmla="*/ 2297664 w 10479782"/>
                <a:gd name="connsiteY107" fmla="*/ 1926971 h 2198909"/>
                <a:gd name="connsiteX108" fmla="*/ 2191592 w 10479782"/>
                <a:gd name="connsiteY108" fmla="*/ 1897167 h 2198909"/>
                <a:gd name="connsiteX109" fmla="*/ 2148460 w 10479782"/>
                <a:gd name="connsiteY109" fmla="*/ 1887355 h 2198909"/>
                <a:gd name="connsiteX110" fmla="*/ 2088110 w 10479782"/>
                <a:gd name="connsiteY110" fmla="*/ 1887541 h 2198909"/>
                <a:gd name="connsiteX111" fmla="*/ 1978335 w 10479782"/>
                <a:gd name="connsiteY111" fmla="*/ 1873842 h 2198909"/>
                <a:gd name="connsiteX112" fmla="*/ 1868746 w 10479782"/>
                <a:gd name="connsiteY112" fmla="*/ 1833856 h 2198909"/>
                <a:gd name="connsiteX113" fmla="*/ 1822281 w 10479782"/>
                <a:gd name="connsiteY113" fmla="*/ 1837743 h 2198909"/>
                <a:gd name="connsiteX114" fmla="*/ 1805620 w 10479782"/>
                <a:gd name="connsiteY114" fmla="*/ 1836818 h 2198909"/>
                <a:gd name="connsiteX115" fmla="*/ 1655861 w 10479782"/>
                <a:gd name="connsiteY115" fmla="*/ 1814789 h 2198909"/>
                <a:gd name="connsiteX116" fmla="*/ 1640864 w 10479782"/>
                <a:gd name="connsiteY116" fmla="*/ 1812383 h 2198909"/>
                <a:gd name="connsiteX117" fmla="*/ 1570522 w 10479782"/>
                <a:gd name="connsiteY117" fmla="*/ 1792761 h 2198909"/>
                <a:gd name="connsiteX118" fmla="*/ 1393176 w 10479782"/>
                <a:gd name="connsiteY118" fmla="*/ 1780542 h 2198909"/>
                <a:gd name="connsiteX119" fmla="*/ 1382255 w 10479782"/>
                <a:gd name="connsiteY119" fmla="*/ 1779061 h 2198909"/>
                <a:gd name="connsiteX120" fmla="*/ 1322831 w 10479782"/>
                <a:gd name="connsiteY120" fmla="*/ 1788872 h 2198909"/>
                <a:gd name="connsiteX121" fmla="*/ 1293399 w 10479782"/>
                <a:gd name="connsiteY121" fmla="*/ 1802756 h 2198909"/>
                <a:gd name="connsiteX122" fmla="*/ 1247489 w 10479782"/>
                <a:gd name="connsiteY122" fmla="*/ 1817197 h 2198909"/>
                <a:gd name="connsiteX123" fmla="*/ 1200839 w 10479782"/>
                <a:gd name="connsiteY123" fmla="*/ 1822564 h 2198909"/>
                <a:gd name="connsiteX124" fmla="*/ 1122534 w 10479782"/>
                <a:gd name="connsiteY124" fmla="*/ 1800720 h 2198909"/>
                <a:gd name="connsiteX125" fmla="*/ 1094027 w 10479782"/>
                <a:gd name="connsiteY125" fmla="*/ 1798498 h 2198909"/>
                <a:gd name="connsiteX126" fmla="*/ 1030531 w 10479782"/>
                <a:gd name="connsiteY126" fmla="*/ 1787947 h 2198909"/>
                <a:gd name="connsiteX127" fmla="*/ 974995 w 10479782"/>
                <a:gd name="connsiteY127" fmla="*/ 1788687 h 2198909"/>
                <a:gd name="connsiteX128" fmla="*/ 930382 w 10479782"/>
                <a:gd name="connsiteY128" fmla="*/ 1805534 h 2198909"/>
                <a:gd name="connsiteX129" fmla="*/ 865590 w 10479782"/>
                <a:gd name="connsiteY129" fmla="*/ 1808865 h 2198909"/>
                <a:gd name="connsiteX130" fmla="*/ 823752 w 10479782"/>
                <a:gd name="connsiteY130" fmla="*/ 1796648 h 2198909"/>
                <a:gd name="connsiteX131" fmla="*/ 815238 w 10479782"/>
                <a:gd name="connsiteY131" fmla="*/ 1794982 h 2198909"/>
                <a:gd name="connsiteX132" fmla="*/ 705832 w 10479782"/>
                <a:gd name="connsiteY132" fmla="*/ 1794240 h 2198909"/>
                <a:gd name="connsiteX133" fmla="*/ 569216 w 10479782"/>
                <a:gd name="connsiteY133" fmla="*/ 1831079 h 2198909"/>
                <a:gd name="connsiteX134" fmla="*/ 546631 w 10479782"/>
                <a:gd name="connsiteY134" fmla="*/ 1838854 h 2198909"/>
                <a:gd name="connsiteX135" fmla="*/ 436485 w 10479782"/>
                <a:gd name="connsiteY135" fmla="*/ 1852368 h 2198909"/>
                <a:gd name="connsiteX136" fmla="*/ 377434 w 10479782"/>
                <a:gd name="connsiteY136" fmla="*/ 1866067 h 2198909"/>
                <a:gd name="connsiteX137" fmla="*/ 334855 w 10479782"/>
                <a:gd name="connsiteY137" fmla="*/ 1866808 h 2198909"/>
                <a:gd name="connsiteX138" fmla="*/ 283396 w 10479782"/>
                <a:gd name="connsiteY138" fmla="*/ 1891057 h 2198909"/>
                <a:gd name="connsiteX139" fmla="*/ 266547 w 10479782"/>
                <a:gd name="connsiteY139" fmla="*/ 1901610 h 2198909"/>
                <a:gd name="connsiteX140" fmla="*/ 246370 w 10479782"/>
                <a:gd name="connsiteY140" fmla="*/ 1907903 h 2198909"/>
                <a:gd name="connsiteX141" fmla="*/ 154923 w 10479782"/>
                <a:gd name="connsiteY141" fmla="*/ 1927896 h 2198909"/>
                <a:gd name="connsiteX142" fmla="*/ 138630 w 10479782"/>
                <a:gd name="connsiteY142" fmla="*/ 1939188 h 2198909"/>
                <a:gd name="connsiteX143" fmla="*/ 127708 w 10479782"/>
                <a:gd name="connsiteY143" fmla="*/ 1946223 h 2198909"/>
                <a:gd name="connsiteX144" fmla="*/ 38853 w 10479782"/>
                <a:gd name="connsiteY144" fmla="*/ 1958071 h 2198909"/>
                <a:gd name="connsiteX145" fmla="*/ 35679 w 10479782"/>
                <a:gd name="connsiteY145" fmla="*/ 1958561 h 2198909"/>
                <a:gd name="connsiteX146" fmla="*/ 0 w 10479782"/>
                <a:gd name="connsiteY146" fmla="*/ 1433717 h 2198909"/>
                <a:gd name="connsiteX147" fmla="*/ 42184 w 10479782"/>
                <a:gd name="connsiteY147" fmla="*/ 1423079 h 2198909"/>
                <a:gd name="connsiteX148" fmla="*/ 164178 w 10479782"/>
                <a:gd name="connsiteY148" fmla="*/ 1425856 h 2198909"/>
                <a:gd name="connsiteX149" fmla="*/ 250628 w 10479782"/>
                <a:gd name="connsiteY149" fmla="*/ 1422338 h 2198909"/>
                <a:gd name="connsiteX150" fmla="*/ 298019 w 10479782"/>
                <a:gd name="connsiteY150" fmla="*/ 1403642 h 2198909"/>
                <a:gd name="connsiteX151" fmla="*/ 331894 w 10479782"/>
                <a:gd name="connsiteY151" fmla="*/ 1405494 h 2198909"/>
                <a:gd name="connsiteX152" fmla="*/ 395574 w 10479782"/>
                <a:gd name="connsiteY152" fmla="*/ 1418822 h 2198909"/>
                <a:gd name="connsiteX153" fmla="*/ 597169 w 10479782"/>
                <a:gd name="connsiteY153" fmla="*/ 1434557 h 2198909"/>
                <a:gd name="connsiteX154" fmla="*/ 679362 w 10479782"/>
                <a:gd name="connsiteY154" fmla="*/ 1409936 h 2198909"/>
                <a:gd name="connsiteX155" fmla="*/ 703982 w 10479782"/>
                <a:gd name="connsiteY155" fmla="*/ 1409381 h 2198909"/>
                <a:gd name="connsiteX156" fmla="*/ 759147 w 10479782"/>
                <a:gd name="connsiteY156" fmla="*/ 1419007 h 2198909"/>
                <a:gd name="connsiteX157" fmla="*/ 872994 w 10479782"/>
                <a:gd name="connsiteY157" fmla="*/ 1412527 h 2198909"/>
                <a:gd name="connsiteX158" fmla="*/ 915017 w 10479782"/>
                <a:gd name="connsiteY158" fmla="*/ 1402716 h 2198909"/>
                <a:gd name="connsiteX159" fmla="*/ 938341 w 10479782"/>
                <a:gd name="connsiteY159" fmla="*/ 1396421 h 2198909"/>
                <a:gd name="connsiteX160" fmla="*/ 1058113 w 10479782"/>
                <a:gd name="connsiteY160" fmla="*/ 1379021 h 2198909"/>
                <a:gd name="connsiteX161" fmla="*/ 1111427 w 10479782"/>
                <a:gd name="connsiteY161" fmla="*/ 1360325 h 2198909"/>
                <a:gd name="connsiteX162" fmla="*/ 1125867 w 10479782"/>
                <a:gd name="connsiteY162" fmla="*/ 1357548 h 2198909"/>
                <a:gd name="connsiteX163" fmla="*/ 1204911 w 10479782"/>
                <a:gd name="connsiteY163" fmla="*/ 1365321 h 2198909"/>
                <a:gd name="connsiteX164" fmla="*/ 1264149 w 10479782"/>
                <a:gd name="connsiteY164" fmla="*/ 1395496 h 2198909"/>
                <a:gd name="connsiteX165" fmla="*/ 1275627 w 10479782"/>
                <a:gd name="connsiteY165" fmla="*/ 1405679 h 2198909"/>
                <a:gd name="connsiteX166" fmla="*/ 1440752 w 10479782"/>
                <a:gd name="connsiteY166" fmla="*/ 1402160 h 2198909"/>
                <a:gd name="connsiteX167" fmla="*/ 1466113 w 10479782"/>
                <a:gd name="connsiteY167" fmla="*/ 1397903 h 2198909"/>
                <a:gd name="connsiteX168" fmla="*/ 1588663 w 10479782"/>
                <a:gd name="connsiteY168" fmla="*/ 1415674 h 2198909"/>
                <a:gd name="connsiteX169" fmla="*/ 1624390 w 10479782"/>
                <a:gd name="connsiteY169" fmla="*/ 1419192 h 2198909"/>
                <a:gd name="connsiteX170" fmla="*/ 1752492 w 10479782"/>
                <a:gd name="connsiteY170" fmla="*/ 1435112 h 2198909"/>
                <a:gd name="connsiteX171" fmla="*/ 1770632 w 10479782"/>
                <a:gd name="connsiteY171" fmla="*/ 1420303 h 2198909"/>
                <a:gd name="connsiteX172" fmla="*/ 1822836 w 10479782"/>
                <a:gd name="connsiteY172" fmla="*/ 1383093 h 2198909"/>
                <a:gd name="connsiteX173" fmla="*/ 1925762 w 10479782"/>
                <a:gd name="connsiteY173" fmla="*/ 1350143 h 2198909"/>
                <a:gd name="connsiteX174" fmla="*/ 1953716 w 10479782"/>
                <a:gd name="connsiteY174" fmla="*/ 1351993 h 2198909"/>
                <a:gd name="connsiteX175" fmla="*/ 2024430 w 10479782"/>
                <a:gd name="connsiteY175" fmla="*/ 1406975 h 2198909"/>
                <a:gd name="connsiteX176" fmla="*/ 2058863 w 10479782"/>
                <a:gd name="connsiteY176" fmla="*/ 1429002 h 2198909"/>
                <a:gd name="connsiteX177" fmla="*/ 2156605 w 10479782"/>
                <a:gd name="connsiteY177" fmla="*/ 1469544 h 2198909"/>
                <a:gd name="connsiteX178" fmla="*/ 2164750 w 10479782"/>
                <a:gd name="connsiteY178" fmla="*/ 1476948 h 2198909"/>
                <a:gd name="connsiteX179" fmla="*/ 2236945 w 10479782"/>
                <a:gd name="connsiteY179" fmla="*/ 1564880 h 2198909"/>
                <a:gd name="connsiteX180" fmla="*/ 2253235 w 10479782"/>
                <a:gd name="connsiteY180" fmla="*/ 1579874 h 2198909"/>
                <a:gd name="connsiteX181" fmla="*/ 2272859 w 10479782"/>
                <a:gd name="connsiteY181" fmla="*/ 1603200 h 2198909"/>
                <a:gd name="connsiteX182" fmla="*/ 2334132 w 10479782"/>
                <a:gd name="connsiteY182" fmla="*/ 1648369 h 2198909"/>
                <a:gd name="connsiteX183" fmla="*/ 2410031 w 10479782"/>
                <a:gd name="connsiteY183" fmla="*/ 1662807 h 2198909"/>
                <a:gd name="connsiteX184" fmla="*/ 2501665 w 10479782"/>
                <a:gd name="connsiteY184" fmla="*/ 1684837 h 2198909"/>
                <a:gd name="connsiteX185" fmla="*/ 2539985 w 10479782"/>
                <a:gd name="connsiteY185" fmla="*/ 1699646 h 2198909"/>
                <a:gd name="connsiteX186" fmla="*/ 2642724 w 10479782"/>
                <a:gd name="connsiteY186" fmla="*/ 1727784 h 2198909"/>
                <a:gd name="connsiteX187" fmla="*/ 2716031 w 10479782"/>
                <a:gd name="connsiteY187" fmla="*/ 1751479 h 2198909"/>
                <a:gd name="connsiteX188" fmla="*/ 2821734 w 10479782"/>
                <a:gd name="connsiteY188" fmla="*/ 1765363 h 2198909"/>
                <a:gd name="connsiteX189" fmla="*/ 2873011 w 10479782"/>
                <a:gd name="connsiteY189" fmla="*/ 1765917 h 2198909"/>
                <a:gd name="connsiteX190" fmla="*/ 2967236 w 10479782"/>
                <a:gd name="connsiteY190" fmla="*/ 1837003 h 2198909"/>
                <a:gd name="connsiteX191" fmla="*/ 3042395 w 10479782"/>
                <a:gd name="connsiteY191" fmla="*/ 1884024 h 2198909"/>
                <a:gd name="connsiteX192" fmla="*/ 3121440 w 10479782"/>
                <a:gd name="connsiteY192" fmla="*/ 1861254 h 2198909"/>
                <a:gd name="connsiteX193" fmla="*/ 3142914 w 10479782"/>
                <a:gd name="connsiteY193" fmla="*/ 1839780 h 2198909"/>
                <a:gd name="connsiteX194" fmla="*/ 3272497 w 10479782"/>
                <a:gd name="connsiteY194" fmla="*/ 1819418 h 2198909"/>
                <a:gd name="connsiteX195" fmla="*/ 3457615 w 10479782"/>
                <a:gd name="connsiteY195" fmla="*/ 1818677 h 2198909"/>
                <a:gd name="connsiteX196" fmla="*/ 3765467 w 10479782"/>
                <a:gd name="connsiteY196" fmla="*/ 1772397 h 2198909"/>
                <a:gd name="connsiteX197" fmla="*/ 3819150 w 10479782"/>
                <a:gd name="connsiteY197" fmla="*/ 1750923 h 2198909"/>
                <a:gd name="connsiteX198" fmla="*/ 3879498 w 10479782"/>
                <a:gd name="connsiteY198" fmla="*/ 1745555 h 2198909"/>
                <a:gd name="connsiteX199" fmla="*/ 3902639 w 10479782"/>
                <a:gd name="connsiteY199" fmla="*/ 1758699 h 2198909"/>
                <a:gd name="connsiteX200" fmla="*/ 4003898 w 10479782"/>
                <a:gd name="connsiteY200" fmla="*/ 1778321 h 2198909"/>
                <a:gd name="connsiteX201" fmla="*/ 4023152 w 10479782"/>
                <a:gd name="connsiteY201" fmla="*/ 1778692 h 2198909"/>
                <a:gd name="connsiteX202" fmla="*/ 4089054 w 10479782"/>
                <a:gd name="connsiteY202" fmla="*/ 1770360 h 2198909"/>
                <a:gd name="connsiteX203" fmla="*/ 4150142 w 10479782"/>
                <a:gd name="connsiteY203" fmla="*/ 1765548 h 2198909"/>
                <a:gd name="connsiteX204" fmla="*/ 4304160 w 10479782"/>
                <a:gd name="connsiteY204" fmla="*/ 1781283 h 2198909"/>
                <a:gd name="connsiteX205" fmla="*/ 4422267 w 10479782"/>
                <a:gd name="connsiteY205" fmla="*/ 1777580 h 2198909"/>
                <a:gd name="connsiteX206" fmla="*/ 4476691 w 10479782"/>
                <a:gd name="connsiteY206" fmla="*/ 1781282 h 2198909"/>
                <a:gd name="connsiteX207" fmla="*/ 4507419 w 10479782"/>
                <a:gd name="connsiteY207" fmla="*/ 1786837 h 2198909"/>
                <a:gd name="connsiteX208" fmla="*/ 4577023 w 10479782"/>
                <a:gd name="connsiteY208" fmla="*/ 1825526 h 2198909"/>
                <a:gd name="connsiteX209" fmla="*/ 4615158 w 10479782"/>
                <a:gd name="connsiteY209" fmla="*/ 1834227 h 2198909"/>
                <a:gd name="connsiteX210" fmla="*/ 4729932 w 10479782"/>
                <a:gd name="connsiteY210" fmla="*/ 1833487 h 2198909"/>
                <a:gd name="connsiteX211" fmla="*/ 4902090 w 10479782"/>
                <a:gd name="connsiteY211" fmla="*/ 1775174 h 2198909"/>
                <a:gd name="connsiteX212" fmla="*/ 4920048 w 10479782"/>
                <a:gd name="connsiteY212" fmla="*/ 1767398 h 2198909"/>
                <a:gd name="connsiteX213" fmla="*/ 5007609 w 10479782"/>
                <a:gd name="connsiteY213" fmla="*/ 1757772 h 2198909"/>
                <a:gd name="connsiteX214" fmla="*/ 5067031 w 10479782"/>
                <a:gd name="connsiteY214" fmla="*/ 1770916 h 2198909"/>
                <a:gd name="connsiteX215" fmla="*/ 5147929 w 10479782"/>
                <a:gd name="connsiteY215" fmla="*/ 1798129 h 2198909"/>
                <a:gd name="connsiteX216" fmla="*/ 5220680 w 10479782"/>
                <a:gd name="connsiteY216" fmla="*/ 1820899 h 2198909"/>
                <a:gd name="connsiteX217" fmla="*/ 5273623 w 10479782"/>
                <a:gd name="connsiteY217" fmla="*/ 1846629 h 2198909"/>
                <a:gd name="connsiteX218" fmla="*/ 5394691 w 10479782"/>
                <a:gd name="connsiteY218" fmla="*/ 1865512 h 2198909"/>
                <a:gd name="connsiteX219" fmla="*/ 5407280 w 10479782"/>
                <a:gd name="connsiteY219" fmla="*/ 1868658 h 2198909"/>
                <a:gd name="connsiteX220" fmla="*/ 5498358 w 10479782"/>
                <a:gd name="connsiteY220" fmla="*/ 1845704 h 2198909"/>
                <a:gd name="connsiteX221" fmla="*/ 5607761 w 10479782"/>
                <a:gd name="connsiteY221" fmla="*/ 1822380 h 2198909"/>
                <a:gd name="connsiteX222" fmla="*/ 5646821 w 10479782"/>
                <a:gd name="connsiteY222" fmla="*/ 1830338 h 2198909"/>
                <a:gd name="connsiteX223" fmla="*/ 5700320 w 10479782"/>
                <a:gd name="connsiteY223" fmla="*/ 1841632 h 2198909"/>
                <a:gd name="connsiteX224" fmla="*/ 5749931 w 10479782"/>
                <a:gd name="connsiteY224" fmla="*/ 1835708 h 2198909"/>
                <a:gd name="connsiteX225" fmla="*/ 5780107 w 10479782"/>
                <a:gd name="connsiteY225" fmla="*/ 1835153 h 2198909"/>
                <a:gd name="connsiteX226" fmla="*/ 5917835 w 10479782"/>
                <a:gd name="connsiteY226" fmla="*/ 1904386 h 2198909"/>
                <a:gd name="connsiteX227" fmla="*/ 5952821 w 10479782"/>
                <a:gd name="connsiteY227" fmla="*/ 1910125 h 2198909"/>
                <a:gd name="connsiteX228" fmla="*/ 5972630 w 10479782"/>
                <a:gd name="connsiteY228" fmla="*/ 1918641 h 2198909"/>
                <a:gd name="connsiteX229" fmla="*/ 6092032 w 10479782"/>
                <a:gd name="connsiteY229" fmla="*/ 2004536 h 2198909"/>
                <a:gd name="connsiteX230" fmla="*/ 6142754 w 10479782"/>
                <a:gd name="connsiteY230" fmla="*/ 2021936 h 2198909"/>
                <a:gd name="connsiteX231" fmla="*/ 6198473 w 10479782"/>
                <a:gd name="connsiteY231" fmla="*/ 2018418 h 2198909"/>
                <a:gd name="connsiteX232" fmla="*/ 6230685 w 10479782"/>
                <a:gd name="connsiteY232" fmla="*/ 2012125 h 2198909"/>
                <a:gd name="connsiteX233" fmla="*/ 6310656 w 10479782"/>
                <a:gd name="connsiteY233" fmla="*/ 1957515 h 2198909"/>
                <a:gd name="connsiteX234" fmla="*/ 6356194 w 10479782"/>
                <a:gd name="connsiteY234" fmla="*/ 1959367 h 2198909"/>
                <a:gd name="connsiteX235" fmla="*/ 6427279 w 10479782"/>
                <a:gd name="connsiteY235" fmla="*/ 1996945 h 2198909"/>
                <a:gd name="connsiteX236" fmla="*/ 6556307 w 10479782"/>
                <a:gd name="connsiteY236" fmla="*/ 2013791 h 2198909"/>
                <a:gd name="connsiteX237" fmla="*/ 6621839 w 10479782"/>
                <a:gd name="connsiteY237" fmla="*/ 1961217 h 2198909"/>
                <a:gd name="connsiteX238" fmla="*/ 6655715 w 10479782"/>
                <a:gd name="connsiteY238" fmla="*/ 1910681 h 2198909"/>
                <a:gd name="connsiteX239" fmla="*/ 6753644 w 10479782"/>
                <a:gd name="connsiteY239" fmla="*/ 1851999 h 2198909"/>
                <a:gd name="connsiteX240" fmla="*/ 6776969 w 10479782"/>
                <a:gd name="connsiteY240" fmla="*/ 1873841 h 2198909"/>
                <a:gd name="connsiteX241" fmla="*/ 6848795 w 10479782"/>
                <a:gd name="connsiteY241" fmla="*/ 1883099 h 2198909"/>
                <a:gd name="connsiteX242" fmla="*/ 6926543 w 10479782"/>
                <a:gd name="connsiteY242" fmla="*/ 1882358 h 2198909"/>
                <a:gd name="connsiteX243" fmla="*/ 7062050 w 10479782"/>
                <a:gd name="connsiteY243" fmla="*/ 1892169 h 2198909"/>
                <a:gd name="connsiteX244" fmla="*/ 7152202 w 10479782"/>
                <a:gd name="connsiteY244" fmla="*/ 1836078 h 2198909"/>
                <a:gd name="connsiteX245" fmla="*/ 7186635 w 10479782"/>
                <a:gd name="connsiteY245" fmla="*/ 1812938 h 2198909"/>
                <a:gd name="connsiteX246" fmla="*/ 7218845 w 10479782"/>
                <a:gd name="connsiteY246" fmla="*/ 1798129 h 2198909"/>
                <a:gd name="connsiteX247" fmla="*/ 7256055 w 10479782"/>
                <a:gd name="connsiteY247" fmla="*/ 1789799 h 2198909"/>
                <a:gd name="connsiteX248" fmla="*/ 7345837 w 10479782"/>
                <a:gd name="connsiteY248" fmla="*/ 1758328 h 2198909"/>
                <a:gd name="connsiteX249" fmla="*/ 7395078 w 10479782"/>
                <a:gd name="connsiteY249" fmla="*/ 1727413 h 2198909"/>
                <a:gd name="connsiteX250" fmla="*/ 7505779 w 10479782"/>
                <a:gd name="connsiteY250" fmla="*/ 1697609 h 2198909"/>
                <a:gd name="connsiteX251" fmla="*/ 7581123 w 10479782"/>
                <a:gd name="connsiteY251" fmla="*/ 1670952 h 2198909"/>
                <a:gd name="connsiteX252" fmla="*/ 7660538 w 10479782"/>
                <a:gd name="connsiteY252" fmla="*/ 1625043 h 2198909"/>
                <a:gd name="connsiteX253" fmla="*/ 7671645 w 10479782"/>
                <a:gd name="connsiteY253" fmla="*/ 1618009 h 2198909"/>
                <a:gd name="connsiteX254" fmla="*/ 7698302 w 10479782"/>
                <a:gd name="connsiteY254" fmla="*/ 1587834 h 2198909"/>
                <a:gd name="connsiteX255" fmla="*/ 7736991 w 10479782"/>
                <a:gd name="connsiteY255" fmla="*/ 1483984 h 2198909"/>
                <a:gd name="connsiteX256" fmla="*/ 7748098 w 10479782"/>
                <a:gd name="connsiteY256" fmla="*/ 1462879 h 2198909"/>
                <a:gd name="connsiteX257" fmla="*/ 7848987 w 10479782"/>
                <a:gd name="connsiteY257" fmla="*/ 1391794 h 2198909"/>
                <a:gd name="connsiteX258" fmla="*/ 7886382 w 10479782"/>
                <a:gd name="connsiteY258" fmla="*/ 1398458 h 2198909"/>
                <a:gd name="connsiteX259" fmla="*/ 7927662 w 10479782"/>
                <a:gd name="connsiteY259" fmla="*/ 1421784 h 2198909"/>
                <a:gd name="connsiteX260" fmla="*/ 8018186 w 10479782"/>
                <a:gd name="connsiteY260" fmla="*/ 1427893 h 2198909"/>
                <a:gd name="connsiteX261" fmla="*/ 8052063 w 10479782"/>
                <a:gd name="connsiteY261" fmla="*/ 1415860 h 2198909"/>
                <a:gd name="connsiteX262" fmla="*/ 8111299 w 10479782"/>
                <a:gd name="connsiteY262" fmla="*/ 1383464 h 2198909"/>
                <a:gd name="connsiteX263" fmla="*/ 8157024 w 10479782"/>
                <a:gd name="connsiteY263" fmla="*/ 1333297 h 2198909"/>
                <a:gd name="connsiteX264" fmla="*/ 8223482 w 10479782"/>
                <a:gd name="connsiteY264" fmla="*/ 1250364 h 2198909"/>
                <a:gd name="connsiteX265" fmla="*/ 8351027 w 10479782"/>
                <a:gd name="connsiteY265" fmla="*/ 1218708 h 2198909"/>
                <a:gd name="connsiteX266" fmla="*/ 8400085 w 10479782"/>
                <a:gd name="connsiteY266" fmla="*/ 1208157 h 2198909"/>
                <a:gd name="connsiteX267" fmla="*/ 8578539 w 10479782"/>
                <a:gd name="connsiteY267" fmla="*/ 1163913 h 2198909"/>
                <a:gd name="connsiteX268" fmla="*/ 8594087 w 10479782"/>
                <a:gd name="connsiteY268" fmla="*/ 1162432 h 2198909"/>
                <a:gd name="connsiteX269" fmla="*/ 8717746 w 10479782"/>
                <a:gd name="connsiteY269" fmla="*/ 1111526 h 2198909"/>
                <a:gd name="connsiteX270" fmla="*/ 8747550 w 10479782"/>
                <a:gd name="connsiteY270" fmla="*/ 1098936 h 2198909"/>
                <a:gd name="connsiteX271" fmla="*/ 8784019 w 10479782"/>
                <a:gd name="connsiteY271" fmla="*/ 1066727 h 2198909"/>
                <a:gd name="connsiteX272" fmla="*/ 8817712 w 10479782"/>
                <a:gd name="connsiteY272" fmla="*/ 975833 h 2198909"/>
                <a:gd name="connsiteX273" fmla="*/ 8857141 w 10479782"/>
                <a:gd name="connsiteY273" fmla="*/ 934367 h 2198909"/>
                <a:gd name="connsiteX274" fmla="*/ 8885835 w 10479782"/>
                <a:gd name="connsiteY274" fmla="*/ 909191 h 2198909"/>
                <a:gd name="connsiteX275" fmla="*/ 8911009 w 10479782"/>
                <a:gd name="connsiteY275" fmla="*/ 871057 h 2198909"/>
                <a:gd name="connsiteX276" fmla="*/ 8936185 w 10479782"/>
                <a:gd name="connsiteY276" fmla="*/ 779794 h 2198909"/>
                <a:gd name="connsiteX277" fmla="*/ 8974877 w 10479782"/>
                <a:gd name="connsiteY277" fmla="*/ 698896 h 2198909"/>
                <a:gd name="connsiteX278" fmla="*/ 9044481 w 10479782"/>
                <a:gd name="connsiteY278" fmla="*/ 654099 h 2198909"/>
                <a:gd name="connsiteX279" fmla="*/ 9087613 w 10479782"/>
                <a:gd name="connsiteY279" fmla="*/ 630588 h 2198909"/>
                <a:gd name="connsiteX280" fmla="*/ 9258478 w 10479782"/>
                <a:gd name="connsiteY280" fmla="*/ 654284 h 2198909"/>
                <a:gd name="connsiteX281" fmla="*/ 9375101 w 10479782"/>
                <a:gd name="connsiteY281" fmla="*/ 677423 h 2198909"/>
                <a:gd name="connsiteX282" fmla="*/ 9413421 w 10479782"/>
                <a:gd name="connsiteY282" fmla="*/ 668537 h 2198909"/>
                <a:gd name="connsiteX283" fmla="*/ 9521715 w 10479782"/>
                <a:gd name="connsiteY283" fmla="*/ 593009 h 2198909"/>
                <a:gd name="connsiteX284" fmla="*/ 9628714 w 10479782"/>
                <a:gd name="connsiteY284" fmla="*/ 559319 h 2198909"/>
                <a:gd name="connsiteX285" fmla="*/ 9709239 w 10479782"/>
                <a:gd name="connsiteY285" fmla="*/ 549692 h 2198909"/>
                <a:gd name="connsiteX286" fmla="*/ 9778472 w 10479782"/>
                <a:gd name="connsiteY286" fmla="*/ 542288 h 2198909"/>
                <a:gd name="connsiteX287" fmla="*/ 9861592 w 10479782"/>
                <a:gd name="connsiteY287" fmla="*/ 521554 h 2198909"/>
                <a:gd name="connsiteX288" fmla="*/ 9908613 w 10479782"/>
                <a:gd name="connsiteY288" fmla="*/ 498969 h 2198909"/>
                <a:gd name="connsiteX289" fmla="*/ 9983398 w 10479782"/>
                <a:gd name="connsiteY289" fmla="*/ 466574 h 2198909"/>
                <a:gd name="connsiteX290" fmla="*/ 10060038 w 10479782"/>
                <a:gd name="connsiteY290" fmla="*/ 424553 h 2198909"/>
                <a:gd name="connsiteX291" fmla="*/ 10118905 w 10479782"/>
                <a:gd name="connsiteY291" fmla="*/ 365684 h 2198909"/>
                <a:gd name="connsiteX292" fmla="*/ 10150561 w 10479782"/>
                <a:gd name="connsiteY292" fmla="*/ 316072 h 2198909"/>
                <a:gd name="connsiteX293" fmla="*/ 10243306 w 10479782"/>
                <a:gd name="connsiteY293" fmla="*/ 244987 h 2198909"/>
                <a:gd name="connsiteX294" fmla="*/ 10327164 w 10479782"/>
                <a:gd name="connsiteY294" fmla="*/ 110961 h 2198909"/>
                <a:gd name="connsiteX295" fmla="*/ 10379738 w 10479782"/>
                <a:gd name="connsiteY295" fmla="*/ 55241 h 2198909"/>
                <a:gd name="connsiteX296" fmla="*/ 10409541 w 10479782"/>
                <a:gd name="connsiteY296" fmla="*/ 39507 h 2198909"/>
                <a:gd name="connsiteX297" fmla="*/ 10460263 w 10479782"/>
                <a:gd name="connsiteY297" fmla="*/ 817 h 2198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</a:cxnLst>
              <a:rect l="l" t="t" r="r" b="b"/>
              <a:pathLst>
                <a:path w="10479782" h="2198909">
                  <a:moveTo>
                    <a:pt x="10461499" y="0"/>
                  </a:moveTo>
                  <a:lnTo>
                    <a:pt x="10479782" y="268945"/>
                  </a:lnTo>
                  <a:lnTo>
                    <a:pt x="10440826" y="322737"/>
                  </a:lnTo>
                  <a:cubicBezTo>
                    <a:pt x="10431756" y="335140"/>
                    <a:pt x="10423424" y="349765"/>
                    <a:pt x="10411022" y="357725"/>
                  </a:cubicBezTo>
                  <a:cubicBezTo>
                    <a:pt x="10385290" y="374385"/>
                    <a:pt x="10357152" y="387898"/>
                    <a:pt x="10329570" y="401597"/>
                  </a:cubicBezTo>
                  <a:cubicBezTo>
                    <a:pt x="10305875" y="413260"/>
                    <a:pt x="10280699" y="421960"/>
                    <a:pt x="10257560" y="434548"/>
                  </a:cubicBezTo>
                  <a:cubicBezTo>
                    <a:pt x="10239048" y="444545"/>
                    <a:pt x="10222571" y="458429"/>
                    <a:pt x="10205356" y="471018"/>
                  </a:cubicBezTo>
                  <a:cubicBezTo>
                    <a:pt x="10190361" y="481938"/>
                    <a:pt x="10173886" y="491379"/>
                    <a:pt x="10161298" y="504523"/>
                  </a:cubicBezTo>
                  <a:cubicBezTo>
                    <a:pt x="10130568" y="536364"/>
                    <a:pt x="10099653" y="567648"/>
                    <a:pt x="10061519" y="591159"/>
                  </a:cubicBezTo>
                  <a:cubicBezTo>
                    <a:pt x="10023940" y="614483"/>
                    <a:pt x="9988397" y="640586"/>
                    <a:pt x="9951004" y="664281"/>
                  </a:cubicBezTo>
                  <a:cubicBezTo>
                    <a:pt x="9914350" y="687420"/>
                    <a:pt x="9881213" y="712781"/>
                    <a:pt x="9862146" y="753878"/>
                  </a:cubicBezTo>
                  <a:cubicBezTo>
                    <a:pt x="9853631" y="772019"/>
                    <a:pt x="9841599" y="791827"/>
                    <a:pt x="9825493" y="802378"/>
                  </a:cubicBezTo>
                  <a:cubicBezTo>
                    <a:pt x="9802538" y="817372"/>
                    <a:pt x="9773475" y="822742"/>
                    <a:pt x="9748484" y="835515"/>
                  </a:cubicBezTo>
                  <a:cubicBezTo>
                    <a:pt x="9719050" y="850509"/>
                    <a:pt x="9684990" y="863468"/>
                    <a:pt x="9664995" y="887348"/>
                  </a:cubicBezTo>
                  <a:cubicBezTo>
                    <a:pt x="9647224" y="908637"/>
                    <a:pt x="9629268" y="925296"/>
                    <a:pt x="9605757" y="938809"/>
                  </a:cubicBezTo>
                  <a:cubicBezTo>
                    <a:pt x="9589282" y="948251"/>
                    <a:pt x="9577066" y="965466"/>
                    <a:pt x="9560035" y="973242"/>
                  </a:cubicBezTo>
                  <a:cubicBezTo>
                    <a:pt x="9537636" y="983609"/>
                    <a:pt x="9515050" y="991754"/>
                    <a:pt x="9495427" y="1007860"/>
                  </a:cubicBezTo>
                  <a:cubicBezTo>
                    <a:pt x="9475065" y="1024520"/>
                    <a:pt x="9451926" y="1037663"/>
                    <a:pt x="9430637" y="1053214"/>
                  </a:cubicBezTo>
                  <a:cubicBezTo>
                    <a:pt x="9419345" y="1061543"/>
                    <a:pt x="9410088" y="1072466"/>
                    <a:pt x="9399167" y="1081166"/>
                  </a:cubicBezTo>
                  <a:cubicBezTo>
                    <a:pt x="9379175" y="1097086"/>
                    <a:pt x="9358811" y="1112636"/>
                    <a:pt x="9338262" y="1127630"/>
                  </a:cubicBezTo>
                  <a:cubicBezTo>
                    <a:pt x="9317715" y="1142626"/>
                    <a:pt x="9298092" y="1160026"/>
                    <a:pt x="9275507" y="1170948"/>
                  </a:cubicBezTo>
                  <a:cubicBezTo>
                    <a:pt x="9237004" y="1189460"/>
                    <a:pt x="9194982" y="1200568"/>
                    <a:pt x="9157587" y="1220560"/>
                  </a:cubicBezTo>
                  <a:cubicBezTo>
                    <a:pt x="9119638" y="1240922"/>
                    <a:pt x="9083911" y="1266470"/>
                    <a:pt x="9050218" y="1293496"/>
                  </a:cubicBezTo>
                  <a:cubicBezTo>
                    <a:pt x="9023561" y="1314785"/>
                    <a:pt x="8998572" y="1335890"/>
                    <a:pt x="8965064" y="1346810"/>
                  </a:cubicBezTo>
                  <a:cubicBezTo>
                    <a:pt x="8946367" y="1352920"/>
                    <a:pt x="8926746" y="1366249"/>
                    <a:pt x="8915452" y="1381799"/>
                  </a:cubicBezTo>
                  <a:cubicBezTo>
                    <a:pt x="8891017" y="1415674"/>
                    <a:pt x="8859732" y="1439555"/>
                    <a:pt x="8824374" y="1459917"/>
                  </a:cubicBezTo>
                  <a:cubicBezTo>
                    <a:pt x="8777169" y="1487315"/>
                    <a:pt x="8730519" y="1515268"/>
                    <a:pt x="8683128" y="1542110"/>
                  </a:cubicBezTo>
                  <a:cubicBezTo>
                    <a:pt x="8655177" y="1558031"/>
                    <a:pt x="8627410" y="1574875"/>
                    <a:pt x="8597789" y="1586538"/>
                  </a:cubicBezTo>
                  <a:cubicBezTo>
                    <a:pt x="8537257" y="1610604"/>
                    <a:pt x="8475242" y="1631151"/>
                    <a:pt x="8414152" y="1653552"/>
                  </a:cubicBezTo>
                  <a:cubicBezTo>
                    <a:pt x="8394160" y="1660770"/>
                    <a:pt x="8375278" y="1671137"/>
                    <a:pt x="8354914" y="1677432"/>
                  </a:cubicBezTo>
                  <a:cubicBezTo>
                    <a:pt x="8332885" y="1684281"/>
                    <a:pt x="8309192" y="1686317"/>
                    <a:pt x="8287162" y="1693166"/>
                  </a:cubicBezTo>
                  <a:cubicBezTo>
                    <a:pt x="8250508" y="1704458"/>
                    <a:pt x="8214965" y="1718898"/>
                    <a:pt x="8178313" y="1730375"/>
                  </a:cubicBezTo>
                  <a:cubicBezTo>
                    <a:pt x="8107597" y="1752404"/>
                    <a:pt x="8036696" y="1773509"/>
                    <a:pt x="7965797" y="1794426"/>
                  </a:cubicBezTo>
                  <a:cubicBezTo>
                    <a:pt x="7950618" y="1798869"/>
                    <a:pt x="7934141" y="1799425"/>
                    <a:pt x="7919147" y="1804237"/>
                  </a:cubicBezTo>
                  <a:cubicBezTo>
                    <a:pt x="7879346" y="1817196"/>
                    <a:pt x="7839730" y="1831264"/>
                    <a:pt x="7800300" y="1845519"/>
                  </a:cubicBezTo>
                  <a:cubicBezTo>
                    <a:pt x="7776421" y="1854220"/>
                    <a:pt x="7753095" y="1864956"/>
                    <a:pt x="7729030" y="1873286"/>
                  </a:cubicBezTo>
                  <a:cubicBezTo>
                    <a:pt x="7709778" y="1879950"/>
                    <a:pt x="7689970" y="1885133"/>
                    <a:pt x="7669977" y="1889207"/>
                  </a:cubicBezTo>
                  <a:cubicBezTo>
                    <a:pt x="7652762" y="1892725"/>
                    <a:pt x="7634806" y="1892354"/>
                    <a:pt x="7617775" y="1896611"/>
                  </a:cubicBezTo>
                  <a:cubicBezTo>
                    <a:pt x="7571679" y="1908088"/>
                    <a:pt x="7526141" y="1921047"/>
                    <a:pt x="7480416" y="1933264"/>
                  </a:cubicBezTo>
                  <a:cubicBezTo>
                    <a:pt x="7462091" y="1938078"/>
                    <a:pt x="7443393" y="1941596"/>
                    <a:pt x="7425622" y="1947704"/>
                  </a:cubicBezTo>
                  <a:cubicBezTo>
                    <a:pt x="7378046" y="1963810"/>
                    <a:pt x="7331212" y="1982135"/>
                    <a:pt x="7283451" y="1997316"/>
                  </a:cubicBezTo>
                  <a:cubicBezTo>
                    <a:pt x="7243837" y="2009904"/>
                    <a:pt x="7203111" y="2018974"/>
                    <a:pt x="7162938" y="2030081"/>
                  </a:cubicBezTo>
                  <a:cubicBezTo>
                    <a:pt x="7145908" y="2034895"/>
                    <a:pt x="7129617" y="2041744"/>
                    <a:pt x="7112588" y="2045816"/>
                  </a:cubicBezTo>
                  <a:cubicBezTo>
                    <a:pt x="7074453" y="2055073"/>
                    <a:pt x="7035763" y="2062847"/>
                    <a:pt x="6997443" y="2072103"/>
                  </a:cubicBezTo>
                  <a:cubicBezTo>
                    <a:pt x="6975599" y="2077471"/>
                    <a:pt x="6954496" y="2087098"/>
                    <a:pt x="6932282" y="2090616"/>
                  </a:cubicBezTo>
                  <a:cubicBezTo>
                    <a:pt x="6879523" y="2098945"/>
                    <a:pt x="6826394" y="2104869"/>
                    <a:pt x="6773265" y="2111533"/>
                  </a:cubicBezTo>
                  <a:cubicBezTo>
                    <a:pt x="6718472" y="2118382"/>
                    <a:pt x="6663862" y="2125602"/>
                    <a:pt x="6609064" y="2131711"/>
                  </a:cubicBezTo>
                  <a:cubicBezTo>
                    <a:pt x="6579076" y="2134859"/>
                    <a:pt x="6548901" y="2135413"/>
                    <a:pt x="6518913" y="2138375"/>
                  </a:cubicBezTo>
                  <a:cubicBezTo>
                    <a:pt x="6492626" y="2140967"/>
                    <a:pt x="6466524" y="2145780"/>
                    <a:pt x="6440239" y="2148928"/>
                  </a:cubicBezTo>
                  <a:cubicBezTo>
                    <a:pt x="6417469" y="2151519"/>
                    <a:pt x="6394514" y="2153000"/>
                    <a:pt x="6371744" y="2155592"/>
                  </a:cubicBezTo>
                  <a:cubicBezTo>
                    <a:pt x="6335276" y="2159848"/>
                    <a:pt x="6298993" y="2164663"/>
                    <a:pt x="6262710" y="2169105"/>
                  </a:cubicBezTo>
                  <a:cubicBezTo>
                    <a:pt x="6247532" y="2170771"/>
                    <a:pt x="6231610" y="2175399"/>
                    <a:pt x="6217357" y="2172623"/>
                  </a:cubicBezTo>
                  <a:cubicBezTo>
                    <a:pt x="6181442" y="2165588"/>
                    <a:pt x="6146085" y="2167624"/>
                    <a:pt x="6110358" y="2172437"/>
                  </a:cubicBezTo>
                  <a:cubicBezTo>
                    <a:pt x="6098141" y="2174104"/>
                    <a:pt x="6084997" y="2173733"/>
                    <a:pt x="6073149" y="2170587"/>
                  </a:cubicBezTo>
                  <a:cubicBezTo>
                    <a:pt x="6048898" y="2164291"/>
                    <a:pt x="6025389" y="2155406"/>
                    <a:pt x="6001508" y="2147632"/>
                  </a:cubicBezTo>
                  <a:cubicBezTo>
                    <a:pt x="5998915" y="2146707"/>
                    <a:pt x="5995769" y="2146520"/>
                    <a:pt x="5992994" y="2145966"/>
                  </a:cubicBezTo>
                  <a:cubicBezTo>
                    <a:pt x="5977257" y="2142818"/>
                    <a:pt x="5961709" y="2139671"/>
                    <a:pt x="5945973" y="2136894"/>
                  </a:cubicBezTo>
                  <a:cubicBezTo>
                    <a:pt x="5937458" y="2135413"/>
                    <a:pt x="5928757" y="2135228"/>
                    <a:pt x="5920240" y="2133932"/>
                  </a:cubicBezTo>
                  <a:cubicBezTo>
                    <a:pt x="5887290" y="2128749"/>
                    <a:pt x="5851007" y="2137450"/>
                    <a:pt x="5822498" y="2115051"/>
                  </a:cubicBezTo>
                  <a:cubicBezTo>
                    <a:pt x="5803987" y="2100611"/>
                    <a:pt x="5786030" y="2103944"/>
                    <a:pt x="5766224" y="2106165"/>
                  </a:cubicBezTo>
                  <a:cubicBezTo>
                    <a:pt x="5751228" y="2107831"/>
                    <a:pt x="5735863" y="2107275"/>
                    <a:pt x="5720684" y="2107461"/>
                  </a:cubicBezTo>
                  <a:cubicBezTo>
                    <a:pt x="5694027" y="2108016"/>
                    <a:pt x="5667370" y="2108202"/>
                    <a:pt x="5640713" y="2109127"/>
                  </a:cubicBezTo>
                  <a:cubicBezTo>
                    <a:pt x="5632196" y="2109497"/>
                    <a:pt x="5623498" y="2114126"/>
                    <a:pt x="5615165" y="2113386"/>
                  </a:cubicBezTo>
                  <a:cubicBezTo>
                    <a:pt x="5576661" y="2109868"/>
                    <a:pt x="5538157" y="2104313"/>
                    <a:pt x="5499652" y="2101167"/>
                  </a:cubicBezTo>
                  <a:cubicBezTo>
                    <a:pt x="5477809" y="2099316"/>
                    <a:pt x="5455409" y="2102832"/>
                    <a:pt x="5433750" y="2100242"/>
                  </a:cubicBezTo>
                  <a:cubicBezTo>
                    <a:pt x="5408761" y="2097280"/>
                    <a:pt x="5384325" y="2089690"/>
                    <a:pt x="5359518" y="2085061"/>
                  </a:cubicBezTo>
                  <a:cubicBezTo>
                    <a:pt x="5352669" y="2083767"/>
                    <a:pt x="5345080" y="2085432"/>
                    <a:pt x="5337859" y="2085801"/>
                  </a:cubicBezTo>
                  <a:cubicBezTo>
                    <a:pt x="5329714" y="2086172"/>
                    <a:pt x="5321754" y="2086913"/>
                    <a:pt x="5313608" y="2087098"/>
                  </a:cubicBezTo>
                  <a:cubicBezTo>
                    <a:pt x="5288802" y="2087469"/>
                    <a:pt x="5263997" y="2086913"/>
                    <a:pt x="5239190" y="2088209"/>
                  </a:cubicBezTo>
                  <a:cubicBezTo>
                    <a:pt x="5224011" y="2088950"/>
                    <a:pt x="5208092" y="2096539"/>
                    <a:pt x="5194022" y="2093762"/>
                  </a:cubicBezTo>
                  <a:cubicBezTo>
                    <a:pt x="5165329" y="2088394"/>
                    <a:pt x="5136636" y="2100426"/>
                    <a:pt x="5107944" y="2090431"/>
                  </a:cubicBezTo>
                  <a:cubicBezTo>
                    <a:pt x="5099057" y="2087469"/>
                    <a:pt x="5086840" y="2094874"/>
                    <a:pt x="5076101" y="2095243"/>
                  </a:cubicBezTo>
                  <a:cubicBezTo>
                    <a:pt x="5049260" y="2096168"/>
                    <a:pt x="5022419" y="2095983"/>
                    <a:pt x="4995576" y="2095799"/>
                  </a:cubicBezTo>
                  <a:cubicBezTo>
                    <a:pt x="4971510" y="2095614"/>
                    <a:pt x="4946519" y="2098205"/>
                    <a:pt x="4923380" y="2093021"/>
                  </a:cubicBezTo>
                  <a:cubicBezTo>
                    <a:pt x="4899129" y="2087468"/>
                    <a:pt x="4877286" y="2088209"/>
                    <a:pt x="4853775" y="2094502"/>
                  </a:cubicBezTo>
                  <a:cubicBezTo>
                    <a:pt x="4837670" y="2098760"/>
                    <a:pt x="4820639" y="2099316"/>
                    <a:pt x="4803979" y="2100611"/>
                  </a:cubicBezTo>
                  <a:cubicBezTo>
                    <a:pt x="4786023" y="2102092"/>
                    <a:pt x="4766215" y="2098205"/>
                    <a:pt x="4749925" y="2104313"/>
                  </a:cubicBezTo>
                  <a:cubicBezTo>
                    <a:pt x="4701422" y="2122456"/>
                    <a:pt x="4651626" y="2126343"/>
                    <a:pt x="4600905" y="2126343"/>
                  </a:cubicBezTo>
                  <a:cubicBezTo>
                    <a:pt x="4591648" y="2126343"/>
                    <a:pt x="4582206" y="2123752"/>
                    <a:pt x="4573322" y="2120975"/>
                  </a:cubicBezTo>
                  <a:cubicBezTo>
                    <a:pt x="4521488" y="2104313"/>
                    <a:pt x="4469470" y="2105794"/>
                    <a:pt x="4416711" y="2115976"/>
                  </a:cubicBezTo>
                  <a:cubicBezTo>
                    <a:pt x="4405789" y="2118198"/>
                    <a:pt x="4393572" y="2118569"/>
                    <a:pt x="4382651" y="2116347"/>
                  </a:cubicBezTo>
                  <a:cubicBezTo>
                    <a:pt x="4351919" y="2109868"/>
                    <a:pt x="4322116" y="2099130"/>
                    <a:pt x="4291200" y="2094502"/>
                  </a:cubicBezTo>
                  <a:cubicBezTo>
                    <a:pt x="4240110" y="2086913"/>
                    <a:pt x="4195867" y="2112458"/>
                    <a:pt x="4150141" y="2129120"/>
                  </a:cubicBezTo>
                  <a:cubicBezTo>
                    <a:pt x="4106639" y="2144854"/>
                    <a:pt x="4069615" y="2180397"/>
                    <a:pt x="4018151" y="2172437"/>
                  </a:cubicBezTo>
                  <a:cubicBezTo>
                    <a:pt x="4012969" y="2171696"/>
                    <a:pt x="4007231" y="2176695"/>
                    <a:pt x="4001491" y="2177991"/>
                  </a:cubicBezTo>
                  <a:cubicBezTo>
                    <a:pt x="3985757" y="2181509"/>
                    <a:pt x="3970022" y="2185765"/>
                    <a:pt x="3954101" y="2187433"/>
                  </a:cubicBezTo>
                  <a:cubicBezTo>
                    <a:pt x="3934664" y="2189654"/>
                    <a:pt x="3914857" y="2188913"/>
                    <a:pt x="3895419" y="2190764"/>
                  </a:cubicBezTo>
                  <a:cubicBezTo>
                    <a:pt x="3870427" y="2192985"/>
                    <a:pt x="3845808" y="2198909"/>
                    <a:pt x="3821000" y="2198909"/>
                  </a:cubicBezTo>
                  <a:cubicBezTo>
                    <a:pt x="3801008" y="2198909"/>
                    <a:pt x="3781199" y="2192060"/>
                    <a:pt x="3761394" y="2188727"/>
                  </a:cubicBezTo>
                  <a:cubicBezTo>
                    <a:pt x="3733440" y="2184100"/>
                    <a:pt x="3702710" y="2185396"/>
                    <a:pt x="3678089" y="2173548"/>
                  </a:cubicBezTo>
                  <a:cubicBezTo>
                    <a:pt x="3651803" y="2160960"/>
                    <a:pt x="3626812" y="2155221"/>
                    <a:pt x="3599599" y="2159108"/>
                  </a:cubicBezTo>
                  <a:cubicBezTo>
                    <a:pt x="3590529" y="2160404"/>
                    <a:pt x="3578866" y="2168180"/>
                    <a:pt x="3574795" y="2176139"/>
                  </a:cubicBezTo>
                  <a:cubicBezTo>
                    <a:pt x="3565722" y="2193910"/>
                    <a:pt x="3553321" y="2197059"/>
                    <a:pt x="3536474" y="2190949"/>
                  </a:cubicBezTo>
                  <a:cubicBezTo>
                    <a:pt x="3521850" y="2185765"/>
                    <a:pt x="3503894" y="2183174"/>
                    <a:pt x="3493898" y="2173177"/>
                  </a:cubicBezTo>
                  <a:cubicBezTo>
                    <a:pt x="3465573" y="2144855"/>
                    <a:pt x="3429475" y="2143929"/>
                    <a:pt x="3394304" y="2136340"/>
                  </a:cubicBezTo>
                  <a:cubicBezTo>
                    <a:pt x="3372832" y="2131711"/>
                    <a:pt x="3352837" y="2131526"/>
                    <a:pt x="3331364" y="2134672"/>
                  </a:cubicBezTo>
                  <a:cubicBezTo>
                    <a:pt x="3284716" y="2141708"/>
                    <a:pt x="3239360" y="2131711"/>
                    <a:pt x="3194561" y="2118938"/>
                  </a:cubicBezTo>
                  <a:cubicBezTo>
                    <a:pt x="3164942" y="2110423"/>
                    <a:pt x="3134583" y="2105240"/>
                    <a:pt x="3105150" y="2096539"/>
                  </a:cubicBezTo>
                  <a:cubicBezTo>
                    <a:pt x="3083120" y="2089875"/>
                    <a:pt x="3061093" y="2081914"/>
                    <a:pt x="3040916" y="2071178"/>
                  </a:cubicBezTo>
                  <a:cubicBezTo>
                    <a:pt x="3011664" y="2055442"/>
                    <a:pt x="2986121" y="2031747"/>
                    <a:pt x="2948911" y="2038042"/>
                  </a:cubicBezTo>
                  <a:cubicBezTo>
                    <a:pt x="2916143" y="2043595"/>
                    <a:pt x="2886526" y="2031933"/>
                    <a:pt x="2856536" y="2020826"/>
                  </a:cubicBezTo>
                  <a:cubicBezTo>
                    <a:pt x="2834507" y="2012681"/>
                    <a:pt x="2812481" y="2004349"/>
                    <a:pt x="2789709" y="1999166"/>
                  </a:cubicBezTo>
                  <a:cubicBezTo>
                    <a:pt x="2762681" y="1993058"/>
                    <a:pt x="2732137" y="1995650"/>
                    <a:pt x="2708071" y="1984356"/>
                  </a:cubicBezTo>
                  <a:cubicBezTo>
                    <a:pt x="2682894" y="1972509"/>
                    <a:pt x="2661979" y="1980470"/>
                    <a:pt x="2639578" y="1983803"/>
                  </a:cubicBezTo>
                  <a:cubicBezTo>
                    <a:pt x="2603850" y="1988986"/>
                    <a:pt x="2568306" y="1998612"/>
                    <a:pt x="2532209" y="1986393"/>
                  </a:cubicBezTo>
                  <a:cubicBezTo>
                    <a:pt x="2488337" y="1971584"/>
                    <a:pt x="2444833" y="1955665"/>
                    <a:pt x="2400776" y="1941596"/>
                  </a:cubicBezTo>
                  <a:cubicBezTo>
                    <a:pt x="2383743" y="1936226"/>
                    <a:pt x="2365420" y="1934004"/>
                    <a:pt x="2347647" y="1931598"/>
                  </a:cubicBezTo>
                  <a:cubicBezTo>
                    <a:pt x="2330802" y="1929562"/>
                    <a:pt x="2310625" y="1934745"/>
                    <a:pt x="2297664" y="1926971"/>
                  </a:cubicBezTo>
                  <a:cubicBezTo>
                    <a:pt x="2264343" y="1906978"/>
                    <a:pt x="2230098" y="1897168"/>
                    <a:pt x="2191592" y="1897167"/>
                  </a:cubicBezTo>
                  <a:cubicBezTo>
                    <a:pt x="2177152" y="1897167"/>
                    <a:pt x="2163082" y="1888836"/>
                    <a:pt x="2148460" y="1887355"/>
                  </a:cubicBezTo>
                  <a:cubicBezTo>
                    <a:pt x="2128465" y="1885505"/>
                    <a:pt x="2105510" y="1880506"/>
                    <a:pt x="2088110" y="1887541"/>
                  </a:cubicBezTo>
                  <a:cubicBezTo>
                    <a:pt x="2047200" y="1904201"/>
                    <a:pt x="2014065" y="1890317"/>
                    <a:pt x="1978335" y="1873842"/>
                  </a:cubicBezTo>
                  <a:cubicBezTo>
                    <a:pt x="1943162" y="1857551"/>
                    <a:pt x="1906138" y="1844594"/>
                    <a:pt x="1868746" y="1833856"/>
                  </a:cubicBezTo>
                  <a:cubicBezTo>
                    <a:pt x="1854677" y="1829969"/>
                    <a:pt x="1837833" y="1836449"/>
                    <a:pt x="1822281" y="1837743"/>
                  </a:cubicBezTo>
                  <a:cubicBezTo>
                    <a:pt x="1816726" y="1838114"/>
                    <a:pt x="1810617" y="1838670"/>
                    <a:pt x="1805620" y="1836818"/>
                  </a:cubicBezTo>
                  <a:cubicBezTo>
                    <a:pt x="1757306" y="1819047"/>
                    <a:pt x="1708248" y="1805534"/>
                    <a:pt x="1655861" y="1814789"/>
                  </a:cubicBezTo>
                  <a:cubicBezTo>
                    <a:pt x="1651049" y="1815716"/>
                    <a:pt x="1645678" y="1813679"/>
                    <a:pt x="1640864" y="1812383"/>
                  </a:cubicBezTo>
                  <a:cubicBezTo>
                    <a:pt x="1617354" y="1805718"/>
                    <a:pt x="1594400" y="1795167"/>
                    <a:pt x="1570522" y="1792761"/>
                  </a:cubicBezTo>
                  <a:cubicBezTo>
                    <a:pt x="1511653" y="1786837"/>
                    <a:pt x="1452417" y="1784429"/>
                    <a:pt x="1393176" y="1780542"/>
                  </a:cubicBezTo>
                  <a:cubicBezTo>
                    <a:pt x="1389473" y="1780357"/>
                    <a:pt x="1385586" y="1780357"/>
                    <a:pt x="1382255" y="1779061"/>
                  </a:cubicBezTo>
                  <a:cubicBezTo>
                    <a:pt x="1360410" y="1771101"/>
                    <a:pt x="1341344" y="1773693"/>
                    <a:pt x="1322831" y="1788872"/>
                  </a:cubicBezTo>
                  <a:cubicBezTo>
                    <a:pt x="1314686" y="1795536"/>
                    <a:pt x="1303578" y="1799054"/>
                    <a:pt x="1293399" y="1802756"/>
                  </a:cubicBezTo>
                  <a:cubicBezTo>
                    <a:pt x="1278402" y="1808311"/>
                    <a:pt x="1263039" y="1813679"/>
                    <a:pt x="1247489" y="1817197"/>
                  </a:cubicBezTo>
                  <a:cubicBezTo>
                    <a:pt x="1232124" y="1820527"/>
                    <a:pt x="1215649" y="1825155"/>
                    <a:pt x="1200839" y="1822564"/>
                  </a:cubicBezTo>
                  <a:cubicBezTo>
                    <a:pt x="1174182" y="1817937"/>
                    <a:pt x="1148820" y="1807570"/>
                    <a:pt x="1122534" y="1800720"/>
                  </a:cubicBezTo>
                  <a:cubicBezTo>
                    <a:pt x="1113464" y="1798313"/>
                    <a:pt x="1103466" y="1798685"/>
                    <a:pt x="1094027" y="1798498"/>
                  </a:cubicBezTo>
                  <a:cubicBezTo>
                    <a:pt x="1072366" y="1797944"/>
                    <a:pt x="1050152" y="1803312"/>
                    <a:pt x="1030531" y="1787947"/>
                  </a:cubicBezTo>
                  <a:cubicBezTo>
                    <a:pt x="1012390" y="1773508"/>
                    <a:pt x="994061" y="1777765"/>
                    <a:pt x="974995" y="1788687"/>
                  </a:cubicBezTo>
                  <a:cubicBezTo>
                    <a:pt x="961296" y="1796463"/>
                    <a:pt x="945747" y="1802571"/>
                    <a:pt x="930382" y="1805534"/>
                  </a:cubicBezTo>
                  <a:cubicBezTo>
                    <a:pt x="909278" y="1809605"/>
                    <a:pt x="888360" y="1811273"/>
                    <a:pt x="865590" y="1808865"/>
                  </a:cubicBezTo>
                  <a:cubicBezTo>
                    <a:pt x="849484" y="1807199"/>
                    <a:pt x="836340" y="1806459"/>
                    <a:pt x="823752" y="1796648"/>
                  </a:cubicBezTo>
                  <a:cubicBezTo>
                    <a:pt x="821717" y="1795167"/>
                    <a:pt x="818015" y="1794796"/>
                    <a:pt x="815238" y="1794982"/>
                  </a:cubicBezTo>
                  <a:cubicBezTo>
                    <a:pt x="778770" y="1798129"/>
                    <a:pt x="742671" y="1796463"/>
                    <a:pt x="705832" y="1794240"/>
                  </a:cubicBezTo>
                  <a:cubicBezTo>
                    <a:pt x="659000" y="1791280"/>
                    <a:pt x="609756" y="1799979"/>
                    <a:pt x="569216" y="1831079"/>
                  </a:cubicBezTo>
                  <a:cubicBezTo>
                    <a:pt x="563292" y="1835708"/>
                    <a:pt x="554407" y="1837743"/>
                    <a:pt x="546631" y="1838854"/>
                  </a:cubicBezTo>
                  <a:cubicBezTo>
                    <a:pt x="509978" y="1843666"/>
                    <a:pt x="473139" y="1847000"/>
                    <a:pt x="436485" y="1852368"/>
                  </a:cubicBezTo>
                  <a:cubicBezTo>
                    <a:pt x="416492" y="1855330"/>
                    <a:pt x="395574" y="1857923"/>
                    <a:pt x="377434" y="1866067"/>
                  </a:cubicBezTo>
                  <a:cubicBezTo>
                    <a:pt x="359664" y="1874026"/>
                    <a:pt x="345407" y="1883468"/>
                    <a:pt x="334855" y="1866808"/>
                  </a:cubicBezTo>
                  <a:cubicBezTo>
                    <a:pt x="315977" y="1875694"/>
                    <a:pt x="299498" y="1883098"/>
                    <a:pt x="283396" y="1891057"/>
                  </a:cubicBezTo>
                  <a:cubicBezTo>
                    <a:pt x="277470" y="1894019"/>
                    <a:pt x="272471" y="1898833"/>
                    <a:pt x="266547" y="1901610"/>
                  </a:cubicBezTo>
                  <a:cubicBezTo>
                    <a:pt x="260252" y="1904572"/>
                    <a:pt x="253219" y="1906422"/>
                    <a:pt x="246370" y="1907903"/>
                  </a:cubicBezTo>
                  <a:cubicBezTo>
                    <a:pt x="215824" y="1914567"/>
                    <a:pt x="185280" y="1920676"/>
                    <a:pt x="154923" y="1927896"/>
                  </a:cubicBezTo>
                  <a:cubicBezTo>
                    <a:pt x="148997" y="1929377"/>
                    <a:pt x="143998" y="1935301"/>
                    <a:pt x="138630" y="1939188"/>
                  </a:cubicBezTo>
                  <a:cubicBezTo>
                    <a:pt x="135113" y="1941780"/>
                    <a:pt x="131597" y="1945668"/>
                    <a:pt x="127708" y="1946223"/>
                  </a:cubicBezTo>
                  <a:cubicBezTo>
                    <a:pt x="98089" y="1950666"/>
                    <a:pt x="68657" y="1955850"/>
                    <a:pt x="38853" y="1958071"/>
                  </a:cubicBezTo>
                  <a:lnTo>
                    <a:pt x="35679" y="1958561"/>
                  </a:lnTo>
                  <a:lnTo>
                    <a:pt x="0" y="1433717"/>
                  </a:lnTo>
                  <a:lnTo>
                    <a:pt x="42184" y="1423079"/>
                  </a:lnTo>
                  <a:cubicBezTo>
                    <a:pt x="83097" y="1411971"/>
                    <a:pt x="123452" y="1411971"/>
                    <a:pt x="164178" y="1425856"/>
                  </a:cubicBezTo>
                  <a:cubicBezTo>
                    <a:pt x="192871" y="1435666"/>
                    <a:pt x="222119" y="1435666"/>
                    <a:pt x="250628" y="1422338"/>
                  </a:cubicBezTo>
                  <a:cubicBezTo>
                    <a:pt x="265992" y="1415120"/>
                    <a:pt x="281728" y="1407715"/>
                    <a:pt x="298019" y="1403642"/>
                  </a:cubicBezTo>
                  <a:cubicBezTo>
                    <a:pt x="308570" y="1401049"/>
                    <a:pt x="320787" y="1403457"/>
                    <a:pt x="331894" y="1405494"/>
                  </a:cubicBezTo>
                  <a:cubicBezTo>
                    <a:pt x="353368" y="1409565"/>
                    <a:pt x="375582" y="1421969"/>
                    <a:pt x="395574" y="1418822"/>
                  </a:cubicBezTo>
                  <a:cubicBezTo>
                    <a:pt x="464625" y="1407715"/>
                    <a:pt x="529786" y="1433816"/>
                    <a:pt x="597169" y="1434557"/>
                  </a:cubicBezTo>
                  <a:cubicBezTo>
                    <a:pt x="627713" y="1434926"/>
                    <a:pt x="657888" y="1440850"/>
                    <a:pt x="679362" y="1409936"/>
                  </a:cubicBezTo>
                  <a:cubicBezTo>
                    <a:pt x="682137" y="1405863"/>
                    <a:pt x="695652" y="1408084"/>
                    <a:pt x="703982" y="1409381"/>
                  </a:cubicBezTo>
                  <a:cubicBezTo>
                    <a:pt x="722494" y="1412158"/>
                    <a:pt x="740821" y="1419191"/>
                    <a:pt x="759147" y="1419007"/>
                  </a:cubicBezTo>
                  <a:cubicBezTo>
                    <a:pt x="797097" y="1418822"/>
                    <a:pt x="835230" y="1415860"/>
                    <a:pt x="872994" y="1412527"/>
                  </a:cubicBezTo>
                  <a:cubicBezTo>
                    <a:pt x="887248" y="1411231"/>
                    <a:pt x="900948" y="1406234"/>
                    <a:pt x="915017" y="1402716"/>
                  </a:cubicBezTo>
                  <a:cubicBezTo>
                    <a:pt x="922791" y="1400680"/>
                    <a:pt x="931123" y="1395312"/>
                    <a:pt x="938341" y="1396421"/>
                  </a:cubicBezTo>
                  <a:cubicBezTo>
                    <a:pt x="980179" y="1402901"/>
                    <a:pt x="1018498" y="1386982"/>
                    <a:pt x="1058113" y="1379021"/>
                  </a:cubicBezTo>
                  <a:cubicBezTo>
                    <a:pt x="1076440" y="1375319"/>
                    <a:pt x="1093655" y="1366433"/>
                    <a:pt x="1111427" y="1360325"/>
                  </a:cubicBezTo>
                  <a:cubicBezTo>
                    <a:pt x="1116054" y="1358657"/>
                    <a:pt x="1121238" y="1357177"/>
                    <a:pt x="1125867" y="1357548"/>
                  </a:cubicBezTo>
                  <a:cubicBezTo>
                    <a:pt x="1152337" y="1359769"/>
                    <a:pt x="1178625" y="1362916"/>
                    <a:pt x="1204911" y="1365321"/>
                  </a:cubicBezTo>
                  <a:cubicBezTo>
                    <a:pt x="1228792" y="1367543"/>
                    <a:pt x="1252857" y="1368283"/>
                    <a:pt x="1264149" y="1395496"/>
                  </a:cubicBezTo>
                  <a:cubicBezTo>
                    <a:pt x="1265816" y="1399755"/>
                    <a:pt x="1271369" y="1402901"/>
                    <a:pt x="1275627" y="1405679"/>
                  </a:cubicBezTo>
                  <a:cubicBezTo>
                    <a:pt x="1341345" y="1448441"/>
                    <a:pt x="1376516" y="1447329"/>
                    <a:pt x="1440752" y="1402160"/>
                  </a:cubicBezTo>
                  <a:cubicBezTo>
                    <a:pt x="1447417" y="1397533"/>
                    <a:pt x="1461670" y="1394200"/>
                    <a:pt x="1466113" y="1397903"/>
                  </a:cubicBezTo>
                  <a:cubicBezTo>
                    <a:pt x="1503877" y="1428633"/>
                    <a:pt x="1545159" y="1425300"/>
                    <a:pt x="1588663" y="1415674"/>
                  </a:cubicBezTo>
                  <a:cubicBezTo>
                    <a:pt x="1599954" y="1413083"/>
                    <a:pt x="1615875" y="1413083"/>
                    <a:pt x="1624390" y="1419192"/>
                  </a:cubicBezTo>
                  <a:cubicBezTo>
                    <a:pt x="1664931" y="1447514"/>
                    <a:pt x="1708434" y="1443442"/>
                    <a:pt x="1752492" y="1435112"/>
                  </a:cubicBezTo>
                  <a:cubicBezTo>
                    <a:pt x="1759340" y="1433816"/>
                    <a:pt x="1767672" y="1426781"/>
                    <a:pt x="1770632" y="1420303"/>
                  </a:cubicBezTo>
                  <a:cubicBezTo>
                    <a:pt x="1781185" y="1397348"/>
                    <a:pt x="1800993" y="1389572"/>
                    <a:pt x="1822836" y="1383093"/>
                  </a:cubicBezTo>
                  <a:cubicBezTo>
                    <a:pt x="1857269" y="1372542"/>
                    <a:pt x="1891144" y="1360138"/>
                    <a:pt x="1925762" y="1350143"/>
                  </a:cubicBezTo>
                  <a:cubicBezTo>
                    <a:pt x="1934278" y="1347737"/>
                    <a:pt x="1944830" y="1349218"/>
                    <a:pt x="1953716" y="1351993"/>
                  </a:cubicBezTo>
                  <a:cubicBezTo>
                    <a:pt x="1984075" y="1361434"/>
                    <a:pt x="2003327" y="1385130"/>
                    <a:pt x="2024430" y="1406975"/>
                  </a:cubicBezTo>
                  <a:cubicBezTo>
                    <a:pt x="2033686" y="1416601"/>
                    <a:pt x="2046459" y="1423450"/>
                    <a:pt x="2058863" y="1429002"/>
                  </a:cubicBezTo>
                  <a:cubicBezTo>
                    <a:pt x="2091072" y="1443258"/>
                    <a:pt x="2124024" y="1456030"/>
                    <a:pt x="2156605" y="1469544"/>
                  </a:cubicBezTo>
                  <a:cubicBezTo>
                    <a:pt x="2159752" y="1470840"/>
                    <a:pt x="2162342" y="1474171"/>
                    <a:pt x="2164750" y="1476948"/>
                  </a:cubicBezTo>
                  <a:cubicBezTo>
                    <a:pt x="2188815" y="1506198"/>
                    <a:pt x="2212694" y="1535630"/>
                    <a:pt x="2236945" y="1564880"/>
                  </a:cubicBezTo>
                  <a:cubicBezTo>
                    <a:pt x="2241573" y="1570433"/>
                    <a:pt x="2248239" y="1574506"/>
                    <a:pt x="2253235" y="1579874"/>
                  </a:cubicBezTo>
                  <a:cubicBezTo>
                    <a:pt x="2260271" y="1587279"/>
                    <a:pt x="2269157" y="1594314"/>
                    <a:pt x="2272859" y="1603200"/>
                  </a:cubicBezTo>
                  <a:cubicBezTo>
                    <a:pt x="2284336" y="1631151"/>
                    <a:pt x="2306365" y="1643186"/>
                    <a:pt x="2334132" y="1648369"/>
                  </a:cubicBezTo>
                  <a:cubicBezTo>
                    <a:pt x="2359495" y="1653181"/>
                    <a:pt x="2384855" y="1657254"/>
                    <a:pt x="2410031" y="1662807"/>
                  </a:cubicBezTo>
                  <a:cubicBezTo>
                    <a:pt x="2440760" y="1669471"/>
                    <a:pt x="2471306" y="1676691"/>
                    <a:pt x="2501665" y="1684837"/>
                  </a:cubicBezTo>
                  <a:cubicBezTo>
                    <a:pt x="2514807" y="1688354"/>
                    <a:pt x="2528691" y="1692426"/>
                    <a:pt x="2539985" y="1699646"/>
                  </a:cubicBezTo>
                  <a:cubicBezTo>
                    <a:pt x="2571639" y="1719639"/>
                    <a:pt x="2605516" y="1733152"/>
                    <a:pt x="2642724" y="1727784"/>
                  </a:cubicBezTo>
                  <a:cubicBezTo>
                    <a:pt x="2672528" y="1723526"/>
                    <a:pt x="2697519" y="1734448"/>
                    <a:pt x="2716031" y="1751479"/>
                  </a:cubicBezTo>
                  <a:cubicBezTo>
                    <a:pt x="2749723" y="1782394"/>
                    <a:pt x="2785820" y="1775359"/>
                    <a:pt x="2821734" y="1765363"/>
                  </a:cubicBezTo>
                  <a:cubicBezTo>
                    <a:pt x="2840246" y="1760180"/>
                    <a:pt x="2855425" y="1760920"/>
                    <a:pt x="2873011" y="1765917"/>
                  </a:cubicBezTo>
                  <a:cubicBezTo>
                    <a:pt x="2913737" y="1777580"/>
                    <a:pt x="2940950" y="1809236"/>
                    <a:pt x="2967236" y="1837003"/>
                  </a:cubicBezTo>
                  <a:cubicBezTo>
                    <a:pt x="2989636" y="1860698"/>
                    <a:pt x="3014813" y="1874026"/>
                    <a:pt x="3042395" y="1884024"/>
                  </a:cubicBezTo>
                  <a:cubicBezTo>
                    <a:pt x="3077197" y="1896796"/>
                    <a:pt x="3104779" y="1891984"/>
                    <a:pt x="3121440" y="1861254"/>
                  </a:cubicBezTo>
                  <a:cubicBezTo>
                    <a:pt x="3126068" y="1852553"/>
                    <a:pt x="3134213" y="1842370"/>
                    <a:pt x="3142914" y="1839780"/>
                  </a:cubicBezTo>
                  <a:cubicBezTo>
                    <a:pt x="3184935" y="1826822"/>
                    <a:pt x="3227513" y="1807940"/>
                    <a:pt x="3272497" y="1819418"/>
                  </a:cubicBezTo>
                  <a:cubicBezTo>
                    <a:pt x="3334697" y="1835153"/>
                    <a:pt x="3395415" y="1834227"/>
                    <a:pt x="3457615" y="1818677"/>
                  </a:cubicBezTo>
                  <a:cubicBezTo>
                    <a:pt x="3558504" y="1793501"/>
                    <a:pt x="3659393" y="1766844"/>
                    <a:pt x="3765467" y="1772397"/>
                  </a:cubicBezTo>
                  <a:cubicBezTo>
                    <a:pt x="3783052" y="1773322"/>
                    <a:pt x="3803969" y="1762030"/>
                    <a:pt x="3819150" y="1750923"/>
                  </a:cubicBezTo>
                  <a:cubicBezTo>
                    <a:pt x="3848214" y="1729821"/>
                    <a:pt x="3846917" y="1728153"/>
                    <a:pt x="3879498" y="1745555"/>
                  </a:cubicBezTo>
                  <a:cubicBezTo>
                    <a:pt x="3887274" y="1749814"/>
                    <a:pt x="3896900" y="1752404"/>
                    <a:pt x="3902639" y="1758699"/>
                  </a:cubicBezTo>
                  <a:cubicBezTo>
                    <a:pt x="3931887" y="1790724"/>
                    <a:pt x="3967986" y="1782948"/>
                    <a:pt x="4003898" y="1778321"/>
                  </a:cubicBezTo>
                  <a:cubicBezTo>
                    <a:pt x="4010192" y="1777396"/>
                    <a:pt x="4017781" y="1776099"/>
                    <a:pt x="4023152" y="1778692"/>
                  </a:cubicBezTo>
                  <a:cubicBezTo>
                    <a:pt x="4047400" y="1790353"/>
                    <a:pt x="4067949" y="1786281"/>
                    <a:pt x="4089054" y="1770360"/>
                  </a:cubicBezTo>
                  <a:cubicBezTo>
                    <a:pt x="4107379" y="1756662"/>
                    <a:pt x="4128484" y="1748517"/>
                    <a:pt x="4150142" y="1765548"/>
                  </a:cubicBezTo>
                  <a:cubicBezTo>
                    <a:pt x="4198273" y="1803312"/>
                    <a:pt x="4249734" y="1805162"/>
                    <a:pt x="4304160" y="1781283"/>
                  </a:cubicBezTo>
                  <a:cubicBezTo>
                    <a:pt x="4343034" y="1764252"/>
                    <a:pt x="4381353" y="1760365"/>
                    <a:pt x="4422267" y="1777580"/>
                  </a:cubicBezTo>
                  <a:cubicBezTo>
                    <a:pt x="4438001" y="1784244"/>
                    <a:pt x="4458363" y="1779802"/>
                    <a:pt x="4476691" y="1781282"/>
                  </a:cubicBezTo>
                  <a:cubicBezTo>
                    <a:pt x="4487056" y="1782023"/>
                    <a:pt x="4498535" y="1782208"/>
                    <a:pt x="4507419" y="1786837"/>
                  </a:cubicBezTo>
                  <a:cubicBezTo>
                    <a:pt x="4531116" y="1798685"/>
                    <a:pt x="4553143" y="1813863"/>
                    <a:pt x="4577023" y="1825526"/>
                  </a:cubicBezTo>
                  <a:cubicBezTo>
                    <a:pt x="4588502" y="1831079"/>
                    <a:pt x="4602199" y="1834041"/>
                    <a:pt x="4615158" y="1834227"/>
                  </a:cubicBezTo>
                  <a:cubicBezTo>
                    <a:pt x="4653478" y="1835152"/>
                    <a:pt x="4691799" y="1835152"/>
                    <a:pt x="4729932" y="1833487"/>
                  </a:cubicBezTo>
                  <a:cubicBezTo>
                    <a:pt x="4792872" y="1830894"/>
                    <a:pt x="4856737" y="1830338"/>
                    <a:pt x="4902090" y="1775174"/>
                  </a:cubicBezTo>
                  <a:cubicBezTo>
                    <a:pt x="4905795" y="1770731"/>
                    <a:pt x="4913754" y="1768139"/>
                    <a:pt x="4920048" y="1767398"/>
                  </a:cubicBezTo>
                  <a:cubicBezTo>
                    <a:pt x="4949111" y="1763882"/>
                    <a:pt x="4978915" y="1763511"/>
                    <a:pt x="5007609" y="1757772"/>
                  </a:cubicBezTo>
                  <a:cubicBezTo>
                    <a:pt x="5030564" y="1753145"/>
                    <a:pt x="5049631" y="1754625"/>
                    <a:pt x="5067031" y="1770916"/>
                  </a:cubicBezTo>
                  <a:cubicBezTo>
                    <a:pt x="5089801" y="1792389"/>
                    <a:pt x="5117570" y="1804978"/>
                    <a:pt x="5147929" y="1798129"/>
                  </a:cubicBezTo>
                  <a:cubicBezTo>
                    <a:pt x="5178287" y="1791465"/>
                    <a:pt x="5198280" y="1805903"/>
                    <a:pt x="5220680" y="1820899"/>
                  </a:cubicBezTo>
                  <a:cubicBezTo>
                    <a:pt x="5236971" y="1831819"/>
                    <a:pt x="5255482" y="1845519"/>
                    <a:pt x="5273623" y="1846629"/>
                  </a:cubicBezTo>
                  <a:cubicBezTo>
                    <a:pt x="5314721" y="1849035"/>
                    <a:pt x="5350079" y="1887170"/>
                    <a:pt x="5394691" y="1865512"/>
                  </a:cubicBezTo>
                  <a:cubicBezTo>
                    <a:pt x="5397654" y="1864031"/>
                    <a:pt x="5403022" y="1867733"/>
                    <a:pt x="5407280" y="1868658"/>
                  </a:cubicBezTo>
                  <a:cubicBezTo>
                    <a:pt x="5441341" y="1875694"/>
                    <a:pt x="5473366" y="1868843"/>
                    <a:pt x="5498358" y="1845704"/>
                  </a:cubicBezTo>
                  <a:cubicBezTo>
                    <a:pt x="5531123" y="1815529"/>
                    <a:pt x="5567406" y="1812567"/>
                    <a:pt x="5607761" y="1822380"/>
                  </a:cubicBezTo>
                  <a:cubicBezTo>
                    <a:pt x="5620720" y="1825526"/>
                    <a:pt x="5633679" y="1827748"/>
                    <a:pt x="5646821" y="1830338"/>
                  </a:cubicBezTo>
                  <a:cubicBezTo>
                    <a:pt x="5664593" y="1834041"/>
                    <a:pt x="5682550" y="1837930"/>
                    <a:pt x="5700320" y="1841632"/>
                  </a:cubicBezTo>
                  <a:cubicBezTo>
                    <a:pt x="5717538" y="1845334"/>
                    <a:pt x="5736605" y="1851627"/>
                    <a:pt x="5749931" y="1835708"/>
                  </a:cubicBezTo>
                  <a:cubicBezTo>
                    <a:pt x="5761410" y="1822008"/>
                    <a:pt x="5769555" y="1823305"/>
                    <a:pt x="5780107" y="1835153"/>
                  </a:cubicBezTo>
                  <a:cubicBezTo>
                    <a:pt x="5816761" y="1876619"/>
                    <a:pt x="5861189" y="1902535"/>
                    <a:pt x="5917835" y="1904386"/>
                  </a:cubicBezTo>
                  <a:cubicBezTo>
                    <a:pt x="5929498" y="1904757"/>
                    <a:pt x="5941345" y="1907347"/>
                    <a:pt x="5952821" y="1910125"/>
                  </a:cubicBezTo>
                  <a:cubicBezTo>
                    <a:pt x="5959857" y="1911790"/>
                    <a:pt x="5968373" y="1913642"/>
                    <a:pt x="5972630" y="1918641"/>
                  </a:cubicBezTo>
                  <a:cubicBezTo>
                    <a:pt x="6005766" y="1956774"/>
                    <a:pt x="6047048" y="1983247"/>
                    <a:pt x="6092032" y="2004536"/>
                  </a:cubicBezTo>
                  <a:cubicBezTo>
                    <a:pt x="6108136" y="2012125"/>
                    <a:pt x="6125354" y="2019715"/>
                    <a:pt x="6142754" y="2021936"/>
                  </a:cubicBezTo>
                  <a:cubicBezTo>
                    <a:pt x="6160894" y="2024158"/>
                    <a:pt x="6179961" y="2020455"/>
                    <a:pt x="6198473" y="2018418"/>
                  </a:cubicBezTo>
                  <a:cubicBezTo>
                    <a:pt x="6209396" y="2017308"/>
                    <a:pt x="6221984" y="2017493"/>
                    <a:pt x="6230685" y="2012125"/>
                  </a:cubicBezTo>
                  <a:cubicBezTo>
                    <a:pt x="6258267" y="1995279"/>
                    <a:pt x="6284924" y="1977139"/>
                    <a:pt x="6310656" y="1957515"/>
                  </a:cubicBezTo>
                  <a:cubicBezTo>
                    <a:pt x="6332686" y="1940669"/>
                    <a:pt x="6337129" y="1938263"/>
                    <a:pt x="6356194" y="1959367"/>
                  </a:cubicBezTo>
                  <a:cubicBezTo>
                    <a:pt x="6375818" y="1981025"/>
                    <a:pt x="6400253" y="1992317"/>
                    <a:pt x="6427279" y="1996945"/>
                  </a:cubicBezTo>
                  <a:cubicBezTo>
                    <a:pt x="6470043" y="2004165"/>
                    <a:pt x="6513175" y="2010273"/>
                    <a:pt x="6556307" y="2013791"/>
                  </a:cubicBezTo>
                  <a:cubicBezTo>
                    <a:pt x="6595367" y="2016937"/>
                    <a:pt x="6614063" y="1999907"/>
                    <a:pt x="6621839" y="1961217"/>
                  </a:cubicBezTo>
                  <a:cubicBezTo>
                    <a:pt x="6626282" y="1939744"/>
                    <a:pt x="6632021" y="1916418"/>
                    <a:pt x="6655715" y="1910681"/>
                  </a:cubicBezTo>
                  <a:cubicBezTo>
                    <a:pt x="6694405" y="1901424"/>
                    <a:pt x="6734576" y="1897352"/>
                    <a:pt x="6753644" y="1851999"/>
                  </a:cubicBezTo>
                  <a:cubicBezTo>
                    <a:pt x="6764194" y="1861994"/>
                    <a:pt x="6770674" y="1867918"/>
                    <a:pt x="6776969" y="1873841"/>
                  </a:cubicBezTo>
                  <a:cubicBezTo>
                    <a:pt x="6794370" y="1890317"/>
                    <a:pt x="6830466" y="1897352"/>
                    <a:pt x="6848795" y="1883099"/>
                  </a:cubicBezTo>
                  <a:cubicBezTo>
                    <a:pt x="6875822" y="1862365"/>
                    <a:pt x="6900628" y="1866252"/>
                    <a:pt x="6926543" y="1882358"/>
                  </a:cubicBezTo>
                  <a:cubicBezTo>
                    <a:pt x="6969862" y="1909015"/>
                    <a:pt x="7018176" y="1902905"/>
                    <a:pt x="7062050" y="1892169"/>
                  </a:cubicBezTo>
                  <a:cubicBezTo>
                    <a:pt x="7095186" y="1884208"/>
                    <a:pt x="7130544" y="1869584"/>
                    <a:pt x="7152202" y="1836078"/>
                  </a:cubicBezTo>
                  <a:cubicBezTo>
                    <a:pt x="7159051" y="1825341"/>
                    <a:pt x="7174416" y="1819972"/>
                    <a:pt x="7186635" y="1812938"/>
                  </a:cubicBezTo>
                  <a:cubicBezTo>
                    <a:pt x="7196817" y="1807199"/>
                    <a:pt x="7207553" y="1801831"/>
                    <a:pt x="7218845" y="1798129"/>
                  </a:cubicBezTo>
                  <a:cubicBezTo>
                    <a:pt x="7230877" y="1794055"/>
                    <a:pt x="7244207" y="1788132"/>
                    <a:pt x="7256055" y="1789799"/>
                  </a:cubicBezTo>
                  <a:cubicBezTo>
                    <a:pt x="7291967" y="1794611"/>
                    <a:pt x="7320476" y="1785169"/>
                    <a:pt x="7345837" y="1758328"/>
                  </a:cubicBezTo>
                  <a:cubicBezTo>
                    <a:pt x="7358981" y="1744444"/>
                    <a:pt x="7378417" y="1727599"/>
                    <a:pt x="7395078" y="1727413"/>
                  </a:cubicBezTo>
                  <a:cubicBezTo>
                    <a:pt x="7435618" y="1726859"/>
                    <a:pt x="7469309" y="1713530"/>
                    <a:pt x="7505779" y="1697609"/>
                  </a:cubicBezTo>
                  <a:cubicBezTo>
                    <a:pt x="7529288" y="1687427"/>
                    <a:pt x="7555945" y="1680394"/>
                    <a:pt x="7581123" y="1670952"/>
                  </a:cubicBezTo>
                  <a:cubicBezTo>
                    <a:pt x="7610555" y="1659845"/>
                    <a:pt x="7642582" y="1655773"/>
                    <a:pt x="7660538" y="1625043"/>
                  </a:cubicBezTo>
                  <a:cubicBezTo>
                    <a:pt x="7662573" y="1621712"/>
                    <a:pt x="7668683" y="1621156"/>
                    <a:pt x="7671645" y="1618009"/>
                  </a:cubicBezTo>
                  <a:cubicBezTo>
                    <a:pt x="7681084" y="1608383"/>
                    <a:pt x="7693303" y="1599498"/>
                    <a:pt x="7698302" y="1587834"/>
                  </a:cubicBezTo>
                  <a:cubicBezTo>
                    <a:pt x="7712740" y="1553773"/>
                    <a:pt x="7724032" y="1518600"/>
                    <a:pt x="7736991" y="1483984"/>
                  </a:cubicBezTo>
                  <a:cubicBezTo>
                    <a:pt x="7739768" y="1476579"/>
                    <a:pt x="7742359" y="1467138"/>
                    <a:pt x="7748098" y="1462879"/>
                  </a:cubicBezTo>
                  <a:cubicBezTo>
                    <a:pt x="7781235" y="1438444"/>
                    <a:pt x="7814927" y="1414933"/>
                    <a:pt x="7848987" y="1391794"/>
                  </a:cubicBezTo>
                  <a:cubicBezTo>
                    <a:pt x="7862687" y="1382537"/>
                    <a:pt x="7874163" y="1387722"/>
                    <a:pt x="7886382" y="1398458"/>
                  </a:cubicBezTo>
                  <a:cubicBezTo>
                    <a:pt x="7898229" y="1408640"/>
                    <a:pt x="7912854" y="1419192"/>
                    <a:pt x="7927662" y="1421784"/>
                  </a:cubicBezTo>
                  <a:cubicBezTo>
                    <a:pt x="7957283" y="1426781"/>
                    <a:pt x="7988011" y="1427893"/>
                    <a:pt x="8018186" y="1427893"/>
                  </a:cubicBezTo>
                  <a:cubicBezTo>
                    <a:pt x="8029478" y="1427892"/>
                    <a:pt x="8041510" y="1421228"/>
                    <a:pt x="8052063" y="1415860"/>
                  </a:cubicBezTo>
                  <a:cubicBezTo>
                    <a:pt x="8072054" y="1405678"/>
                    <a:pt x="8090566" y="1391979"/>
                    <a:pt x="8111299" y="1383464"/>
                  </a:cubicBezTo>
                  <a:cubicBezTo>
                    <a:pt x="8135365" y="1373653"/>
                    <a:pt x="8149804" y="1357917"/>
                    <a:pt x="8157024" y="1333297"/>
                  </a:cubicBezTo>
                  <a:cubicBezTo>
                    <a:pt x="8167761" y="1296644"/>
                    <a:pt x="8193309" y="1271097"/>
                    <a:pt x="8223482" y="1250364"/>
                  </a:cubicBezTo>
                  <a:cubicBezTo>
                    <a:pt x="8261801" y="1223891"/>
                    <a:pt x="8307526" y="1225188"/>
                    <a:pt x="8351027" y="1218708"/>
                  </a:cubicBezTo>
                  <a:cubicBezTo>
                    <a:pt x="8367689" y="1216302"/>
                    <a:pt x="8384905" y="1214265"/>
                    <a:pt x="8400085" y="1208157"/>
                  </a:cubicBezTo>
                  <a:cubicBezTo>
                    <a:pt x="8457656" y="1185202"/>
                    <a:pt x="8515228" y="1163359"/>
                    <a:pt x="8578539" y="1163913"/>
                  </a:cubicBezTo>
                  <a:cubicBezTo>
                    <a:pt x="8583721" y="1163913"/>
                    <a:pt x="8588906" y="1163359"/>
                    <a:pt x="8594087" y="1162432"/>
                  </a:cubicBezTo>
                  <a:cubicBezTo>
                    <a:pt x="8639071" y="1154843"/>
                    <a:pt x="8685536" y="1151881"/>
                    <a:pt x="8717746" y="1111526"/>
                  </a:cubicBezTo>
                  <a:cubicBezTo>
                    <a:pt x="8723670" y="1104121"/>
                    <a:pt x="8737183" y="1101900"/>
                    <a:pt x="8747550" y="1098936"/>
                  </a:cubicBezTo>
                  <a:cubicBezTo>
                    <a:pt x="8765508" y="1094124"/>
                    <a:pt x="8777542" y="1084313"/>
                    <a:pt x="8784019" y="1066727"/>
                  </a:cubicBezTo>
                  <a:cubicBezTo>
                    <a:pt x="8794942" y="1036367"/>
                    <a:pt x="8807899" y="1006564"/>
                    <a:pt x="8817712" y="975833"/>
                  </a:cubicBezTo>
                  <a:cubicBezTo>
                    <a:pt x="8824561" y="954730"/>
                    <a:pt x="8837333" y="943068"/>
                    <a:pt x="8857141" y="934367"/>
                  </a:cubicBezTo>
                  <a:cubicBezTo>
                    <a:pt x="8868249" y="929554"/>
                    <a:pt x="8877875" y="919003"/>
                    <a:pt x="8885835" y="909191"/>
                  </a:cubicBezTo>
                  <a:cubicBezTo>
                    <a:pt x="8895461" y="897343"/>
                    <a:pt x="8900458" y="881608"/>
                    <a:pt x="8911009" y="871057"/>
                  </a:cubicBezTo>
                  <a:cubicBezTo>
                    <a:pt x="8936741" y="844769"/>
                    <a:pt x="8944702" y="815706"/>
                    <a:pt x="8936185" y="779794"/>
                  </a:cubicBezTo>
                  <a:cubicBezTo>
                    <a:pt x="8928596" y="747954"/>
                    <a:pt x="8948589" y="705376"/>
                    <a:pt x="8974877" y="698896"/>
                  </a:cubicBezTo>
                  <a:cubicBezTo>
                    <a:pt x="9003940" y="691677"/>
                    <a:pt x="9023932" y="673907"/>
                    <a:pt x="9044481" y="654099"/>
                  </a:cubicBezTo>
                  <a:cubicBezTo>
                    <a:pt x="9055957" y="642992"/>
                    <a:pt x="9072063" y="633365"/>
                    <a:pt x="9087613" y="630588"/>
                  </a:cubicBezTo>
                  <a:cubicBezTo>
                    <a:pt x="9146666" y="619852"/>
                    <a:pt x="9202387" y="632994"/>
                    <a:pt x="9258478" y="654284"/>
                  </a:cubicBezTo>
                  <a:cubicBezTo>
                    <a:pt x="9295130" y="668168"/>
                    <a:pt x="9335856" y="671870"/>
                    <a:pt x="9375101" y="677423"/>
                  </a:cubicBezTo>
                  <a:cubicBezTo>
                    <a:pt x="9387320" y="679088"/>
                    <a:pt x="9402870" y="675388"/>
                    <a:pt x="9413421" y="668537"/>
                  </a:cubicBezTo>
                  <a:cubicBezTo>
                    <a:pt x="9450445" y="644842"/>
                    <a:pt x="9487284" y="620407"/>
                    <a:pt x="9521715" y="593009"/>
                  </a:cubicBezTo>
                  <a:cubicBezTo>
                    <a:pt x="9553742" y="567279"/>
                    <a:pt x="9589838" y="556541"/>
                    <a:pt x="9628714" y="559319"/>
                  </a:cubicBezTo>
                  <a:cubicBezTo>
                    <a:pt x="9657037" y="561355"/>
                    <a:pt x="9682582" y="556726"/>
                    <a:pt x="9709239" y="549692"/>
                  </a:cubicBezTo>
                  <a:cubicBezTo>
                    <a:pt x="9731453" y="543769"/>
                    <a:pt x="9755889" y="539695"/>
                    <a:pt x="9778472" y="542288"/>
                  </a:cubicBezTo>
                  <a:cubicBezTo>
                    <a:pt x="9810128" y="545990"/>
                    <a:pt x="9836231" y="540622"/>
                    <a:pt x="9861592" y="521554"/>
                  </a:cubicBezTo>
                  <a:cubicBezTo>
                    <a:pt x="9875105" y="511372"/>
                    <a:pt x="9892507" y="506004"/>
                    <a:pt x="9908613" y="498969"/>
                  </a:cubicBezTo>
                  <a:cubicBezTo>
                    <a:pt x="9933417" y="488048"/>
                    <a:pt x="9959149" y="478792"/>
                    <a:pt x="9983398" y="466574"/>
                  </a:cubicBezTo>
                  <a:cubicBezTo>
                    <a:pt x="10009502" y="453616"/>
                    <a:pt x="10033381" y="435660"/>
                    <a:pt x="10060038" y="424553"/>
                  </a:cubicBezTo>
                  <a:cubicBezTo>
                    <a:pt x="10088732" y="412520"/>
                    <a:pt x="10107244" y="394193"/>
                    <a:pt x="10118905" y="365684"/>
                  </a:cubicBezTo>
                  <a:cubicBezTo>
                    <a:pt x="10126312" y="347728"/>
                    <a:pt x="10136492" y="328660"/>
                    <a:pt x="10150561" y="316072"/>
                  </a:cubicBezTo>
                  <a:cubicBezTo>
                    <a:pt x="10179626" y="290342"/>
                    <a:pt x="10213685" y="270348"/>
                    <a:pt x="10243306" y="244987"/>
                  </a:cubicBezTo>
                  <a:cubicBezTo>
                    <a:pt x="10284957" y="209444"/>
                    <a:pt x="10323462" y="171680"/>
                    <a:pt x="10327164" y="110961"/>
                  </a:cubicBezTo>
                  <a:cubicBezTo>
                    <a:pt x="10329199" y="77455"/>
                    <a:pt x="10346970" y="63202"/>
                    <a:pt x="10379738" y="55241"/>
                  </a:cubicBezTo>
                  <a:cubicBezTo>
                    <a:pt x="10390658" y="52650"/>
                    <a:pt x="10406210" y="47652"/>
                    <a:pt x="10409541" y="39507"/>
                  </a:cubicBezTo>
                  <a:cubicBezTo>
                    <a:pt x="10419537" y="15256"/>
                    <a:pt x="10440270" y="10444"/>
                    <a:pt x="10460263" y="817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2378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C3468-0107-4A79-5031-0BCE3A26E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11099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the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67586-E5BB-0A6C-2462-E676629172D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190509" y="2357888"/>
                <a:ext cx="4265370" cy="3902635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1700"/>
                  <a:t>Prediction version:</a:t>
                </a:r>
              </a:p>
              <a:p>
                <a:pPr lvl="1"/>
                <a:r>
                  <a:rPr lang="en-US" sz="1700"/>
                  <a:t>Complete </a:t>
                </a:r>
                <a14:m>
                  <m:oMath xmlns:m="http://schemas.openxmlformats.org/officeDocument/2006/math">
                    <m:r>
                      <a:rPr lang="en-US" sz="1700" b="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700" b="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700"/>
                  <a:t> matrix for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700"/>
                  <a:t> users and </a:t>
                </a:r>
                <a14:m>
                  <m:oMath xmlns:m="http://schemas.openxmlformats.org/officeDocument/2006/math">
                    <m:r>
                      <a:rPr lang="en-US" sz="1700" b="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700"/>
                  <a:t> movies</a:t>
                </a:r>
              </a:p>
              <a:p>
                <a:r>
                  <a:rPr lang="en-US" sz="1700"/>
                  <a:t>Ranking version:</a:t>
                </a:r>
              </a:p>
              <a:p>
                <a:pPr lvl="1"/>
                <a:r>
                  <a:rPr lang="en-US" sz="1700"/>
                  <a:t>Provide top-k items for user</a:t>
                </a:r>
              </a:p>
              <a:p>
                <a:r>
                  <a:rPr lang="en-US" sz="1700"/>
                  <a:t>Methods:</a:t>
                </a:r>
              </a:p>
              <a:p>
                <a:pPr lvl="1"/>
                <a:r>
                  <a:rPr lang="en-US" sz="1700"/>
                  <a:t>Content-based filtering</a:t>
                </a:r>
              </a:p>
              <a:p>
                <a:pPr lvl="2"/>
                <a:r>
                  <a:rPr lang="en-US" sz="1700"/>
                  <a:t>User past history</a:t>
                </a:r>
              </a:p>
              <a:p>
                <a:pPr lvl="1"/>
                <a:r>
                  <a:rPr lang="en-US" sz="1700"/>
                  <a:t>Collaborative filtering</a:t>
                </a:r>
              </a:p>
              <a:p>
                <a:pPr lvl="2"/>
                <a:r>
                  <a:rPr lang="en-US" sz="1700"/>
                  <a:t>User-user comparison	</a:t>
                </a:r>
              </a:p>
              <a:p>
                <a:pPr lvl="2"/>
                <a:r>
                  <a:rPr lang="en-US" sz="1700"/>
                  <a:t>Movie-movie comparison</a:t>
                </a:r>
              </a:p>
              <a:p>
                <a:pPr lvl="1"/>
                <a:r>
                  <a:rPr lang="en-US" sz="1700"/>
                  <a:t>Latent factor methods</a:t>
                </a:r>
              </a:p>
              <a:p>
                <a:endParaRPr lang="en-US" sz="17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67586-E5BB-0A6C-2462-E676629172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190509" y="2357888"/>
                <a:ext cx="4265370" cy="3902635"/>
              </a:xfrm>
              <a:blipFill>
                <a:blip r:embed="rId2"/>
                <a:stretch>
                  <a:fillRect l="-715" t="-25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DD94E11-DD20-F315-55A2-84556178419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099052"/>
              </p:ext>
            </p:extLst>
          </p:nvPr>
        </p:nvGraphicFramePr>
        <p:xfrm>
          <a:off x="736122" y="2557976"/>
          <a:ext cx="5804959" cy="3598309"/>
        </p:xfrm>
        <a:graphic>
          <a:graphicData uri="http://schemas.openxmlformats.org/drawingml/2006/table">
            <a:tbl>
              <a:tblPr firstRow="1" firstCol="1" bandRow="1">
                <a:noFill/>
                <a:tableStyleId>{073A0DAA-6AF3-43AB-8588-CEC1D06C72B9}</a:tableStyleId>
              </a:tblPr>
              <a:tblGrid>
                <a:gridCol w="935994">
                  <a:extLst>
                    <a:ext uri="{9D8B030D-6E8A-4147-A177-3AD203B41FA5}">
                      <a16:colId xmlns:a16="http://schemas.microsoft.com/office/drawing/2014/main" val="3079888403"/>
                    </a:ext>
                  </a:extLst>
                </a:gridCol>
                <a:gridCol w="973793">
                  <a:extLst>
                    <a:ext uri="{9D8B030D-6E8A-4147-A177-3AD203B41FA5}">
                      <a16:colId xmlns:a16="http://schemas.microsoft.com/office/drawing/2014/main" val="637008564"/>
                    </a:ext>
                  </a:extLst>
                </a:gridCol>
                <a:gridCol w="973793">
                  <a:extLst>
                    <a:ext uri="{9D8B030D-6E8A-4147-A177-3AD203B41FA5}">
                      <a16:colId xmlns:a16="http://schemas.microsoft.com/office/drawing/2014/main" val="2688500628"/>
                    </a:ext>
                  </a:extLst>
                </a:gridCol>
                <a:gridCol w="973793">
                  <a:extLst>
                    <a:ext uri="{9D8B030D-6E8A-4147-A177-3AD203B41FA5}">
                      <a16:colId xmlns:a16="http://schemas.microsoft.com/office/drawing/2014/main" val="3937579607"/>
                    </a:ext>
                  </a:extLst>
                </a:gridCol>
                <a:gridCol w="973793">
                  <a:extLst>
                    <a:ext uri="{9D8B030D-6E8A-4147-A177-3AD203B41FA5}">
                      <a16:colId xmlns:a16="http://schemas.microsoft.com/office/drawing/2014/main" val="2566504603"/>
                    </a:ext>
                  </a:extLst>
                </a:gridCol>
                <a:gridCol w="973793">
                  <a:extLst>
                    <a:ext uri="{9D8B030D-6E8A-4147-A177-3AD203B41FA5}">
                      <a16:colId xmlns:a16="http://schemas.microsoft.com/office/drawing/2014/main" val="3372018132"/>
                    </a:ext>
                  </a:extLst>
                </a:gridCol>
              </a:tblGrid>
              <a:tr h="616739">
                <a:tc>
                  <a:txBody>
                    <a:bodyPr/>
                    <a:lstStyle/>
                    <a:p>
                      <a:endParaRPr lang="en-IN" sz="18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140168" marB="14016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all" spc="6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8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140168" marB="14016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all" spc="6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8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140168" marB="14016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all" spc="6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8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140168" marB="14016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all" spc="6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8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140168" marB="14016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cap="all" spc="6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800" b="1" cap="all" spc="6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140168" marB="140168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945390"/>
                  </a:ext>
                </a:extLst>
              </a:tr>
              <a:tr h="551717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IN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128732"/>
                  </a:ext>
                </a:extLst>
              </a:tr>
              <a:tr h="551717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IN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804952"/>
                  </a:ext>
                </a:extLst>
              </a:tr>
              <a:tr h="551717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IN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767115"/>
                  </a:ext>
                </a:extLst>
              </a:tr>
              <a:tr h="551717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IN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2243988"/>
                  </a:ext>
                </a:extLst>
              </a:tr>
              <a:tr h="551717">
                <a:tc>
                  <a:txBody>
                    <a:bodyPr/>
                    <a:lstStyle/>
                    <a:p>
                      <a:r>
                        <a:rPr lang="en-US" sz="1800" b="1" cap="none" spc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IN" sz="1800" b="1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25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0293" marR="150293" marT="75146" marB="140168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157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5307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393862-A996-C46B-CF7E-519D5239E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305563-95BD-6C78-483C-D80743A45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D0D06-2096-5A68-1315-1BFF1C05899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793661" y="2599509"/>
                <a:ext cx="4530898" cy="3639450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1600" dirty="0"/>
                  <a:t>Prediction version: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/>
                  <a:t> users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/>
                  <a:t> movies</a:t>
                </a:r>
              </a:p>
              <a:p>
                <a:pPr lvl="1"/>
                <a:r>
                  <a:rPr lang="en-US" sz="1600" dirty="0"/>
                  <a:t>Complete </a:t>
                </a:r>
                <a14:m>
                  <m:oMath xmlns:m="http://schemas.openxmlformats.org/officeDocument/2006/math">
                    <m:r>
                      <a:rPr lang="en-US" sz="1600" b="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/>
                  <a:t> matrix </a:t>
                </a:r>
              </a:p>
              <a:p>
                <a:r>
                  <a:rPr lang="en-US" sz="1600" dirty="0"/>
                  <a:t>Ranking version:</a:t>
                </a:r>
              </a:p>
              <a:p>
                <a:pPr lvl="1"/>
                <a:r>
                  <a:rPr lang="en-US" sz="1600" dirty="0"/>
                  <a:t>Provide top-k items for user</a:t>
                </a:r>
              </a:p>
              <a:p>
                <a:r>
                  <a:rPr lang="en-US" sz="1600" dirty="0"/>
                  <a:t>Methods:</a:t>
                </a:r>
              </a:p>
              <a:p>
                <a:pPr lvl="1"/>
                <a:r>
                  <a:rPr lang="en-US" sz="1600" dirty="0"/>
                  <a:t>Content-based filtering</a:t>
                </a:r>
              </a:p>
              <a:p>
                <a:pPr lvl="2"/>
                <a:r>
                  <a:rPr lang="en-US" sz="1600" dirty="0"/>
                  <a:t>User’s past history</a:t>
                </a:r>
              </a:p>
              <a:p>
                <a:pPr lvl="1"/>
                <a:r>
                  <a:rPr lang="en-US" sz="1600" dirty="0"/>
                  <a:t>Collaborative filtering</a:t>
                </a:r>
              </a:p>
              <a:p>
                <a:pPr lvl="2"/>
                <a:r>
                  <a:rPr lang="en-US" sz="1600" dirty="0"/>
                  <a:t>User-user comparison	</a:t>
                </a:r>
              </a:p>
              <a:p>
                <a:pPr lvl="2"/>
                <a:r>
                  <a:rPr lang="en-US" sz="1600" dirty="0"/>
                  <a:t>Movie-movie comparison</a:t>
                </a:r>
              </a:p>
              <a:p>
                <a:pPr lvl="1"/>
                <a:r>
                  <a:rPr lang="en-US" sz="1600" dirty="0"/>
                  <a:t>Latent factor methods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3D0D06-2096-5A68-1315-1BFF1C058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93661" y="2599509"/>
                <a:ext cx="4530898" cy="3639450"/>
              </a:xfrm>
              <a:blipFill>
                <a:blip r:embed="rId2"/>
                <a:stretch>
                  <a:fillRect l="-538" b="-10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AE3AA1-7693-C578-EEC3-1D8ACFB0636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69240950"/>
              </p:ext>
            </p:extLst>
          </p:nvPr>
        </p:nvGraphicFramePr>
        <p:xfrm>
          <a:off x="5724939" y="2783518"/>
          <a:ext cx="5336873" cy="3450439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044973">
                  <a:extLst>
                    <a:ext uri="{9D8B030D-6E8A-4147-A177-3AD203B41FA5}">
                      <a16:colId xmlns:a16="http://schemas.microsoft.com/office/drawing/2014/main" val="3079888403"/>
                    </a:ext>
                  </a:extLst>
                </a:gridCol>
                <a:gridCol w="858380">
                  <a:extLst>
                    <a:ext uri="{9D8B030D-6E8A-4147-A177-3AD203B41FA5}">
                      <a16:colId xmlns:a16="http://schemas.microsoft.com/office/drawing/2014/main" val="637008564"/>
                    </a:ext>
                  </a:extLst>
                </a:gridCol>
                <a:gridCol w="858380">
                  <a:extLst>
                    <a:ext uri="{9D8B030D-6E8A-4147-A177-3AD203B41FA5}">
                      <a16:colId xmlns:a16="http://schemas.microsoft.com/office/drawing/2014/main" val="2688500628"/>
                    </a:ext>
                  </a:extLst>
                </a:gridCol>
                <a:gridCol w="858380">
                  <a:extLst>
                    <a:ext uri="{9D8B030D-6E8A-4147-A177-3AD203B41FA5}">
                      <a16:colId xmlns:a16="http://schemas.microsoft.com/office/drawing/2014/main" val="3937579607"/>
                    </a:ext>
                  </a:extLst>
                </a:gridCol>
                <a:gridCol w="858380">
                  <a:extLst>
                    <a:ext uri="{9D8B030D-6E8A-4147-A177-3AD203B41FA5}">
                      <a16:colId xmlns:a16="http://schemas.microsoft.com/office/drawing/2014/main" val="2566504603"/>
                    </a:ext>
                  </a:extLst>
                </a:gridCol>
                <a:gridCol w="858380">
                  <a:extLst>
                    <a:ext uri="{9D8B030D-6E8A-4147-A177-3AD203B41FA5}">
                      <a16:colId xmlns:a16="http://schemas.microsoft.com/office/drawing/2014/main" val="3372018132"/>
                    </a:ext>
                  </a:extLst>
                </a:gridCol>
              </a:tblGrid>
              <a:tr h="519287">
                <a:tc>
                  <a:txBody>
                    <a:bodyPr/>
                    <a:lstStyle/>
                    <a:p>
                      <a:r>
                        <a:rPr lang="en-US" sz="2400" dirty="0"/>
                        <a:t>User\Item</a:t>
                      </a:r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2</a:t>
                      </a:r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3</a:t>
                      </a:r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</a:t>
                      </a:r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</a:t>
                      </a:r>
                      <a:endParaRPr lang="en-IN" sz="2400"/>
                    </a:p>
                  </a:txBody>
                  <a:tcPr marL="122484" marR="122484" marT="61242" marB="61242"/>
                </a:tc>
                <a:extLst>
                  <a:ext uri="{0D108BD9-81ED-4DB2-BD59-A6C34878D82A}">
                    <a16:rowId xmlns:a16="http://schemas.microsoft.com/office/drawing/2014/main" val="2623945390"/>
                  </a:ext>
                </a:extLst>
              </a:tr>
              <a:tr h="519287">
                <a:tc>
                  <a:txBody>
                    <a:bodyPr/>
                    <a:lstStyle/>
                    <a:p>
                      <a:r>
                        <a:rPr lang="en-US" sz="2400"/>
                        <a:t>1</a:t>
                      </a:r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4.0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1.0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extLst>
                  <a:ext uri="{0D108BD9-81ED-4DB2-BD59-A6C34878D82A}">
                    <a16:rowId xmlns:a16="http://schemas.microsoft.com/office/drawing/2014/main" val="1200128732"/>
                  </a:ext>
                </a:extLst>
              </a:tr>
              <a:tr h="519287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2484" marR="122484" marT="61242" marB="61242"/>
                </a:tc>
                <a:extLst>
                  <a:ext uri="{0D108BD9-81ED-4DB2-BD59-A6C34878D82A}">
                    <a16:rowId xmlns:a16="http://schemas.microsoft.com/office/drawing/2014/main" val="2347804952"/>
                  </a:ext>
                </a:extLst>
              </a:tr>
              <a:tr h="519287">
                <a:tc>
                  <a:txBody>
                    <a:bodyPr/>
                    <a:lstStyle/>
                    <a:p>
                      <a:r>
                        <a:rPr lang="en-US" sz="2400"/>
                        <a:t>3</a:t>
                      </a:r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3.5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4.0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4.0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5.0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2484" marR="122484" marT="61242" marB="61242"/>
                </a:tc>
                <a:extLst>
                  <a:ext uri="{0D108BD9-81ED-4DB2-BD59-A6C34878D82A}">
                    <a16:rowId xmlns:a16="http://schemas.microsoft.com/office/drawing/2014/main" val="4140767115"/>
                  </a:ext>
                </a:extLst>
              </a:tr>
              <a:tr h="519287">
                <a:tc>
                  <a:txBody>
                    <a:bodyPr/>
                    <a:lstStyle/>
                    <a:p>
                      <a:r>
                        <a:rPr lang="en-US" sz="2400"/>
                        <a:t>4</a:t>
                      </a:r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extLst>
                  <a:ext uri="{0D108BD9-81ED-4DB2-BD59-A6C34878D82A}">
                    <a16:rowId xmlns:a16="http://schemas.microsoft.com/office/drawing/2014/main" val="2812243988"/>
                  </a:ext>
                </a:extLst>
              </a:tr>
              <a:tr h="519287">
                <a:tc>
                  <a:txBody>
                    <a:bodyPr/>
                    <a:lstStyle/>
                    <a:p>
                      <a:r>
                        <a:rPr lang="en-US" sz="2400"/>
                        <a:t>5</a:t>
                      </a:r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4.0</a:t>
                      </a:r>
                      <a:endParaRPr lang="en-IN" sz="2400" dirty="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/>
                    </a:p>
                  </a:txBody>
                  <a:tcPr marL="122484" marR="122484" marT="61242" marB="61242"/>
                </a:tc>
                <a:tc>
                  <a:txBody>
                    <a:bodyPr/>
                    <a:lstStyle/>
                    <a:p>
                      <a:endParaRPr lang="en-IN" sz="2400" dirty="0"/>
                    </a:p>
                  </a:txBody>
                  <a:tcPr marL="122484" marR="122484" marT="61242" marB="61242"/>
                </a:tc>
                <a:extLst>
                  <a:ext uri="{0D108BD9-81ED-4DB2-BD59-A6C34878D82A}">
                    <a16:rowId xmlns:a16="http://schemas.microsoft.com/office/drawing/2014/main" val="3967157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7289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F90004-18B1-8E1B-8116-67D8E7332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178142-F71F-DC11-698B-66A5493C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1825" y="1641752"/>
            <a:ext cx="4391024" cy="13234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Data Split – Time based or Random?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89042CC-6069-806E-22A0-24AA517E98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2132"/>
          <a:stretch/>
        </p:blipFill>
        <p:spPr>
          <a:xfrm>
            <a:off x="827088" y="1498600"/>
            <a:ext cx="5260975" cy="4676775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0EAC7AFE-68C0-41EB-A1C7-108E60D7C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8" y="4795537"/>
            <a:ext cx="5260975" cy="1410656"/>
            <a:chOff x="827088" y="4795537"/>
            <a:chExt cx="5260975" cy="1410656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27393A7-D6DA-410B-8699-AA56B57BF7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EC44C88-69E3-42EE-86E8-9B45F712B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8" y="4795537"/>
              <a:ext cx="5260975" cy="1410656"/>
            </a:xfrm>
            <a:custGeom>
              <a:avLst/>
              <a:gdLst>
                <a:gd name="connsiteX0" fmla="*/ 5260975 w 5260975"/>
                <a:gd name="connsiteY0" fmla="*/ 0 h 1410656"/>
                <a:gd name="connsiteX1" fmla="*/ 5260975 w 5260975"/>
                <a:gd name="connsiteY1" fmla="*/ 221634 h 1410656"/>
                <a:gd name="connsiteX2" fmla="*/ 5226503 w 5260975"/>
                <a:gd name="connsiteY2" fmla="*/ 237063 h 1410656"/>
                <a:gd name="connsiteX3" fmla="*/ 5206341 w 5260975"/>
                <a:gd name="connsiteY3" fmla="*/ 245128 h 1410656"/>
                <a:gd name="connsiteX4" fmla="*/ 5123287 w 5260975"/>
                <a:gd name="connsiteY4" fmla="*/ 297073 h 1410656"/>
                <a:gd name="connsiteX5" fmla="*/ 5048107 w 5260975"/>
                <a:gd name="connsiteY5" fmla="*/ 361307 h 1410656"/>
                <a:gd name="connsiteX6" fmla="*/ 4992899 w 5260975"/>
                <a:gd name="connsiteY6" fmla="*/ 437542 h 1410656"/>
                <a:gd name="connsiteX7" fmla="*/ 4977440 w 5260975"/>
                <a:gd name="connsiteY7" fmla="*/ 455690 h 1410656"/>
                <a:gd name="connsiteX8" fmla="*/ 4935193 w 5260975"/>
                <a:gd name="connsiteY8" fmla="*/ 478445 h 1410656"/>
                <a:gd name="connsiteX9" fmla="*/ 4897844 w 5260975"/>
                <a:gd name="connsiteY9" fmla="*/ 495535 h 1410656"/>
                <a:gd name="connsiteX10" fmla="*/ 4870767 w 5260975"/>
                <a:gd name="connsiteY10" fmla="*/ 514451 h 1410656"/>
                <a:gd name="connsiteX11" fmla="*/ 4847916 w 5260975"/>
                <a:gd name="connsiteY11" fmla="*/ 531830 h 1410656"/>
                <a:gd name="connsiteX12" fmla="*/ 4796163 w 5260975"/>
                <a:gd name="connsiteY12" fmla="*/ 576765 h 1410656"/>
                <a:gd name="connsiteX13" fmla="*/ 4738843 w 5260975"/>
                <a:gd name="connsiteY13" fmla="*/ 614691 h 1410656"/>
                <a:gd name="connsiteX14" fmla="*/ 4692755 w 5260975"/>
                <a:gd name="connsiteY14" fmla="*/ 661162 h 1410656"/>
                <a:gd name="connsiteX15" fmla="*/ 4673744 w 5260975"/>
                <a:gd name="connsiteY15" fmla="*/ 686318 h 1410656"/>
                <a:gd name="connsiteX16" fmla="*/ 4633801 w 5260975"/>
                <a:gd name="connsiteY16" fmla="*/ 703505 h 1410656"/>
                <a:gd name="connsiteX17" fmla="*/ 4590499 w 5260975"/>
                <a:gd name="connsiteY17" fmla="*/ 730389 h 1410656"/>
                <a:gd name="connsiteX18" fmla="*/ 4559773 w 5260975"/>
                <a:gd name="connsiteY18" fmla="*/ 757081 h 1410656"/>
                <a:gd name="connsiteX19" fmla="*/ 4536059 w 5260975"/>
                <a:gd name="connsiteY19" fmla="*/ 774940 h 1410656"/>
                <a:gd name="connsiteX20" fmla="*/ 4502549 w 5260975"/>
                <a:gd name="connsiteY20" fmla="*/ 792895 h 1410656"/>
                <a:gd name="connsiteX21" fmla="*/ 4468944 w 5260975"/>
                <a:gd name="connsiteY21" fmla="*/ 816419 h 1410656"/>
                <a:gd name="connsiteX22" fmla="*/ 4452622 w 5260975"/>
                <a:gd name="connsiteY22" fmla="*/ 830917 h 1410656"/>
                <a:gd name="connsiteX23" fmla="*/ 4421032 w 5260975"/>
                <a:gd name="connsiteY23" fmla="*/ 855016 h 1410656"/>
                <a:gd name="connsiteX24" fmla="*/ 4388483 w 5260975"/>
                <a:gd name="connsiteY24" fmla="*/ 877484 h 1410656"/>
                <a:gd name="connsiteX25" fmla="*/ 4327321 w 5260975"/>
                <a:gd name="connsiteY25" fmla="*/ 903216 h 1410656"/>
                <a:gd name="connsiteX26" fmla="*/ 4271633 w 5260975"/>
                <a:gd name="connsiteY26" fmla="*/ 941046 h 1410656"/>
                <a:gd name="connsiteX27" fmla="*/ 4227465 w 5260975"/>
                <a:gd name="connsiteY27" fmla="*/ 968698 h 1410656"/>
                <a:gd name="connsiteX28" fmla="*/ 4201733 w 5260975"/>
                <a:gd name="connsiteY28" fmla="*/ 986846 h 1410656"/>
                <a:gd name="connsiteX29" fmla="*/ 4154494 w 5260975"/>
                <a:gd name="connsiteY29" fmla="*/ 1027364 h 1410656"/>
                <a:gd name="connsiteX30" fmla="*/ 4081234 w 5260975"/>
                <a:gd name="connsiteY30" fmla="*/ 1069994 h 1410656"/>
                <a:gd name="connsiteX31" fmla="*/ 4036971 w 5260975"/>
                <a:gd name="connsiteY31" fmla="*/ 1093038 h 1410656"/>
                <a:gd name="connsiteX32" fmla="*/ 3941725 w 5260975"/>
                <a:gd name="connsiteY32" fmla="*/ 1127796 h 1410656"/>
                <a:gd name="connsiteX33" fmla="*/ 3910999 w 5260975"/>
                <a:gd name="connsiteY33" fmla="*/ 1140182 h 1410656"/>
                <a:gd name="connsiteX34" fmla="*/ 3875859 w 5260975"/>
                <a:gd name="connsiteY34" fmla="*/ 1148343 h 1410656"/>
                <a:gd name="connsiteX35" fmla="*/ 3819401 w 5260975"/>
                <a:gd name="connsiteY35" fmla="*/ 1167642 h 1410656"/>
                <a:gd name="connsiteX36" fmla="*/ 3709176 w 5260975"/>
                <a:gd name="connsiteY36" fmla="*/ 1200863 h 1410656"/>
                <a:gd name="connsiteX37" fmla="*/ 3684981 w 5260975"/>
                <a:gd name="connsiteY37" fmla="*/ 1205952 h 1410656"/>
                <a:gd name="connsiteX38" fmla="*/ 3623338 w 5260975"/>
                <a:gd name="connsiteY38" fmla="*/ 1227363 h 1410656"/>
                <a:gd name="connsiteX39" fmla="*/ 3586373 w 5260975"/>
                <a:gd name="connsiteY39" fmla="*/ 1241765 h 1410656"/>
                <a:gd name="connsiteX40" fmla="*/ 3555743 w 5260975"/>
                <a:gd name="connsiteY40" fmla="*/ 1250023 h 1410656"/>
                <a:gd name="connsiteX41" fmla="*/ 3528667 w 5260975"/>
                <a:gd name="connsiteY41" fmla="*/ 1253864 h 1410656"/>
                <a:gd name="connsiteX42" fmla="*/ 3457424 w 5260975"/>
                <a:gd name="connsiteY42" fmla="*/ 1272874 h 1410656"/>
                <a:gd name="connsiteX43" fmla="*/ 3429003 w 5260975"/>
                <a:gd name="connsiteY43" fmla="*/ 1280364 h 1410656"/>
                <a:gd name="connsiteX44" fmla="*/ 3355264 w 5260975"/>
                <a:gd name="connsiteY44" fmla="*/ 1306096 h 1410656"/>
                <a:gd name="connsiteX45" fmla="*/ 3292757 w 5260975"/>
                <a:gd name="connsiteY45" fmla="*/ 1323090 h 1410656"/>
                <a:gd name="connsiteX46" fmla="*/ 3266643 w 5260975"/>
                <a:gd name="connsiteY46" fmla="*/ 1331251 h 1410656"/>
                <a:gd name="connsiteX47" fmla="*/ 3206921 w 5260975"/>
                <a:gd name="connsiteY47" fmla="*/ 1344886 h 1410656"/>
                <a:gd name="connsiteX48" fmla="*/ 3173123 w 5260975"/>
                <a:gd name="connsiteY48" fmla="*/ 1354488 h 1410656"/>
                <a:gd name="connsiteX49" fmla="*/ 3090646 w 5260975"/>
                <a:gd name="connsiteY49" fmla="*/ 1365337 h 1410656"/>
                <a:gd name="connsiteX50" fmla="*/ 3005480 w 5260975"/>
                <a:gd name="connsiteY50" fmla="*/ 1375802 h 1410656"/>
                <a:gd name="connsiteX51" fmla="*/ 2958721 w 5260975"/>
                <a:gd name="connsiteY51" fmla="*/ 1379259 h 1410656"/>
                <a:gd name="connsiteX52" fmla="*/ 2917915 w 5260975"/>
                <a:gd name="connsiteY52" fmla="*/ 1384733 h 1410656"/>
                <a:gd name="connsiteX53" fmla="*/ 2882389 w 5260975"/>
                <a:gd name="connsiteY53" fmla="*/ 1388189 h 1410656"/>
                <a:gd name="connsiteX54" fmla="*/ 2825837 w 5260975"/>
                <a:gd name="connsiteY54" fmla="*/ 1395198 h 1410656"/>
                <a:gd name="connsiteX55" fmla="*/ 2802313 w 5260975"/>
                <a:gd name="connsiteY55" fmla="*/ 1397023 h 1410656"/>
                <a:gd name="connsiteX56" fmla="*/ 2746816 w 5260975"/>
                <a:gd name="connsiteY56" fmla="*/ 1396926 h 1410656"/>
                <a:gd name="connsiteX57" fmla="*/ 2727517 w 5260975"/>
                <a:gd name="connsiteY57" fmla="*/ 1395966 h 1410656"/>
                <a:gd name="connsiteX58" fmla="*/ 2690359 w 5260975"/>
                <a:gd name="connsiteY58" fmla="*/ 1384060 h 1410656"/>
                <a:gd name="connsiteX59" fmla="*/ 2685943 w 5260975"/>
                <a:gd name="connsiteY59" fmla="*/ 1383196 h 1410656"/>
                <a:gd name="connsiteX60" fmla="*/ 2661554 w 5260975"/>
                <a:gd name="connsiteY60" fmla="*/ 1378491 h 1410656"/>
                <a:gd name="connsiteX61" fmla="*/ 2648208 w 5260975"/>
                <a:gd name="connsiteY61" fmla="*/ 1376955 h 1410656"/>
                <a:gd name="connsiteX62" fmla="*/ 2597512 w 5260975"/>
                <a:gd name="connsiteY62" fmla="*/ 1367162 h 1410656"/>
                <a:gd name="connsiteX63" fmla="*/ 2568324 w 5260975"/>
                <a:gd name="connsiteY63" fmla="*/ 1362553 h 1410656"/>
                <a:gd name="connsiteX64" fmla="*/ 2544704 w 5260975"/>
                <a:gd name="connsiteY64" fmla="*/ 1363225 h 1410656"/>
                <a:gd name="connsiteX65" fmla="*/ 2503225 w 5260975"/>
                <a:gd name="connsiteY65" fmla="*/ 1364089 h 1410656"/>
                <a:gd name="connsiteX66" fmla="*/ 2489975 w 5260975"/>
                <a:gd name="connsiteY66" fmla="*/ 1366298 h 1410656"/>
                <a:gd name="connsiteX67" fmla="*/ 2430061 w 5260975"/>
                <a:gd name="connsiteY67" fmla="*/ 1359960 h 1410656"/>
                <a:gd name="connsiteX68" fmla="*/ 2395880 w 5260975"/>
                <a:gd name="connsiteY68" fmla="*/ 1359480 h 1410656"/>
                <a:gd name="connsiteX69" fmla="*/ 2357378 w 5260975"/>
                <a:gd name="connsiteY69" fmla="*/ 1351607 h 1410656"/>
                <a:gd name="connsiteX70" fmla="*/ 2346145 w 5260975"/>
                <a:gd name="connsiteY70" fmla="*/ 1351991 h 1410656"/>
                <a:gd name="connsiteX71" fmla="*/ 2333567 w 5260975"/>
                <a:gd name="connsiteY71" fmla="*/ 1352663 h 1410656"/>
                <a:gd name="connsiteX72" fmla="*/ 2294968 w 5260975"/>
                <a:gd name="connsiteY72" fmla="*/ 1353240 h 1410656"/>
                <a:gd name="connsiteX73" fmla="*/ 2271540 w 5260975"/>
                <a:gd name="connsiteY73" fmla="*/ 1356120 h 1410656"/>
                <a:gd name="connsiteX74" fmla="*/ 2226895 w 5260975"/>
                <a:gd name="connsiteY74" fmla="*/ 1354392 h 1410656"/>
                <a:gd name="connsiteX75" fmla="*/ 2210379 w 5260975"/>
                <a:gd name="connsiteY75" fmla="*/ 1356888 h 1410656"/>
                <a:gd name="connsiteX76" fmla="*/ 2168613 w 5260975"/>
                <a:gd name="connsiteY76" fmla="*/ 1357176 h 1410656"/>
                <a:gd name="connsiteX77" fmla="*/ 2131167 w 5260975"/>
                <a:gd name="connsiteY77" fmla="*/ 1355736 h 1410656"/>
                <a:gd name="connsiteX78" fmla="*/ 2095065 w 5260975"/>
                <a:gd name="connsiteY78" fmla="*/ 1356504 h 1410656"/>
                <a:gd name="connsiteX79" fmla="*/ 2069237 w 5260975"/>
                <a:gd name="connsiteY79" fmla="*/ 1359672 h 1410656"/>
                <a:gd name="connsiteX80" fmla="*/ 2041201 w 5260975"/>
                <a:gd name="connsiteY80" fmla="*/ 1361592 h 1410656"/>
                <a:gd name="connsiteX81" fmla="*/ 1963909 w 5260975"/>
                <a:gd name="connsiteY81" fmla="*/ 1373018 h 1410656"/>
                <a:gd name="connsiteX82" fmla="*/ 1949603 w 5260975"/>
                <a:gd name="connsiteY82" fmla="*/ 1370234 h 1410656"/>
                <a:gd name="connsiteX83" fmla="*/ 1868373 w 5260975"/>
                <a:gd name="connsiteY83" fmla="*/ 1367641 h 1410656"/>
                <a:gd name="connsiteX84" fmla="*/ 1850707 w 5260975"/>
                <a:gd name="connsiteY84" fmla="*/ 1367834 h 1410656"/>
                <a:gd name="connsiteX85" fmla="*/ 1803275 w 5260975"/>
                <a:gd name="connsiteY85" fmla="*/ 1356504 h 1410656"/>
                <a:gd name="connsiteX86" fmla="*/ 1730112 w 5260975"/>
                <a:gd name="connsiteY86" fmla="*/ 1374459 h 1410656"/>
                <a:gd name="connsiteX87" fmla="*/ 1661652 w 5260975"/>
                <a:gd name="connsiteY87" fmla="*/ 1396926 h 1410656"/>
                <a:gd name="connsiteX88" fmla="*/ 1653011 w 5260975"/>
                <a:gd name="connsiteY88" fmla="*/ 1399807 h 1410656"/>
                <a:gd name="connsiteX89" fmla="*/ 1628431 w 5260975"/>
                <a:gd name="connsiteY89" fmla="*/ 1404704 h 1410656"/>
                <a:gd name="connsiteX90" fmla="*/ 1597995 w 5260975"/>
                <a:gd name="connsiteY90" fmla="*/ 1406432 h 1410656"/>
                <a:gd name="connsiteX91" fmla="*/ 1559396 w 5260975"/>
                <a:gd name="connsiteY91" fmla="*/ 1410656 h 1410656"/>
                <a:gd name="connsiteX92" fmla="*/ 1528480 w 5260975"/>
                <a:gd name="connsiteY92" fmla="*/ 1405375 h 1410656"/>
                <a:gd name="connsiteX93" fmla="*/ 1485272 w 5260975"/>
                <a:gd name="connsiteY93" fmla="*/ 1397502 h 1410656"/>
                <a:gd name="connsiteX94" fmla="*/ 1444562 w 5260975"/>
                <a:gd name="connsiteY94" fmla="*/ 1390013 h 1410656"/>
                <a:gd name="connsiteX95" fmla="*/ 1431696 w 5260975"/>
                <a:gd name="connsiteY95" fmla="*/ 1398846 h 1410656"/>
                <a:gd name="connsiteX96" fmla="*/ 1411821 w 5260975"/>
                <a:gd name="connsiteY96" fmla="*/ 1406527 h 1410656"/>
                <a:gd name="connsiteX97" fmla="*/ 1389738 w 5260975"/>
                <a:gd name="connsiteY97" fmla="*/ 1397310 h 1410656"/>
                <a:gd name="connsiteX98" fmla="*/ 1338081 w 5260975"/>
                <a:gd name="connsiteY98" fmla="*/ 1378204 h 1410656"/>
                <a:gd name="connsiteX99" fmla="*/ 1305436 w 5260975"/>
                <a:gd name="connsiteY99" fmla="*/ 1377339 h 1410656"/>
                <a:gd name="connsiteX100" fmla="*/ 1234481 w 5260975"/>
                <a:gd name="connsiteY100" fmla="*/ 1369178 h 1410656"/>
                <a:gd name="connsiteX101" fmla="*/ 1188106 w 5260975"/>
                <a:gd name="connsiteY101" fmla="*/ 1357560 h 1410656"/>
                <a:gd name="connsiteX102" fmla="*/ 1154790 w 5260975"/>
                <a:gd name="connsiteY102" fmla="*/ 1344406 h 1410656"/>
                <a:gd name="connsiteX103" fmla="*/ 1107069 w 5260975"/>
                <a:gd name="connsiteY103" fmla="*/ 1327219 h 1410656"/>
                <a:gd name="connsiteX104" fmla="*/ 1059158 w 5260975"/>
                <a:gd name="connsiteY104" fmla="*/ 1318290 h 1410656"/>
                <a:gd name="connsiteX105" fmla="*/ 1024496 w 5260975"/>
                <a:gd name="connsiteY105" fmla="*/ 1307056 h 1410656"/>
                <a:gd name="connsiteX106" fmla="*/ 982153 w 5260975"/>
                <a:gd name="connsiteY106" fmla="*/ 1299374 h 1410656"/>
                <a:gd name="connsiteX107" fmla="*/ 946628 w 5260975"/>
                <a:gd name="connsiteY107" fmla="*/ 1299087 h 1410656"/>
                <a:gd name="connsiteX108" fmla="*/ 890939 w 5260975"/>
                <a:gd name="connsiteY108" fmla="*/ 1300431 h 1410656"/>
                <a:gd name="connsiteX109" fmla="*/ 822769 w 5260975"/>
                <a:gd name="connsiteY109" fmla="*/ 1277196 h 1410656"/>
                <a:gd name="connsiteX110" fmla="*/ 795212 w 5260975"/>
                <a:gd name="connsiteY110" fmla="*/ 1272010 h 1410656"/>
                <a:gd name="connsiteX111" fmla="*/ 769288 w 5260975"/>
                <a:gd name="connsiteY111" fmla="*/ 1269610 h 1410656"/>
                <a:gd name="connsiteX112" fmla="*/ 714271 w 5260975"/>
                <a:gd name="connsiteY112" fmla="*/ 1254152 h 1410656"/>
                <a:gd name="connsiteX113" fmla="*/ 691900 w 5260975"/>
                <a:gd name="connsiteY113" fmla="*/ 1249062 h 1410656"/>
                <a:gd name="connsiteX114" fmla="*/ 660598 w 5260975"/>
                <a:gd name="connsiteY114" fmla="*/ 1249159 h 1410656"/>
                <a:gd name="connsiteX115" fmla="*/ 603662 w 5260975"/>
                <a:gd name="connsiteY115" fmla="*/ 1242054 h 1410656"/>
                <a:gd name="connsiteX116" fmla="*/ 546821 w 5260975"/>
                <a:gd name="connsiteY116" fmla="*/ 1221314 h 1410656"/>
                <a:gd name="connsiteX117" fmla="*/ 522721 w 5260975"/>
                <a:gd name="connsiteY117" fmla="*/ 1223330 h 1410656"/>
                <a:gd name="connsiteX118" fmla="*/ 514080 w 5260975"/>
                <a:gd name="connsiteY118" fmla="*/ 1222851 h 1410656"/>
                <a:gd name="connsiteX119" fmla="*/ 436404 w 5260975"/>
                <a:gd name="connsiteY119" fmla="*/ 1211424 h 1410656"/>
                <a:gd name="connsiteX120" fmla="*/ 428626 w 5260975"/>
                <a:gd name="connsiteY120" fmla="*/ 1210177 h 1410656"/>
                <a:gd name="connsiteX121" fmla="*/ 392141 w 5260975"/>
                <a:gd name="connsiteY121" fmla="*/ 1199999 h 1410656"/>
                <a:gd name="connsiteX122" fmla="*/ 300157 w 5260975"/>
                <a:gd name="connsiteY122" fmla="*/ 1193662 h 1410656"/>
                <a:gd name="connsiteX123" fmla="*/ 294493 w 5260975"/>
                <a:gd name="connsiteY123" fmla="*/ 1192894 h 1410656"/>
                <a:gd name="connsiteX124" fmla="*/ 263671 w 5260975"/>
                <a:gd name="connsiteY124" fmla="*/ 1197982 h 1410656"/>
                <a:gd name="connsiteX125" fmla="*/ 248406 w 5260975"/>
                <a:gd name="connsiteY125" fmla="*/ 1205184 h 1410656"/>
                <a:gd name="connsiteX126" fmla="*/ 224594 w 5260975"/>
                <a:gd name="connsiteY126" fmla="*/ 1212673 h 1410656"/>
                <a:gd name="connsiteX127" fmla="*/ 200398 w 5260975"/>
                <a:gd name="connsiteY127" fmla="*/ 1215458 h 1410656"/>
                <a:gd name="connsiteX128" fmla="*/ 159783 w 5260975"/>
                <a:gd name="connsiteY128" fmla="*/ 1204127 h 1410656"/>
                <a:gd name="connsiteX129" fmla="*/ 144997 w 5260975"/>
                <a:gd name="connsiteY129" fmla="*/ 1202975 h 1410656"/>
                <a:gd name="connsiteX130" fmla="*/ 112064 w 5260975"/>
                <a:gd name="connsiteY130" fmla="*/ 1197503 h 1410656"/>
                <a:gd name="connsiteX131" fmla="*/ 83259 w 5260975"/>
                <a:gd name="connsiteY131" fmla="*/ 1197887 h 1410656"/>
                <a:gd name="connsiteX132" fmla="*/ 60120 w 5260975"/>
                <a:gd name="connsiteY132" fmla="*/ 1206624 h 1410656"/>
                <a:gd name="connsiteX133" fmla="*/ 26514 w 5260975"/>
                <a:gd name="connsiteY133" fmla="*/ 1208352 h 1410656"/>
                <a:gd name="connsiteX134" fmla="*/ 4814 w 5260975"/>
                <a:gd name="connsiteY134" fmla="*/ 1202015 h 1410656"/>
                <a:gd name="connsiteX135" fmla="*/ 398 w 5260975"/>
                <a:gd name="connsiteY135" fmla="*/ 1201152 h 1410656"/>
                <a:gd name="connsiteX136" fmla="*/ 0 w 5260975"/>
                <a:gd name="connsiteY136" fmla="*/ 1201150 h 1410656"/>
                <a:gd name="connsiteX137" fmla="*/ 0 w 5260975"/>
                <a:gd name="connsiteY137" fmla="*/ 1004512 h 1410656"/>
                <a:gd name="connsiteX138" fmla="*/ 30355 w 5260975"/>
                <a:gd name="connsiteY138" fmla="*/ 1002784 h 1410656"/>
                <a:gd name="connsiteX139" fmla="*/ 52151 w 5260975"/>
                <a:gd name="connsiteY139" fmla="*/ 997695 h 1410656"/>
                <a:gd name="connsiteX140" fmla="*/ 64248 w 5260975"/>
                <a:gd name="connsiteY140" fmla="*/ 994430 h 1410656"/>
                <a:gd name="connsiteX141" fmla="*/ 126370 w 5260975"/>
                <a:gd name="connsiteY141" fmla="*/ 985405 h 1410656"/>
                <a:gd name="connsiteX142" fmla="*/ 154022 w 5260975"/>
                <a:gd name="connsiteY142" fmla="*/ 975708 h 1410656"/>
                <a:gd name="connsiteX143" fmla="*/ 161512 w 5260975"/>
                <a:gd name="connsiteY143" fmla="*/ 974268 h 1410656"/>
                <a:gd name="connsiteX144" fmla="*/ 202510 w 5260975"/>
                <a:gd name="connsiteY144" fmla="*/ 978300 h 1410656"/>
                <a:gd name="connsiteX145" fmla="*/ 233235 w 5260975"/>
                <a:gd name="connsiteY145" fmla="*/ 993950 h 1410656"/>
                <a:gd name="connsiteX146" fmla="*/ 239188 w 5260975"/>
                <a:gd name="connsiteY146" fmla="*/ 999231 h 1410656"/>
                <a:gd name="connsiteX147" fmla="*/ 324834 w 5260975"/>
                <a:gd name="connsiteY147" fmla="*/ 997407 h 1410656"/>
                <a:gd name="connsiteX148" fmla="*/ 337987 w 5260975"/>
                <a:gd name="connsiteY148" fmla="*/ 995198 h 1410656"/>
                <a:gd name="connsiteX149" fmla="*/ 401550 w 5260975"/>
                <a:gd name="connsiteY149" fmla="*/ 1004416 h 1410656"/>
                <a:gd name="connsiteX150" fmla="*/ 420081 w 5260975"/>
                <a:gd name="connsiteY150" fmla="*/ 1006240 h 1410656"/>
                <a:gd name="connsiteX151" fmla="*/ 486523 w 5260975"/>
                <a:gd name="connsiteY151" fmla="*/ 1014498 h 1410656"/>
                <a:gd name="connsiteX152" fmla="*/ 495932 w 5260975"/>
                <a:gd name="connsiteY152" fmla="*/ 1006817 h 1410656"/>
                <a:gd name="connsiteX153" fmla="*/ 523009 w 5260975"/>
                <a:gd name="connsiteY153" fmla="*/ 987517 h 1410656"/>
                <a:gd name="connsiteX154" fmla="*/ 576393 w 5260975"/>
                <a:gd name="connsiteY154" fmla="*/ 970427 h 1410656"/>
                <a:gd name="connsiteX155" fmla="*/ 590892 w 5260975"/>
                <a:gd name="connsiteY155" fmla="*/ 971387 h 1410656"/>
                <a:gd name="connsiteX156" fmla="*/ 627569 w 5260975"/>
                <a:gd name="connsiteY156" fmla="*/ 999904 h 1410656"/>
                <a:gd name="connsiteX157" fmla="*/ 645429 w 5260975"/>
                <a:gd name="connsiteY157" fmla="*/ 1011329 h 1410656"/>
                <a:gd name="connsiteX158" fmla="*/ 696125 w 5260975"/>
                <a:gd name="connsiteY158" fmla="*/ 1032356 h 1410656"/>
                <a:gd name="connsiteX159" fmla="*/ 700349 w 5260975"/>
                <a:gd name="connsiteY159" fmla="*/ 1036197 h 1410656"/>
                <a:gd name="connsiteX160" fmla="*/ 737795 w 5260975"/>
                <a:gd name="connsiteY160" fmla="*/ 1081804 h 1410656"/>
                <a:gd name="connsiteX161" fmla="*/ 746244 w 5260975"/>
                <a:gd name="connsiteY161" fmla="*/ 1089581 h 1410656"/>
                <a:gd name="connsiteX162" fmla="*/ 756422 w 5260975"/>
                <a:gd name="connsiteY162" fmla="*/ 1101680 h 1410656"/>
                <a:gd name="connsiteX163" fmla="*/ 788202 w 5260975"/>
                <a:gd name="connsiteY163" fmla="*/ 1125108 h 1410656"/>
                <a:gd name="connsiteX164" fmla="*/ 827569 w 5260975"/>
                <a:gd name="connsiteY164" fmla="*/ 1132596 h 1410656"/>
                <a:gd name="connsiteX165" fmla="*/ 875097 w 5260975"/>
                <a:gd name="connsiteY165" fmla="*/ 1144022 h 1410656"/>
                <a:gd name="connsiteX166" fmla="*/ 894972 w 5260975"/>
                <a:gd name="connsiteY166" fmla="*/ 1151704 h 1410656"/>
                <a:gd name="connsiteX167" fmla="*/ 948260 w 5260975"/>
                <a:gd name="connsiteY167" fmla="*/ 1166298 h 1410656"/>
                <a:gd name="connsiteX168" fmla="*/ 986282 w 5260975"/>
                <a:gd name="connsiteY168" fmla="*/ 1178588 h 1410656"/>
                <a:gd name="connsiteX169" fmla="*/ 1041107 w 5260975"/>
                <a:gd name="connsiteY169" fmla="*/ 1185789 h 1410656"/>
                <a:gd name="connsiteX170" fmla="*/ 1067703 w 5260975"/>
                <a:gd name="connsiteY170" fmla="*/ 1186076 h 1410656"/>
                <a:gd name="connsiteX171" fmla="*/ 1116574 w 5260975"/>
                <a:gd name="connsiteY171" fmla="*/ 1222946 h 1410656"/>
                <a:gd name="connsiteX172" fmla="*/ 1155557 w 5260975"/>
                <a:gd name="connsiteY172" fmla="*/ 1247335 h 1410656"/>
                <a:gd name="connsiteX173" fmla="*/ 1196556 w 5260975"/>
                <a:gd name="connsiteY173" fmla="*/ 1235525 h 1410656"/>
                <a:gd name="connsiteX174" fmla="*/ 1207693 w 5260975"/>
                <a:gd name="connsiteY174" fmla="*/ 1224387 h 1410656"/>
                <a:gd name="connsiteX175" fmla="*/ 1274904 w 5260975"/>
                <a:gd name="connsiteY175" fmla="*/ 1213826 h 1410656"/>
                <a:gd name="connsiteX176" fmla="*/ 1370919 w 5260975"/>
                <a:gd name="connsiteY176" fmla="*/ 1213442 h 1410656"/>
                <a:gd name="connsiteX177" fmla="*/ 1530593 w 5260975"/>
                <a:gd name="connsiteY177" fmla="*/ 1189437 h 1410656"/>
                <a:gd name="connsiteX178" fmla="*/ 1558436 w 5260975"/>
                <a:gd name="connsiteY178" fmla="*/ 1178299 h 1410656"/>
                <a:gd name="connsiteX179" fmla="*/ 1589737 w 5260975"/>
                <a:gd name="connsiteY179" fmla="*/ 1175515 h 1410656"/>
                <a:gd name="connsiteX180" fmla="*/ 1601740 w 5260975"/>
                <a:gd name="connsiteY180" fmla="*/ 1182333 h 1410656"/>
                <a:gd name="connsiteX181" fmla="*/ 1654259 w 5260975"/>
                <a:gd name="connsiteY181" fmla="*/ 1192510 h 1410656"/>
                <a:gd name="connsiteX182" fmla="*/ 1664246 w 5260975"/>
                <a:gd name="connsiteY182" fmla="*/ 1192702 h 1410656"/>
                <a:gd name="connsiteX183" fmla="*/ 1698427 w 5260975"/>
                <a:gd name="connsiteY183" fmla="*/ 1188381 h 1410656"/>
                <a:gd name="connsiteX184" fmla="*/ 1730112 w 5260975"/>
                <a:gd name="connsiteY184" fmla="*/ 1185885 h 1410656"/>
                <a:gd name="connsiteX185" fmla="*/ 1809996 w 5260975"/>
                <a:gd name="connsiteY185" fmla="*/ 1194046 h 1410656"/>
                <a:gd name="connsiteX186" fmla="*/ 1871254 w 5260975"/>
                <a:gd name="connsiteY186" fmla="*/ 1192126 h 1410656"/>
                <a:gd name="connsiteX187" fmla="*/ 1899482 w 5260975"/>
                <a:gd name="connsiteY187" fmla="*/ 1194046 h 1410656"/>
                <a:gd name="connsiteX188" fmla="*/ 1915420 w 5260975"/>
                <a:gd name="connsiteY188" fmla="*/ 1196927 h 1410656"/>
                <a:gd name="connsiteX189" fmla="*/ 1951522 w 5260975"/>
                <a:gd name="connsiteY189" fmla="*/ 1216994 h 1410656"/>
                <a:gd name="connsiteX190" fmla="*/ 1971302 w 5260975"/>
                <a:gd name="connsiteY190" fmla="*/ 1221507 h 1410656"/>
                <a:gd name="connsiteX191" fmla="*/ 2030831 w 5260975"/>
                <a:gd name="connsiteY191" fmla="*/ 1221123 h 1410656"/>
                <a:gd name="connsiteX192" fmla="*/ 2120125 w 5260975"/>
                <a:gd name="connsiteY192" fmla="*/ 1190878 h 1410656"/>
                <a:gd name="connsiteX193" fmla="*/ 2129439 w 5260975"/>
                <a:gd name="connsiteY193" fmla="*/ 1186845 h 1410656"/>
                <a:gd name="connsiteX194" fmla="*/ 2174854 w 5260975"/>
                <a:gd name="connsiteY194" fmla="*/ 1181852 h 1410656"/>
                <a:gd name="connsiteX195" fmla="*/ 2205674 w 5260975"/>
                <a:gd name="connsiteY195" fmla="*/ 1188669 h 1410656"/>
                <a:gd name="connsiteX196" fmla="*/ 2247634 w 5260975"/>
                <a:gd name="connsiteY196" fmla="*/ 1202784 h 1410656"/>
                <a:gd name="connsiteX197" fmla="*/ 2285367 w 5260975"/>
                <a:gd name="connsiteY197" fmla="*/ 1214594 h 1410656"/>
                <a:gd name="connsiteX198" fmla="*/ 2312827 w 5260975"/>
                <a:gd name="connsiteY198" fmla="*/ 1227939 h 1410656"/>
                <a:gd name="connsiteX199" fmla="*/ 2375622 w 5260975"/>
                <a:gd name="connsiteY199" fmla="*/ 1237733 h 1410656"/>
                <a:gd name="connsiteX200" fmla="*/ 2382151 w 5260975"/>
                <a:gd name="connsiteY200" fmla="*/ 1239365 h 1410656"/>
                <a:gd name="connsiteX201" fmla="*/ 2429390 w 5260975"/>
                <a:gd name="connsiteY201" fmla="*/ 1227459 h 1410656"/>
                <a:gd name="connsiteX202" fmla="*/ 2486134 w 5260975"/>
                <a:gd name="connsiteY202" fmla="*/ 1215362 h 1410656"/>
                <a:gd name="connsiteX203" fmla="*/ 2506394 w 5260975"/>
                <a:gd name="connsiteY203" fmla="*/ 1219490 h 1410656"/>
                <a:gd name="connsiteX204" fmla="*/ 2534142 w 5260975"/>
                <a:gd name="connsiteY204" fmla="*/ 1225347 h 1410656"/>
                <a:gd name="connsiteX205" fmla="*/ 2559874 w 5260975"/>
                <a:gd name="connsiteY205" fmla="*/ 1222275 h 1410656"/>
                <a:gd name="connsiteX206" fmla="*/ 2575525 w 5260975"/>
                <a:gd name="connsiteY206" fmla="*/ 1221987 h 1410656"/>
                <a:gd name="connsiteX207" fmla="*/ 2646960 w 5260975"/>
                <a:gd name="connsiteY207" fmla="*/ 1257896 h 1410656"/>
                <a:gd name="connsiteX208" fmla="*/ 2665107 w 5260975"/>
                <a:gd name="connsiteY208" fmla="*/ 1260873 h 1410656"/>
                <a:gd name="connsiteX209" fmla="*/ 2675381 w 5260975"/>
                <a:gd name="connsiteY209" fmla="*/ 1265290 h 1410656"/>
                <a:gd name="connsiteX210" fmla="*/ 2737311 w 5260975"/>
                <a:gd name="connsiteY210" fmla="*/ 1309841 h 1410656"/>
                <a:gd name="connsiteX211" fmla="*/ 2763619 w 5260975"/>
                <a:gd name="connsiteY211" fmla="*/ 1318866 h 1410656"/>
                <a:gd name="connsiteX212" fmla="*/ 2792519 w 5260975"/>
                <a:gd name="connsiteY212" fmla="*/ 1317041 h 1410656"/>
                <a:gd name="connsiteX213" fmla="*/ 2809226 w 5260975"/>
                <a:gd name="connsiteY213" fmla="*/ 1313777 h 1410656"/>
                <a:gd name="connsiteX214" fmla="*/ 2850705 w 5260975"/>
                <a:gd name="connsiteY214" fmla="*/ 1285452 h 1410656"/>
                <a:gd name="connsiteX215" fmla="*/ 2874324 w 5260975"/>
                <a:gd name="connsiteY215" fmla="*/ 1286413 h 1410656"/>
                <a:gd name="connsiteX216" fmla="*/ 2911194 w 5260975"/>
                <a:gd name="connsiteY216" fmla="*/ 1305903 h 1410656"/>
                <a:gd name="connsiteX217" fmla="*/ 2978116 w 5260975"/>
                <a:gd name="connsiteY217" fmla="*/ 1314641 h 1410656"/>
                <a:gd name="connsiteX218" fmla="*/ 3012106 w 5260975"/>
                <a:gd name="connsiteY218" fmla="*/ 1287373 h 1410656"/>
                <a:gd name="connsiteX219" fmla="*/ 3029676 w 5260975"/>
                <a:gd name="connsiteY219" fmla="*/ 1261161 h 1410656"/>
                <a:gd name="connsiteX220" fmla="*/ 3080469 w 5260975"/>
                <a:gd name="connsiteY220" fmla="*/ 1230724 h 1410656"/>
                <a:gd name="connsiteX221" fmla="*/ 3092567 w 5260975"/>
                <a:gd name="connsiteY221" fmla="*/ 1242054 h 1410656"/>
                <a:gd name="connsiteX222" fmla="*/ 3129821 w 5260975"/>
                <a:gd name="connsiteY222" fmla="*/ 1246855 h 1410656"/>
                <a:gd name="connsiteX223" fmla="*/ 3170147 w 5260975"/>
                <a:gd name="connsiteY223" fmla="*/ 1246471 h 1410656"/>
                <a:gd name="connsiteX224" fmla="*/ 3240429 w 5260975"/>
                <a:gd name="connsiteY224" fmla="*/ 1251559 h 1410656"/>
                <a:gd name="connsiteX225" fmla="*/ 3287189 w 5260975"/>
                <a:gd name="connsiteY225" fmla="*/ 1222466 h 1410656"/>
                <a:gd name="connsiteX226" fmla="*/ 3305049 w 5260975"/>
                <a:gd name="connsiteY226" fmla="*/ 1210465 h 1410656"/>
                <a:gd name="connsiteX227" fmla="*/ 3321755 w 5260975"/>
                <a:gd name="connsiteY227" fmla="*/ 1202784 h 1410656"/>
                <a:gd name="connsiteX228" fmla="*/ 3341055 w 5260975"/>
                <a:gd name="connsiteY228" fmla="*/ 1198463 h 1410656"/>
                <a:gd name="connsiteX229" fmla="*/ 3387621 w 5260975"/>
                <a:gd name="connsiteY229" fmla="*/ 1182140 h 1410656"/>
                <a:gd name="connsiteX230" fmla="*/ 3413161 w 5260975"/>
                <a:gd name="connsiteY230" fmla="*/ 1166105 h 1410656"/>
                <a:gd name="connsiteX231" fmla="*/ 3470579 w 5260975"/>
                <a:gd name="connsiteY231" fmla="*/ 1150647 h 1410656"/>
                <a:gd name="connsiteX232" fmla="*/ 3509657 w 5260975"/>
                <a:gd name="connsiteY232" fmla="*/ 1136821 h 1410656"/>
                <a:gd name="connsiteX233" fmla="*/ 3550847 w 5260975"/>
                <a:gd name="connsiteY233" fmla="*/ 1113009 h 1410656"/>
                <a:gd name="connsiteX234" fmla="*/ 3556608 w 5260975"/>
                <a:gd name="connsiteY234" fmla="*/ 1109361 h 1410656"/>
                <a:gd name="connsiteX235" fmla="*/ 3570435 w 5260975"/>
                <a:gd name="connsiteY235" fmla="*/ 1093710 h 1410656"/>
                <a:gd name="connsiteX236" fmla="*/ 3590501 w 5260975"/>
                <a:gd name="connsiteY236" fmla="*/ 1039846 h 1410656"/>
                <a:gd name="connsiteX237" fmla="*/ 3596263 w 5260975"/>
                <a:gd name="connsiteY237" fmla="*/ 1028900 h 1410656"/>
                <a:gd name="connsiteX238" fmla="*/ 3648591 w 5260975"/>
                <a:gd name="connsiteY238" fmla="*/ 992030 h 1410656"/>
                <a:gd name="connsiteX239" fmla="*/ 3667986 w 5260975"/>
                <a:gd name="connsiteY239" fmla="*/ 995487 h 1410656"/>
                <a:gd name="connsiteX240" fmla="*/ 3689397 w 5260975"/>
                <a:gd name="connsiteY240" fmla="*/ 1007585 h 1410656"/>
                <a:gd name="connsiteX241" fmla="*/ 3736349 w 5260975"/>
                <a:gd name="connsiteY241" fmla="*/ 1010753 h 1410656"/>
                <a:gd name="connsiteX242" fmla="*/ 3753919 w 5260975"/>
                <a:gd name="connsiteY242" fmla="*/ 1004513 h 1410656"/>
                <a:gd name="connsiteX243" fmla="*/ 3784643 w 5260975"/>
                <a:gd name="connsiteY243" fmla="*/ 987710 h 1410656"/>
                <a:gd name="connsiteX244" fmla="*/ 3808359 w 5260975"/>
                <a:gd name="connsiteY244" fmla="*/ 961689 h 1410656"/>
                <a:gd name="connsiteX245" fmla="*/ 3842829 w 5260975"/>
                <a:gd name="connsiteY245" fmla="*/ 918674 h 1410656"/>
                <a:gd name="connsiteX246" fmla="*/ 3908983 w 5260975"/>
                <a:gd name="connsiteY246" fmla="*/ 902256 h 1410656"/>
                <a:gd name="connsiteX247" fmla="*/ 3934428 w 5260975"/>
                <a:gd name="connsiteY247" fmla="*/ 896783 h 1410656"/>
                <a:gd name="connsiteX248" fmla="*/ 4026987 w 5260975"/>
                <a:gd name="connsiteY248" fmla="*/ 873835 h 1410656"/>
                <a:gd name="connsiteX249" fmla="*/ 4035051 w 5260975"/>
                <a:gd name="connsiteY249" fmla="*/ 873067 h 1410656"/>
                <a:gd name="connsiteX250" fmla="*/ 4099189 w 5260975"/>
                <a:gd name="connsiteY250" fmla="*/ 846664 h 1410656"/>
                <a:gd name="connsiteX251" fmla="*/ 4114647 w 5260975"/>
                <a:gd name="connsiteY251" fmla="*/ 840134 h 1410656"/>
                <a:gd name="connsiteX252" fmla="*/ 4133563 w 5260975"/>
                <a:gd name="connsiteY252" fmla="*/ 823427 h 1410656"/>
                <a:gd name="connsiteX253" fmla="*/ 4151039 w 5260975"/>
                <a:gd name="connsiteY253" fmla="*/ 776284 h 1410656"/>
                <a:gd name="connsiteX254" fmla="*/ 4171489 w 5260975"/>
                <a:gd name="connsiteY254" fmla="*/ 754776 h 1410656"/>
                <a:gd name="connsiteX255" fmla="*/ 4186372 w 5260975"/>
                <a:gd name="connsiteY255" fmla="*/ 741718 h 1410656"/>
                <a:gd name="connsiteX256" fmla="*/ 4199429 w 5260975"/>
                <a:gd name="connsiteY256" fmla="*/ 721940 h 1410656"/>
                <a:gd name="connsiteX257" fmla="*/ 4212487 w 5260975"/>
                <a:gd name="connsiteY257" fmla="*/ 674604 h 1410656"/>
                <a:gd name="connsiteX258" fmla="*/ 4232555 w 5260975"/>
                <a:gd name="connsiteY258" fmla="*/ 632645 h 1410656"/>
                <a:gd name="connsiteX259" fmla="*/ 4268657 w 5260975"/>
                <a:gd name="connsiteY259" fmla="*/ 609410 h 1410656"/>
                <a:gd name="connsiteX260" fmla="*/ 4291028 w 5260975"/>
                <a:gd name="connsiteY260" fmla="*/ 597216 h 1410656"/>
                <a:gd name="connsiteX261" fmla="*/ 4379651 w 5260975"/>
                <a:gd name="connsiteY261" fmla="*/ 609506 h 1410656"/>
                <a:gd name="connsiteX262" fmla="*/ 4440139 w 5260975"/>
                <a:gd name="connsiteY262" fmla="*/ 621507 h 1410656"/>
                <a:gd name="connsiteX263" fmla="*/ 4460015 w 5260975"/>
                <a:gd name="connsiteY263" fmla="*/ 616899 h 1410656"/>
                <a:gd name="connsiteX264" fmla="*/ 4516183 w 5260975"/>
                <a:gd name="connsiteY264" fmla="*/ 577724 h 1410656"/>
                <a:gd name="connsiteX265" fmla="*/ 4571681 w 5260975"/>
                <a:gd name="connsiteY265" fmla="*/ 560250 h 1410656"/>
                <a:gd name="connsiteX266" fmla="*/ 4613447 w 5260975"/>
                <a:gd name="connsiteY266" fmla="*/ 555257 h 1410656"/>
                <a:gd name="connsiteX267" fmla="*/ 4649355 w 5260975"/>
                <a:gd name="connsiteY267" fmla="*/ 551417 h 1410656"/>
                <a:gd name="connsiteX268" fmla="*/ 4692467 w 5260975"/>
                <a:gd name="connsiteY268" fmla="*/ 540663 h 1410656"/>
                <a:gd name="connsiteX269" fmla="*/ 4716855 w 5260975"/>
                <a:gd name="connsiteY269" fmla="*/ 528949 h 1410656"/>
                <a:gd name="connsiteX270" fmla="*/ 4755645 w 5260975"/>
                <a:gd name="connsiteY270" fmla="*/ 512147 h 1410656"/>
                <a:gd name="connsiteX271" fmla="*/ 4795395 w 5260975"/>
                <a:gd name="connsiteY271" fmla="*/ 490351 h 1410656"/>
                <a:gd name="connsiteX272" fmla="*/ 4825928 w 5260975"/>
                <a:gd name="connsiteY272" fmla="*/ 459818 h 1410656"/>
                <a:gd name="connsiteX273" fmla="*/ 4842347 w 5260975"/>
                <a:gd name="connsiteY273" fmla="*/ 434086 h 1410656"/>
                <a:gd name="connsiteX274" fmla="*/ 4890451 w 5260975"/>
                <a:gd name="connsiteY274" fmla="*/ 397216 h 1410656"/>
                <a:gd name="connsiteX275" fmla="*/ 4933945 w 5260975"/>
                <a:gd name="connsiteY275" fmla="*/ 327701 h 1410656"/>
                <a:gd name="connsiteX276" fmla="*/ 4961214 w 5260975"/>
                <a:gd name="connsiteY276" fmla="*/ 298801 h 1410656"/>
                <a:gd name="connsiteX277" fmla="*/ 4976672 w 5260975"/>
                <a:gd name="connsiteY277" fmla="*/ 290639 h 1410656"/>
                <a:gd name="connsiteX278" fmla="*/ 5002979 w 5260975"/>
                <a:gd name="connsiteY278" fmla="*/ 270573 h 1410656"/>
                <a:gd name="connsiteX279" fmla="*/ 5018535 w 5260975"/>
                <a:gd name="connsiteY279" fmla="*/ 255690 h 1410656"/>
                <a:gd name="connsiteX280" fmla="*/ 5061069 w 5260975"/>
                <a:gd name="connsiteY280" fmla="*/ 200961 h 1410656"/>
                <a:gd name="connsiteX281" fmla="*/ 5074127 w 5260975"/>
                <a:gd name="connsiteY281" fmla="*/ 184735 h 1410656"/>
                <a:gd name="connsiteX282" fmla="*/ 5101108 w 5260975"/>
                <a:gd name="connsiteY282" fmla="*/ 156891 h 1410656"/>
                <a:gd name="connsiteX283" fmla="*/ 5112918 w 5260975"/>
                <a:gd name="connsiteY283" fmla="*/ 148441 h 1410656"/>
                <a:gd name="connsiteX284" fmla="*/ 5133753 w 5260975"/>
                <a:gd name="connsiteY284" fmla="*/ 125782 h 1410656"/>
                <a:gd name="connsiteX285" fmla="*/ 5183393 w 5260975"/>
                <a:gd name="connsiteY285" fmla="*/ 66348 h 1410656"/>
                <a:gd name="connsiteX286" fmla="*/ 5204709 w 5260975"/>
                <a:gd name="connsiteY286" fmla="*/ 33030 h 1410656"/>
                <a:gd name="connsiteX287" fmla="*/ 5247243 w 5260975"/>
                <a:gd name="connsiteY287" fmla="*/ 8451 h 1410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</a:cxnLst>
              <a:rect l="l" t="t" r="r" b="b"/>
              <a:pathLst>
                <a:path w="5260975" h="1410656">
                  <a:moveTo>
                    <a:pt x="5260975" y="0"/>
                  </a:moveTo>
                  <a:lnTo>
                    <a:pt x="5260975" y="221634"/>
                  </a:lnTo>
                  <a:lnTo>
                    <a:pt x="5226503" y="237063"/>
                  </a:lnTo>
                  <a:cubicBezTo>
                    <a:pt x="5219783" y="239848"/>
                    <a:pt x="5212389" y="241384"/>
                    <a:pt x="5206341" y="245128"/>
                  </a:cubicBezTo>
                  <a:cubicBezTo>
                    <a:pt x="5178495" y="262219"/>
                    <a:pt x="5151515" y="280654"/>
                    <a:pt x="5123287" y="297073"/>
                  </a:cubicBezTo>
                  <a:cubicBezTo>
                    <a:pt x="5094195" y="314067"/>
                    <a:pt x="5068175" y="334134"/>
                    <a:pt x="5048107" y="361307"/>
                  </a:cubicBezTo>
                  <a:cubicBezTo>
                    <a:pt x="5029480" y="386559"/>
                    <a:pt x="5011429" y="412194"/>
                    <a:pt x="4992899" y="437542"/>
                  </a:cubicBezTo>
                  <a:cubicBezTo>
                    <a:pt x="4988194" y="443975"/>
                    <a:pt x="4983873" y="451561"/>
                    <a:pt x="4977440" y="455690"/>
                  </a:cubicBezTo>
                  <a:cubicBezTo>
                    <a:pt x="4964094" y="464331"/>
                    <a:pt x="4949499" y="471340"/>
                    <a:pt x="4935193" y="478445"/>
                  </a:cubicBezTo>
                  <a:cubicBezTo>
                    <a:pt x="4922903" y="484494"/>
                    <a:pt x="4909845" y="489006"/>
                    <a:pt x="4897844" y="495535"/>
                  </a:cubicBezTo>
                  <a:cubicBezTo>
                    <a:pt x="4888243" y="500721"/>
                    <a:pt x="4879697" y="507922"/>
                    <a:pt x="4870767" y="514451"/>
                  </a:cubicBezTo>
                  <a:cubicBezTo>
                    <a:pt x="4862990" y="520115"/>
                    <a:pt x="4854445" y="525012"/>
                    <a:pt x="4847916" y="531830"/>
                  </a:cubicBezTo>
                  <a:cubicBezTo>
                    <a:pt x="4831977" y="548344"/>
                    <a:pt x="4815942" y="564571"/>
                    <a:pt x="4796163" y="576765"/>
                  </a:cubicBezTo>
                  <a:cubicBezTo>
                    <a:pt x="4776672" y="588862"/>
                    <a:pt x="4758237" y="602401"/>
                    <a:pt x="4738843" y="614691"/>
                  </a:cubicBezTo>
                  <a:cubicBezTo>
                    <a:pt x="4719831" y="626693"/>
                    <a:pt x="4702645" y="639846"/>
                    <a:pt x="4692755" y="661162"/>
                  </a:cubicBezTo>
                  <a:cubicBezTo>
                    <a:pt x="4688339" y="670571"/>
                    <a:pt x="4682097" y="680845"/>
                    <a:pt x="4673744" y="686318"/>
                  </a:cubicBezTo>
                  <a:cubicBezTo>
                    <a:pt x="4661838" y="694095"/>
                    <a:pt x="4646764" y="696880"/>
                    <a:pt x="4633801" y="703505"/>
                  </a:cubicBezTo>
                  <a:cubicBezTo>
                    <a:pt x="4618535" y="711282"/>
                    <a:pt x="4600869" y="718003"/>
                    <a:pt x="4590499" y="730389"/>
                  </a:cubicBezTo>
                  <a:cubicBezTo>
                    <a:pt x="4581281" y="741431"/>
                    <a:pt x="4571968" y="750072"/>
                    <a:pt x="4559773" y="757081"/>
                  </a:cubicBezTo>
                  <a:cubicBezTo>
                    <a:pt x="4551229" y="761978"/>
                    <a:pt x="4544892" y="770907"/>
                    <a:pt x="4536059" y="774940"/>
                  </a:cubicBezTo>
                  <a:cubicBezTo>
                    <a:pt x="4524441" y="780317"/>
                    <a:pt x="4512727" y="784542"/>
                    <a:pt x="4502549" y="792895"/>
                  </a:cubicBezTo>
                  <a:cubicBezTo>
                    <a:pt x="4491987" y="801536"/>
                    <a:pt x="4479986" y="808353"/>
                    <a:pt x="4468944" y="816419"/>
                  </a:cubicBezTo>
                  <a:cubicBezTo>
                    <a:pt x="4463087" y="820739"/>
                    <a:pt x="4458286" y="826404"/>
                    <a:pt x="4452622" y="830917"/>
                  </a:cubicBezTo>
                  <a:cubicBezTo>
                    <a:pt x="4442252" y="839174"/>
                    <a:pt x="4431690" y="847239"/>
                    <a:pt x="4421032" y="855016"/>
                  </a:cubicBezTo>
                  <a:cubicBezTo>
                    <a:pt x="4410375" y="862794"/>
                    <a:pt x="4400197" y="871819"/>
                    <a:pt x="4388483" y="877484"/>
                  </a:cubicBezTo>
                  <a:cubicBezTo>
                    <a:pt x="4368513" y="887086"/>
                    <a:pt x="4346717" y="892847"/>
                    <a:pt x="4327321" y="903216"/>
                  </a:cubicBezTo>
                  <a:cubicBezTo>
                    <a:pt x="4307639" y="913777"/>
                    <a:pt x="4289107" y="927028"/>
                    <a:pt x="4271633" y="941046"/>
                  </a:cubicBezTo>
                  <a:cubicBezTo>
                    <a:pt x="4257807" y="952088"/>
                    <a:pt x="4244845" y="963034"/>
                    <a:pt x="4227465" y="968698"/>
                  </a:cubicBezTo>
                  <a:cubicBezTo>
                    <a:pt x="4217768" y="971867"/>
                    <a:pt x="4207591" y="978780"/>
                    <a:pt x="4201733" y="986846"/>
                  </a:cubicBezTo>
                  <a:cubicBezTo>
                    <a:pt x="4189059" y="1004416"/>
                    <a:pt x="4172833" y="1016802"/>
                    <a:pt x="4154494" y="1027364"/>
                  </a:cubicBezTo>
                  <a:cubicBezTo>
                    <a:pt x="4130010" y="1041574"/>
                    <a:pt x="4105814" y="1056072"/>
                    <a:pt x="4081234" y="1069994"/>
                  </a:cubicBezTo>
                  <a:cubicBezTo>
                    <a:pt x="4066737" y="1078252"/>
                    <a:pt x="4052335" y="1086989"/>
                    <a:pt x="4036971" y="1093038"/>
                  </a:cubicBezTo>
                  <a:cubicBezTo>
                    <a:pt x="4005575" y="1105520"/>
                    <a:pt x="3973410" y="1116177"/>
                    <a:pt x="3941725" y="1127796"/>
                  </a:cubicBezTo>
                  <a:cubicBezTo>
                    <a:pt x="3931355" y="1131540"/>
                    <a:pt x="3921561" y="1136917"/>
                    <a:pt x="3910999" y="1140182"/>
                  </a:cubicBezTo>
                  <a:cubicBezTo>
                    <a:pt x="3899573" y="1143734"/>
                    <a:pt x="3887285" y="1144790"/>
                    <a:pt x="3875859" y="1148343"/>
                  </a:cubicBezTo>
                  <a:cubicBezTo>
                    <a:pt x="3856847" y="1154199"/>
                    <a:pt x="3838412" y="1161689"/>
                    <a:pt x="3819401" y="1167642"/>
                  </a:cubicBezTo>
                  <a:cubicBezTo>
                    <a:pt x="3782723" y="1179068"/>
                    <a:pt x="3745949" y="1190014"/>
                    <a:pt x="3709176" y="1200863"/>
                  </a:cubicBezTo>
                  <a:cubicBezTo>
                    <a:pt x="3701303" y="1203168"/>
                    <a:pt x="3692757" y="1203456"/>
                    <a:pt x="3684981" y="1205952"/>
                  </a:cubicBezTo>
                  <a:cubicBezTo>
                    <a:pt x="3664337" y="1212673"/>
                    <a:pt x="3643789" y="1219970"/>
                    <a:pt x="3623338" y="1227363"/>
                  </a:cubicBezTo>
                  <a:cubicBezTo>
                    <a:pt x="3610953" y="1231876"/>
                    <a:pt x="3598854" y="1237445"/>
                    <a:pt x="3586373" y="1241765"/>
                  </a:cubicBezTo>
                  <a:cubicBezTo>
                    <a:pt x="3576387" y="1245222"/>
                    <a:pt x="3566113" y="1247910"/>
                    <a:pt x="3555743" y="1250023"/>
                  </a:cubicBezTo>
                  <a:cubicBezTo>
                    <a:pt x="3546814" y="1251848"/>
                    <a:pt x="3537501" y="1251655"/>
                    <a:pt x="3528667" y="1253864"/>
                  </a:cubicBezTo>
                  <a:cubicBezTo>
                    <a:pt x="3504759" y="1259816"/>
                    <a:pt x="3481140" y="1266538"/>
                    <a:pt x="3457424" y="1272874"/>
                  </a:cubicBezTo>
                  <a:cubicBezTo>
                    <a:pt x="3447919" y="1275371"/>
                    <a:pt x="3438221" y="1277196"/>
                    <a:pt x="3429003" y="1280364"/>
                  </a:cubicBezTo>
                  <a:cubicBezTo>
                    <a:pt x="3404327" y="1288717"/>
                    <a:pt x="3380036" y="1298222"/>
                    <a:pt x="3355264" y="1306096"/>
                  </a:cubicBezTo>
                  <a:cubicBezTo>
                    <a:pt x="3334717" y="1312625"/>
                    <a:pt x="3313593" y="1317329"/>
                    <a:pt x="3292757" y="1323090"/>
                  </a:cubicBezTo>
                  <a:cubicBezTo>
                    <a:pt x="3283924" y="1325587"/>
                    <a:pt x="3275475" y="1329140"/>
                    <a:pt x="3266643" y="1331251"/>
                  </a:cubicBezTo>
                  <a:cubicBezTo>
                    <a:pt x="3246863" y="1336053"/>
                    <a:pt x="3226796" y="1340085"/>
                    <a:pt x="3206921" y="1344886"/>
                  </a:cubicBezTo>
                  <a:cubicBezTo>
                    <a:pt x="3195590" y="1347670"/>
                    <a:pt x="3184645" y="1352663"/>
                    <a:pt x="3173123" y="1354488"/>
                  </a:cubicBezTo>
                  <a:cubicBezTo>
                    <a:pt x="3145759" y="1358808"/>
                    <a:pt x="3118203" y="1361880"/>
                    <a:pt x="3090646" y="1365337"/>
                  </a:cubicBezTo>
                  <a:cubicBezTo>
                    <a:pt x="3062227" y="1368889"/>
                    <a:pt x="3033902" y="1372634"/>
                    <a:pt x="3005480" y="1375802"/>
                  </a:cubicBezTo>
                  <a:cubicBezTo>
                    <a:pt x="2989926" y="1377435"/>
                    <a:pt x="2974275" y="1377723"/>
                    <a:pt x="2958721" y="1379259"/>
                  </a:cubicBezTo>
                  <a:cubicBezTo>
                    <a:pt x="2945087" y="1380604"/>
                    <a:pt x="2931549" y="1383100"/>
                    <a:pt x="2917915" y="1384733"/>
                  </a:cubicBezTo>
                  <a:cubicBezTo>
                    <a:pt x="2906105" y="1386076"/>
                    <a:pt x="2894199" y="1386844"/>
                    <a:pt x="2882389" y="1388189"/>
                  </a:cubicBezTo>
                  <a:cubicBezTo>
                    <a:pt x="2863475" y="1390397"/>
                    <a:pt x="2844655" y="1392894"/>
                    <a:pt x="2825837" y="1395198"/>
                  </a:cubicBezTo>
                  <a:cubicBezTo>
                    <a:pt x="2817964" y="1396062"/>
                    <a:pt x="2809706" y="1398462"/>
                    <a:pt x="2802313" y="1397023"/>
                  </a:cubicBezTo>
                  <a:cubicBezTo>
                    <a:pt x="2783686" y="1393373"/>
                    <a:pt x="2765347" y="1394430"/>
                    <a:pt x="2746816" y="1396926"/>
                  </a:cubicBezTo>
                  <a:cubicBezTo>
                    <a:pt x="2740479" y="1397791"/>
                    <a:pt x="2733662" y="1397598"/>
                    <a:pt x="2727517" y="1395966"/>
                  </a:cubicBezTo>
                  <a:cubicBezTo>
                    <a:pt x="2714939" y="1392701"/>
                    <a:pt x="2702745" y="1388092"/>
                    <a:pt x="2690359" y="1384060"/>
                  </a:cubicBezTo>
                  <a:cubicBezTo>
                    <a:pt x="2689014" y="1383580"/>
                    <a:pt x="2687382" y="1383484"/>
                    <a:pt x="2685943" y="1383196"/>
                  </a:cubicBezTo>
                  <a:cubicBezTo>
                    <a:pt x="2677781" y="1381563"/>
                    <a:pt x="2669717" y="1379931"/>
                    <a:pt x="2661554" y="1378491"/>
                  </a:cubicBezTo>
                  <a:cubicBezTo>
                    <a:pt x="2657138" y="1377723"/>
                    <a:pt x="2652625" y="1377627"/>
                    <a:pt x="2648208" y="1376955"/>
                  </a:cubicBezTo>
                  <a:cubicBezTo>
                    <a:pt x="2631118" y="1374266"/>
                    <a:pt x="2612299" y="1378779"/>
                    <a:pt x="2597512" y="1367162"/>
                  </a:cubicBezTo>
                  <a:cubicBezTo>
                    <a:pt x="2587911" y="1359672"/>
                    <a:pt x="2578597" y="1361401"/>
                    <a:pt x="2568324" y="1362553"/>
                  </a:cubicBezTo>
                  <a:cubicBezTo>
                    <a:pt x="2560547" y="1363417"/>
                    <a:pt x="2552577" y="1363128"/>
                    <a:pt x="2544704" y="1363225"/>
                  </a:cubicBezTo>
                  <a:cubicBezTo>
                    <a:pt x="2530878" y="1363512"/>
                    <a:pt x="2517052" y="1363609"/>
                    <a:pt x="2503225" y="1364089"/>
                  </a:cubicBezTo>
                  <a:cubicBezTo>
                    <a:pt x="2498808" y="1364281"/>
                    <a:pt x="2494297" y="1366682"/>
                    <a:pt x="2489975" y="1366298"/>
                  </a:cubicBezTo>
                  <a:cubicBezTo>
                    <a:pt x="2470004" y="1364473"/>
                    <a:pt x="2450033" y="1361592"/>
                    <a:pt x="2430061" y="1359960"/>
                  </a:cubicBezTo>
                  <a:cubicBezTo>
                    <a:pt x="2418732" y="1359001"/>
                    <a:pt x="2407114" y="1360824"/>
                    <a:pt x="2395880" y="1359480"/>
                  </a:cubicBezTo>
                  <a:cubicBezTo>
                    <a:pt x="2382919" y="1357944"/>
                    <a:pt x="2370245" y="1354008"/>
                    <a:pt x="2357378" y="1351607"/>
                  </a:cubicBezTo>
                  <a:cubicBezTo>
                    <a:pt x="2353826" y="1350935"/>
                    <a:pt x="2349889" y="1351799"/>
                    <a:pt x="2346145" y="1351991"/>
                  </a:cubicBezTo>
                  <a:cubicBezTo>
                    <a:pt x="2341920" y="1352183"/>
                    <a:pt x="2337791" y="1352567"/>
                    <a:pt x="2333567" y="1352663"/>
                  </a:cubicBezTo>
                  <a:cubicBezTo>
                    <a:pt x="2320700" y="1352856"/>
                    <a:pt x="2307835" y="1352567"/>
                    <a:pt x="2294968" y="1353240"/>
                  </a:cubicBezTo>
                  <a:cubicBezTo>
                    <a:pt x="2287095" y="1353624"/>
                    <a:pt x="2278839" y="1357560"/>
                    <a:pt x="2271540" y="1356120"/>
                  </a:cubicBezTo>
                  <a:cubicBezTo>
                    <a:pt x="2256659" y="1353335"/>
                    <a:pt x="2241776" y="1359576"/>
                    <a:pt x="2226895" y="1354392"/>
                  </a:cubicBezTo>
                  <a:cubicBezTo>
                    <a:pt x="2222285" y="1352856"/>
                    <a:pt x="2215948" y="1356696"/>
                    <a:pt x="2210379" y="1356888"/>
                  </a:cubicBezTo>
                  <a:cubicBezTo>
                    <a:pt x="2196457" y="1357368"/>
                    <a:pt x="2182535" y="1357272"/>
                    <a:pt x="2168613" y="1357176"/>
                  </a:cubicBezTo>
                  <a:cubicBezTo>
                    <a:pt x="2156131" y="1357080"/>
                    <a:pt x="2143168" y="1358424"/>
                    <a:pt x="2131167" y="1355736"/>
                  </a:cubicBezTo>
                  <a:cubicBezTo>
                    <a:pt x="2118588" y="1352856"/>
                    <a:pt x="2107259" y="1353240"/>
                    <a:pt x="2095065" y="1356504"/>
                  </a:cubicBezTo>
                  <a:cubicBezTo>
                    <a:pt x="2086711" y="1358712"/>
                    <a:pt x="2077878" y="1359001"/>
                    <a:pt x="2069237" y="1359672"/>
                  </a:cubicBezTo>
                  <a:cubicBezTo>
                    <a:pt x="2059924" y="1360440"/>
                    <a:pt x="2049650" y="1358424"/>
                    <a:pt x="2041201" y="1361592"/>
                  </a:cubicBezTo>
                  <a:cubicBezTo>
                    <a:pt x="2016044" y="1371002"/>
                    <a:pt x="1990216" y="1373018"/>
                    <a:pt x="1963909" y="1373018"/>
                  </a:cubicBezTo>
                  <a:cubicBezTo>
                    <a:pt x="1959107" y="1373018"/>
                    <a:pt x="1954210" y="1371675"/>
                    <a:pt x="1949603" y="1370234"/>
                  </a:cubicBezTo>
                  <a:cubicBezTo>
                    <a:pt x="1922717" y="1361592"/>
                    <a:pt x="1895737" y="1362360"/>
                    <a:pt x="1868373" y="1367641"/>
                  </a:cubicBezTo>
                  <a:cubicBezTo>
                    <a:pt x="1862708" y="1368794"/>
                    <a:pt x="1856372" y="1368986"/>
                    <a:pt x="1850707" y="1367834"/>
                  </a:cubicBezTo>
                  <a:cubicBezTo>
                    <a:pt x="1834768" y="1364473"/>
                    <a:pt x="1819309" y="1358904"/>
                    <a:pt x="1803275" y="1356504"/>
                  </a:cubicBezTo>
                  <a:cubicBezTo>
                    <a:pt x="1776775" y="1352567"/>
                    <a:pt x="1753828" y="1365817"/>
                    <a:pt x="1730112" y="1374459"/>
                  </a:cubicBezTo>
                  <a:cubicBezTo>
                    <a:pt x="1707548" y="1382620"/>
                    <a:pt x="1688345" y="1401055"/>
                    <a:pt x="1661652" y="1396926"/>
                  </a:cubicBezTo>
                  <a:cubicBezTo>
                    <a:pt x="1658965" y="1396542"/>
                    <a:pt x="1655988" y="1399134"/>
                    <a:pt x="1653011" y="1399807"/>
                  </a:cubicBezTo>
                  <a:cubicBezTo>
                    <a:pt x="1644850" y="1401631"/>
                    <a:pt x="1636689" y="1403839"/>
                    <a:pt x="1628431" y="1404704"/>
                  </a:cubicBezTo>
                  <a:cubicBezTo>
                    <a:pt x="1618350" y="1405856"/>
                    <a:pt x="1608076" y="1405472"/>
                    <a:pt x="1597995" y="1406432"/>
                  </a:cubicBezTo>
                  <a:cubicBezTo>
                    <a:pt x="1585032" y="1407584"/>
                    <a:pt x="1572263" y="1410656"/>
                    <a:pt x="1559396" y="1410656"/>
                  </a:cubicBezTo>
                  <a:cubicBezTo>
                    <a:pt x="1549026" y="1410656"/>
                    <a:pt x="1538753" y="1407104"/>
                    <a:pt x="1528480" y="1405375"/>
                  </a:cubicBezTo>
                  <a:cubicBezTo>
                    <a:pt x="1513981" y="1402975"/>
                    <a:pt x="1498042" y="1403647"/>
                    <a:pt x="1485272" y="1397502"/>
                  </a:cubicBezTo>
                  <a:cubicBezTo>
                    <a:pt x="1471639" y="1390973"/>
                    <a:pt x="1458676" y="1387997"/>
                    <a:pt x="1444562" y="1390013"/>
                  </a:cubicBezTo>
                  <a:cubicBezTo>
                    <a:pt x="1439857" y="1390685"/>
                    <a:pt x="1433808" y="1394718"/>
                    <a:pt x="1431696" y="1398846"/>
                  </a:cubicBezTo>
                  <a:cubicBezTo>
                    <a:pt x="1426991" y="1408064"/>
                    <a:pt x="1420559" y="1409697"/>
                    <a:pt x="1411821" y="1406527"/>
                  </a:cubicBezTo>
                  <a:cubicBezTo>
                    <a:pt x="1404236" y="1403839"/>
                    <a:pt x="1394922" y="1402495"/>
                    <a:pt x="1389738" y="1397310"/>
                  </a:cubicBezTo>
                  <a:cubicBezTo>
                    <a:pt x="1375047" y="1382620"/>
                    <a:pt x="1356324" y="1382140"/>
                    <a:pt x="1338081" y="1378204"/>
                  </a:cubicBezTo>
                  <a:cubicBezTo>
                    <a:pt x="1326945" y="1375802"/>
                    <a:pt x="1316574" y="1375707"/>
                    <a:pt x="1305436" y="1377339"/>
                  </a:cubicBezTo>
                  <a:cubicBezTo>
                    <a:pt x="1281241" y="1380988"/>
                    <a:pt x="1257717" y="1375802"/>
                    <a:pt x="1234481" y="1369178"/>
                  </a:cubicBezTo>
                  <a:cubicBezTo>
                    <a:pt x="1219118" y="1364761"/>
                    <a:pt x="1203372" y="1362073"/>
                    <a:pt x="1188106" y="1357560"/>
                  </a:cubicBezTo>
                  <a:cubicBezTo>
                    <a:pt x="1176680" y="1354104"/>
                    <a:pt x="1165255" y="1349975"/>
                    <a:pt x="1154790" y="1344406"/>
                  </a:cubicBezTo>
                  <a:cubicBezTo>
                    <a:pt x="1139618" y="1336244"/>
                    <a:pt x="1126369" y="1323954"/>
                    <a:pt x="1107069" y="1327219"/>
                  </a:cubicBezTo>
                  <a:cubicBezTo>
                    <a:pt x="1090074" y="1330099"/>
                    <a:pt x="1074713" y="1324051"/>
                    <a:pt x="1059158" y="1318290"/>
                  </a:cubicBezTo>
                  <a:cubicBezTo>
                    <a:pt x="1047732" y="1314065"/>
                    <a:pt x="1036308" y="1309744"/>
                    <a:pt x="1024496" y="1307056"/>
                  </a:cubicBezTo>
                  <a:cubicBezTo>
                    <a:pt x="1010478" y="1303887"/>
                    <a:pt x="994635" y="1305232"/>
                    <a:pt x="982153" y="1299374"/>
                  </a:cubicBezTo>
                  <a:cubicBezTo>
                    <a:pt x="969095" y="1293229"/>
                    <a:pt x="958246" y="1297358"/>
                    <a:pt x="946628" y="1299087"/>
                  </a:cubicBezTo>
                  <a:cubicBezTo>
                    <a:pt x="928097" y="1301775"/>
                    <a:pt x="909661" y="1306768"/>
                    <a:pt x="890939" y="1300431"/>
                  </a:cubicBezTo>
                  <a:cubicBezTo>
                    <a:pt x="868184" y="1292750"/>
                    <a:pt x="845620" y="1284493"/>
                    <a:pt x="822769" y="1277196"/>
                  </a:cubicBezTo>
                  <a:cubicBezTo>
                    <a:pt x="813934" y="1274410"/>
                    <a:pt x="804431" y="1273258"/>
                    <a:pt x="795212" y="1272010"/>
                  </a:cubicBezTo>
                  <a:cubicBezTo>
                    <a:pt x="786476" y="1270954"/>
                    <a:pt x="776010" y="1273642"/>
                    <a:pt x="769288" y="1269610"/>
                  </a:cubicBezTo>
                  <a:cubicBezTo>
                    <a:pt x="752005" y="1259241"/>
                    <a:pt x="734243" y="1254152"/>
                    <a:pt x="714271" y="1254152"/>
                  </a:cubicBezTo>
                  <a:cubicBezTo>
                    <a:pt x="706781" y="1254152"/>
                    <a:pt x="699484" y="1249831"/>
                    <a:pt x="691900" y="1249062"/>
                  </a:cubicBezTo>
                  <a:cubicBezTo>
                    <a:pt x="681529" y="1248103"/>
                    <a:pt x="669623" y="1245510"/>
                    <a:pt x="660598" y="1249159"/>
                  </a:cubicBezTo>
                  <a:cubicBezTo>
                    <a:pt x="639379" y="1257800"/>
                    <a:pt x="622193" y="1250599"/>
                    <a:pt x="603662" y="1242054"/>
                  </a:cubicBezTo>
                  <a:cubicBezTo>
                    <a:pt x="585418" y="1233604"/>
                    <a:pt x="566215" y="1226884"/>
                    <a:pt x="546821" y="1221314"/>
                  </a:cubicBezTo>
                  <a:cubicBezTo>
                    <a:pt x="539524" y="1219298"/>
                    <a:pt x="530787" y="1222659"/>
                    <a:pt x="522721" y="1223330"/>
                  </a:cubicBezTo>
                  <a:cubicBezTo>
                    <a:pt x="519840" y="1223523"/>
                    <a:pt x="516671" y="1223811"/>
                    <a:pt x="514080" y="1222851"/>
                  </a:cubicBezTo>
                  <a:cubicBezTo>
                    <a:pt x="489020" y="1213633"/>
                    <a:pt x="463575" y="1206624"/>
                    <a:pt x="436404" y="1211424"/>
                  </a:cubicBezTo>
                  <a:cubicBezTo>
                    <a:pt x="433908" y="1211905"/>
                    <a:pt x="431123" y="1210849"/>
                    <a:pt x="428626" y="1210177"/>
                  </a:cubicBezTo>
                  <a:cubicBezTo>
                    <a:pt x="416432" y="1206720"/>
                    <a:pt x="404526" y="1201247"/>
                    <a:pt x="392141" y="1199999"/>
                  </a:cubicBezTo>
                  <a:cubicBezTo>
                    <a:pt x="361608" y="1196927"/>
                    <a:pt x="330884" y="1195678"/>
                    <a:pt x="300157" y="1193662"/>
                  </a:cubicBezTo>
                  <a:cubicBezTo>
                    <a:pt x="298237" y="1193566"/>
                    <a:pt x="296221" y="1193566"/>
                    <a:pt x="294493" y="1192894"/>
                  </a:cubicBezTo>
                  <a:cubicBezTo>
                    <a:pt x="283163" y="1188765"/>
                    <a:pt x="273274" y="1190110"/>
                    <a:pt x="263671" y="1197982"/>
                  </a:cubicBezTo>
                  <a:cubicBezTo>
                    <a:pt x="259447" y="1201439"/>
                    <a:pt x="253686" y="1203263"/>
                    <a:pt x="248406" y="1205184"/>
                  </a:cubicBezTo>
                  <a:cubicBezTo>
                    <a:pt x="240628" y="1208065"/>
                    <a:pt x="232659" y="1210849"/>
                    <a:pt x="224594" y="1212673"/>
                  </a:cubicBezTo>
                  <a:cubicBezTo>
                    <a:pt x="216624" y="1214401"/>
                    <a:pt x="208079" y="1216801"/>
                    <a:pt x="200398" y="1215458"/>
                  </a:cubicBezTo>
                  <a:cubicBezTo>
                    <a:pt x="186572" y="1213057"/>
                    <a:pt x="173417" y="1207681"/>
                    <a:pt x="159783" y="1204127"/>
                  </a:cubicBezTo>
                  <a:cubicBezTo>
                    <a:pt x="155079" y="1202879"/>
                    <a:pt x="149893" y="1203072"/>
                    <a:pt x="144997" y="1202975"/>
                  </a:cubicBezTo>
                  <a:cubicBezTo>
                    <a:pt x="133763" y="1202688"/>
                    <a:pt x="122241" y="1205472"/>
                    <a:pt x="112064" y="1197503"/>
                  </a:cubicBezTo>
                  <a:cubicBezTo>
                    <a:pt x="102655" y="1190014"/>
                    <a:pt x="93148" y="1192221"/>
                    <a:pt x="83259" y="1197887"/>
                  </a:cubicBezTo>
                  <a:cubicBezTo>
                    <a:pt x="76154" y="1201920"/>
                    <a:pt x="68090" y="1205088"/>
                    <a:pt x="60120" y="1206624"/>
                  </a:cubicBezTo>
                  <a:cubicBezTo>
                    <a:pt x="49174" y="1208736"/>
                    <a:pt x="38324" y="1209601"/>
                    <a:pt x="26514" y="1208352"/>
                  </a:cubicBezTo>
                  <a:cubicBezTo>
                    <a:pt x="18161" y="1207488"/>
                    <a:pt x="11343" y="1207104"/>
                    <a:pt x="4814" y="1202015"/>
                  </a:cubicBezTo>
                  <a:cubicBezTo>
                    <a:pt x="3759" y="1201247"/>
                    <a:pt x="1839" y="1201055"/>
                    <a:pt x="398" y="1201152"/>
                  </a:cubicBezTo>
                  <a:lnTo>
                    <a:pt x="0" y="1201150"/>
                  </a:lnTo>
                  <a:lnTo>
                    <a:pt x="0" y="1004512"/>
                  </a:lnTo>
                  <a:lnTo>
                    <a:pt x="30355" y="1002784"/>
                  </a:lnTo>
                  <a:cubicBezTo>
                    <a:pt x="37748" y="1002111"/>
                    <a:pt x="44853" y="999520"/>
                    <a:pt x="52151" y="997695"/>
                  </a:cubicBezTo>
                  <a:cubicBezTo>
                    <a:pt x="56183" y="996639"/>
                    <a:pt x="60504" y="993855"/>
                    <a:pt x="64248" y="994430"/>
                  </a:cubicBezTo>
                  <a:cubicBezTo>
                    <a:pt x="85948" y="997791"/>
                    <a:pt x="105823" y="989534"/>
                    <a:pt x="126370" y="985405"/>
                  </a:cubicBezTo>
                  <a:cubicBezTo>
                    <a:pt x="135876" y="983485"/>
                    <a:pt x="144805" y="978876"/>
                    <a:pt x="154022" y="975708"/>
                  </a:cubicBezTo>
                  <a:cubicBezTo>
                    <a:pt x="156423" y="974843"/>
                    <a:pt x="159111" y="974075"/>
                    <a:pt x="161512" y="974268"/>
                  </a:cubicBezTo>
                  <a:cubicBezTo>
                    <a:pt x="175242" y="975420"/>
                    <a:pt x="188876" y="977052"/>
                    <a:pt x="202510" y="978300"/>
                  </a:cubicBezTo>
                  <a:cubicBezTo>
                    <a:pt x="214896" y="979452"/>
                    <a:pt x="227378" y="979836"/>
                    <a:pt x="233235" y="993950"/>
                  </a:cubicBezTo>
                  <a:cubicBezTo>
                    <a:pt x="234100" y="996159"/>
                    <a:pt x="236979" y="997791"/>
                    <a:pt x="239188" y="999231"/>
                  </a:cubicBezTo>
                  <a:cubicBezTo>
                    <a:pt x="273274" y="1021411"/>
                    <a:pt x="291516" y="1020835"/>
                    <a:pt x="324834" y="997407"/>
                  </a:cubicBezTo>
                  <a:cubicBezTo>
                    <a:pt x="328290" y="995007"/>
                    <a:pt x="335683" y="993278"/>
                    <a:pt x="337987" y="995198"/>
                  </a:cubicBezTo>
                  <a:cubicBezTo>
                    <a:pt x="357575" y="1011137"/>
                    <a:pt x="378986" y="1009409"/>
                    <a:pt x="401550" y="1004416"/>
                  </a:cubicBezTo>
                  <a:cubicBezTo>
                    <a:pt x="407407" y="1003072"/>
                    <a:pt x="415664" y="1003072"/>
                    <a:pt x="420081" y="1006240"/>
                  </a:cubicBezTo>
                  <a:cubicBezTo>
                    <a:pt x="441108" y="1020930"/>
                    <a:pt x="463672" y="1018819"/>
                    <a:pt x="486523" y="1014498"/>
                  </a:cubicBezTo>
                  <a:cubicBezTo>
                    <a:pt x="490075" y="1013826"/>
                    <a:pt x="494397" y="1010177"/>
                    <a:pt x="495932" y="1006817"/>
                  </a:cubicBezTo>
                  <a:cubicBezTo>
                    <a:pt x="501406" y="994911"/>
                    <a:pt x="511680" y="990878"/>
                    <a:pt x="523009" y="987517"/>
                  </a:cubicBezTo>
                  <a:cubicBezTo>
                    <a:pt x="540868" y="982044"/>
                    <a:pt x="558438" y="975611"/>
                    <a:pt x="576393" y="970427"/>
                  </a:cubicBezTo>
                  <a:cubicBezTo>
                    <a:pt x="580811" y="969179"/>
                    <a:pt x="586283" y="969947"/>
                    <a:pt x="590892" y="971387"/>
                  </a:cubicBezTo>
                  <a:cubicBezTo>
                    <a:pt x="606638" y="976284"/>
                    <a:pt x="616624" y="988574"/>
                    <a:pt x="627569" y="999904"/>
                  </a:cubicBezTo>
                  <a:cubicBezTo>
                    <a:pt x="632370" y="1004897"/>
                    <a:pt x="638995" y="1008449"/>
                    <a:pt x="645429" y="1011329"/>
                  </a:cubicBezTo>
                  <a:cubicBezTo>
                    <a:pt x="662135" y="1018723"/>
                    <a:pt x="679226" y="1025348"/>
                    <a:pt x="696125" y="1032356"/>
                  </a:cubicBezTo>
                  <a:cubicBezTo>
                    <a:pt x="697757" y="1033029"/>
                    <a:pt x="699100" y="1034757"/>
                    <a:pt x="700349" y="1036197"/>
                  </a:cubicBezTo>
                  <a:cubicBezTo>
                    <a:pt x="712831" y="1051368"/>
                    <a:pt x="725216" y="1066634"/>
                    <a:pt x="737795" y="1081804"/>
                  </a:cubicBezTo>
                  <a:cubicBezTo>
                    <a:pt x="740195" y="1084684"/>
                    <a:pt x="743652" y="1086797"/>
                    <a:pt x="746244" y="1089581"/>
                  </a:cubicBezTo>
                  <a:cubicBezTo>
                    <a:pt x="749893" y="1093422"/>
                    <a:pt x="754502" y="1097071"/>
                    <a:pt x="756422" y="1101680"/>
                  </a:cubicBezTo>
                  <a:cubicBezTo>
                    <a:pt x="762374" y="1116177"/>
                    <a:pt x="773801" y="1122419"/>
                    <a:pt x="788202" y="1125108"/>
                  </a:cubicBezTo>
                  <a:cubicBezTo>
                    <a:pt x="801357" y="1127603"/>
                    <a:pt x="814511" y="1129716"/>
                    <a:pt x="827569" y="1132596"/>
                  </a:cubicBezTo>
                  <a:cubicBezTo>
                    <a:pt x="843507" y="1136053"/>
                    <a:pt x="859350" y="1139798"/>
                    <a:pt x="875097" y="1144022"/>
                  </a:cubicBezTo>
                  <a:cubicBezTo>
                    <a:pt x="881913" y="1145847"/>
                    <a:pt x="889115" y="1147959"/>
                    <a:pt x="894972" y="1151704"/>
                  </a:cubicBezTo>
                  <a:cubicBezTo>
                    <a:pt x="911390" y="1162073"/>
                    <a:pt x="928961" y="1169082"/>
                    <a:pt x="948260" y="1166298"/>
                  </a:cubicBezTo>
                  <a:cubicBezTo>
                    <a:pt x="963718" y="1164089"/>
                    <a:pt x="976680" y="1169754"/>
                    <a:pt x="986282" y="1178588"/>
                  </a:cubicBezTo>
                  <a:cubicBezTo>
                    <a:pt x="1003757" y="1194623"/>
                    <a:pt x="1022479" y="1190973"/>
                    <a:pt x="1041107" y="1185789"/>
                  </a:cubicBezTo>
                  <a:cubicBezTo>
                    <a:pt x="1050708" y="1183101"/>
                    <a:pt x="1058581" y="1183485"/>
                    <a:pt x="1067703" y="1186076"/>
                  </a:cubicBezTo>
                  <a:cubicBezTo>
                    <a:pt x="1088826" y="1192126"/>
                    <a:pt x="1102941" y="1208544"/>
                    <a:pt x="1116574" y="1222946"/>
                  </a:cubicBezTo>
                  <a:cubicBezTo>
                    <a:pt x="1128193" y="1235236"/>
                    <a:pt x="1141251" y="1242149"/>
                    <a:pt x="1155557" y="1247335"/>
                  </a:cubicBezTo>
                  <a:cubicBezTo>
                    <a:pt x="1173608" y="1253959"/>
                    <a:pt x="1187914" y="1251464"/>
                    <a:pt x="1196556" y="1235525"/>
                  </a:cubicBezTo>
                  <a:cubicBezTo>
                    <a:pt x="1198956" y="1231012"/>
                    <a:pt x="1203180" y="1225730"/>
                    <a:pt x="1207693" y="1224387"/>
                  </a:cubicBezTo>
                  <a:cubicBezTo>
                    <a:pt x="1229488" y="1217666"/>
                    <a:pt x="1251572" y="1207872"/>
                    <a:pt x="1274904" y="1213826"/>
                  </a:cubicBezTo>
                  <a:cubicBezTo>
                    <a:pt x="1307165" y="1221987"/>
                    <a:pt x="1338658" y="1221507"/>
                    <a:pt x="1370919" y="1213442"/>
                  </a:cubicBezTo>
                  <a:cubicBezTo>
                    <a:pt x="1423247" y="1200383"/>
                    <a:pt x="1475575" y="1186557"/>
                    <a:pt x="1530593" y="1189437"/>
                  </a:cubicBezTo>
                  <a:cubicBezTo>
                    <a:pt x="1539713" y="1189917"/>
                    <a:pt x="1550563" y="1184060"/>
                    <a:pt x="1558436" y="1178299"/>
                  </a:cubicBezTo>
                  <a:cubicBezTo>
                    <a:pt x="1573511" y="1167354"/>
                    <a:pt x="1572838" y="1166489"/>
                    <a:pt x="1589737" y="1175515"/>
                  </a:cubicBezTo>
                  <a:cubicBezTo>
                    <a:pt x="1593770" y="1177724"/>
                    <a:pt x="1598763" y="1179068"/>
                    <a:pt x="1601740" y="1182333"/>
                  </a:cubicBezTo>
                  <a:cubicBezTo>
                    <a:pt x="1616909" y="1198943"/>
                    <a:pt x="1635633" y="1194910"/>
                    <a:pt x="1654259" y="1192510"/>
                  </a:cubicBezTo>
                  <a:cubicBezTo>
                    <a:pt x="1657524" y="1192030"/>
                    <a:pt x="1661460" y="1191358"/>
                    <a:pt x="1664246" y="1192702"/>
                  </a:cubicBezTo>
                  <a:cubicBezTo>
                    <a:pt x="1676823" y="1198750"/>
                    <a:pt x="1687481" y="1196639"/>
                    <a:pt x="1698427" y="1188381"/>
                  </a:cubicBezTo>
                  <a:cubicBezTo>
                    <a:pt x="1707932" y="1181276"/>
                    <a:pt x="1718878" y="1177052"/>
                    <a:pt x="1730112" y="1185885"/>
                  </a:cubicBezTo>
                  <a:cubicBezTo>
                    <a:pt x="1755076" y="1205472"/>
                    <a:pt x="1781767" y="1206432"/>
                    <a:pt x="1809996" y="1194046"/>
                  </a:cubicBezTo>
                  <a:cubicBezTo>
                    <a:pt x="1830159" y="1185213"/>
                    <a:pt x="1850034" y="1183196"/>
                    <a:pt x="1871254" y="1192126"/>
                  </a:cubicBezTo>
                  <a:cubicBezTo>
                    <a:pt x="1879415" y="1195582"/>
                    <a:pt x="1889977" y="1193278"/>
                    <a:pt x="1899482" y="1194046"/>
                  </a:cubicBezTo>
                  <a:cubicBezTo>
                    <a:pt x="1904859" y="1194430"/>
                    <a:pt x="1910813" y="1194526"/>
                    <a:pt x="1915420" y="1196927"/>
                  </a:cubicBezTo>
                  <a:cubicBezTo>
                    <a:pt x="1927711" y="1203072"/>
                    <a:pt x="1939136" y="1210945"/>
                    <a:pt x="1951522" y="1216994"/>
                  </a:cubicBezTo>
                  <a:cubicBezTo>
                    <a:pt x="1957475" y="1219874"/>
                    <a:pt x="1964580" y="1221410"/>
                    <a:pt x="1971302" y="1221507"/>
                  </a:cubicBezTo>
                  <a:cubicBezTo>
                    <a:pt x="1991177" y="1221987"/>
                    <a:pt x="2011052" y="1221987"/>
                    <a:pt x="2030831" y="1221123"/>
                  </a:cubicBezTo>
                  <a:cubicBezTo>
                    <a:pt x="2063476" y="1219778"/>
                    <a:pt x="2096601" y="1219490"/>
                    <a:pt x="2120125" y="1190878"/>
                  </a:cubicBezTo>
                  <a:cubicBezTo>
                    <a:pt x="2122046" y="1188573"/>
                    <a:pt x="2126174" y="1187229"/>
                    <a:pt x="2129439" y="1186845"/>
                  </a:cubicBezTo>
                  <a:cubicBezTo>
                    <a:pt x="2144513" y="1185021"/>
                    <a:pt x="2159971" y="1184828"/>
                    <a:pt x="2174854" y="1181852"/>
                  </a:cubicBezTo>
                  <a:cubicBezTo>
                    <a:pt x="2186760" y="1179452"/>
                    <a:pt x="2196650" y="1180220"/>
                    <a:pt x="2205674" y="1188669"/>
                  </a:cubicBezTo>
                  <a:cubicBezTo>
                    <a:pt x="2217485" y="1199807"/>
                    <a:pt x="2231887" y="1206336"/>
                    <a:pt x="2247634" y="1202784"/>
                  </a:cubicBezTo>
                  <a:cubicBezTo>
                    <a:pt x="2263379" y="1199327"/>
                    <a:pt x="2273749" y="1206816"/>
                    <a:pt x="2285367" y="1214594"/>
                  </a:cubicBezTo>
                  <a:cubicBezTo>
                    <a:pt x="2293817" y="1220258"/>
                    <a:pt x="2303418" y="1227363"/>
                    <a:pt x="2312827" y="1227939"/>
                  </a:cubicBezTo>
                  <a:cubicBezTo>
                    <a:pt x="2334143" y="1229187"/>
                    <a:pt x="2352482" y="1248967"/>
                    <a:pt x="2375622" y="1237733"/>
                  </a:cubicBezTo>
                  <a:cubicBezTo>
                    <a:pt x="2377158" y="1236965"/>
                    <a:pt x="2379942" y="1238885"/>
                    <a:pt x="2382151" y="1239365"/>
                  </a:cubicBezTo>
                  <a:cubicBezTo>
                    <a:pt x="2399817" y="1243014"/>
                    <a:pt x="2416428" y="1239461"/>
                    <a:pt x="2429390" y="1227459"/>
                  </a:cubicBezTo>
                  <a:cubicBezTo>
                    <a:pt x="2446385" y="1211809"/>
                    <a:pt x="2465203" y="1210272"/>
                    <a:pt x="2486134" y="1215362"/>
                  </a:cubicBezTo>
                  <a:cubicBezTo>
                    <a:pt x="2492856" y="1216994"/>
                    <a:pt x="2499577" y="1218146"/>
                    <a:pt x="2506394" y="1219490"/>
                  </a:cubicBezTo>
                  <a:cubicBezTo>
                    <a:pt x="2515611" y="1221410"/>
                    <a:pt x="2524925" y="1223427"/>
                    <a:pt x="2534142" y="1225347"/>
                  </a:cubicBezTo>
                  <a:cubicBezTo>
                    <a:pt x="2543072" y="1227268"/>
                    <a:pt x="2552962" y="1230532"/>
                    <a:pt x="2559874" y="1222275"/>
                  </a:cubicBezTo>
                  <a:cubicBezTo>
                    <a:pt x="2565827" y="1215169"/>
                    <a:pt x="2570052" y="1215842"/>
                    <a:pt x="2575525" y="1221987"/>
                  </a:cubicBezTo>
                  <a:cubicBezTo>
                    <a:pt x="2594536" y="1243494"/>
                    <a:pt x="2617580" y="1256936"/>
                    <a:pt x="2646960" y="1257896"/>
                  </a:cubicBezTo>
                  <a:cubicBezTo>
                    <a:pt x="2653009" y="1258088"/>
                    <a:pt x="2659154" y="1259432"/>
                    <a:pt x="2665107" y="1260873"/>
                  </a:cubicBezTo>
                  <a:cubicBezTo>
                    <a:pt x="2668756" y="1261736"/>
                    <a:pt x="2673173" y="1262697"/>
                    <a:pt x="2675381" y="1265290"/>
                  </a:cubicBezTo>
                  <a:cubicBezTo>
                    <a:pt x="2692567" y="1285068"/>
                    <a:pt x="2713979" y="1298799"/>
                    <a:pt x="2737311" y="1309841"/>
                  </a:cubicBezTo>
                  <a:cubicBezTo>
                    <a:pt x="2745664" y="1313777"/>
                    <a:pt x="2754594" y="1317713"/>
                    <a:pt x="2763619" y="1318866"/>
                  </a:cubicBezTo>
                  <a:cubicBezTo>
                    <a:pt x="2773028" y="1320018"/>
                    <a:pt x="2782917" y="1318098"/>
                    <a:pt x="2792519" y="1317041"/>
                  </a:cubicBezTo>
                  <a:cubicBezTo>
                    <a:pt x="2798184" y="1316466"/>
                    <a:pt x="2804713" y="1316561"/>
                    <a:pt x="2809226" y="1313777"/>
                  </a:cubicBezTo>
                  <a:cubicBezTo>
                    <a:pt x="2823532" y="1305039"/>
                    <a:pt x="2837358" y="1295631"/>
                    <a:pt x="2850705" y="1285452"/>
                  </a:cubicBezTo>
                  <a:cubicBezTo>
                    <a:pt x="2862131" y="1276715"/>
                    <a:pt x="2864435" y="1275467"/>
                    <a:pt x="2874324" y="1286413"/>
                  </a:cubicBezTo>
                  <a:cubicBezTo>
                    <a:pt x="2884502" y="1297647"/>
                    <a:pt x="2897176" y="1303503"/>
                    <a:pt x="2911194" y="1305903"/>
                  </a:cubicBezTo>
                  <a:cubicBezTo>
                    <a:pt x="2933373" y="1309648"/>
                    <a:pt x="2955745" y="1312816"/>
                    <a:pt x="2978116" y="1314641"/>
                  </a:cubicBezTo>
                  <a:cubicBezTo>
                    <a:pt x="2998375" y="1316273"/>
                    <a:pt x="3008073" y="1307440"/>
                    <a:pt x="3012106" y="1287373"/>
                  </a:cubicBezTo>
                  <a:cubicBezTo>
                    <a:pt x="3014410" y="1276235"/>
                    <a:pt x="3017387" y="1264137"/>
                    <a:pt x="3029676" y="1261161"/>
                  </a:cubicBezTo>
                  <a:cubicBezTo>
                    <a:pt x="3049744" y="1256360"/>
                    <a:pt x="3070579" y="1254248"/>
                    <a:pt x="3080469" y="1230724"/>
                  </a:cubicBezTo>
                  <a:cubicBezTo>
                    <a:pt x="3085941" y="1235909"/>
                    <a:pt x="3089302" y="1238981"/>
                    <a:pt x="3092567" y="1242054"/>
                  </a:cubicBezTo>
                  <a:cubicBezTo>
                    <a:pt x="3101592" y="1250599"/>
                    <a:pt x="3120314" y="1254248"/>
                    <a:pt x="3129821" y="1246855"/>
                  </a:cubicBezTo>
                  <a:cubicBezTo>
                    <a:pt x="3143839" y="1236101"/>
                    <a:pt x="3156705" y="1238117"/>
                    <a:pt x="3170147" y="1246471"/>
                  </a:cubicBezTo>
                  <a:cubicBezTo>
                    <a:pt x="3192615" y="1260297"/>
                    <a:pt x="3217674" y="1257128"/>
                    <a:pt x="3240429" y="1251559"/>
                  </a:cubicBezTo>
                  <a:cubicBezTo>
                    <a:pt x="3257617" y="1247430"/>
                    <a:pt x="3275956" y="1239845"/>
                    <a:pt x="3287189" y="1222466"/>
                  </a:cubicBezTo>
                  <a:cubicBezTo>
                    <a:pt x="3290741" y="1216898"/>
                    <a:pt x="3298711" y="1214113"/>
                    <a:pt x="3305049" y="1210465"/>
                  </a:cubicBezTo>
                  <a:cubicBezTo>
                    <a:pt x="3310329" y="1207488"/>
                    <a:pt x="3315898" y="1204704"/>
                    <a:pt x="3321755" y="1202784"/>
                  </a:cubicBezTo>
                  <a:cubicBezTo>
                    <a:pt x="3327995" y="1200671"/>
                    <a:pt x="3334909" y="1197598"/>
                    <a:pt x="3341055" y="1198463"/>
                  </a:cubicBezTo>
                  <a:cubicBezTo>
                    <a:pt x="3359681" y="1200959"/>
                    <a:pt x="3374467" y="1196062"/>
                    <a:pt x="3387621" y="1182140"/>
                  </a:cubicBezTo>
                  <a:cubicBezTo>
                    <a:pt x="3394439" y="1174939"/>
                    <a:pt x="3404520" y="1166202"/>
                    <a:pt x="3413161" y="1166105"/>
                  </a:cubicBezTo>
                  <a:cubicBezTo>
                    <a:pt x="3434189" y="1165818"/>
                    <a:pt x="3451663" y="1158905"/>
                    <a:pt x="3470579" y="1150647"/>
                  </a:cubicBezTo>
                  <a:cubicBezTo>
                    <a:pt x="3482772" y="1145366"/>
                    <a:pt x="3496598" y="1141718"/>
                    <a:pt x="3509657" y="1136821"/>
                  </a:cubicBezTo>
                  <a:cubicBezTo>
                    <a:pt x="3524923" y="1131060"/>
                    <a:pt x="3541534" y="1128948"/>
                    <a:pt x="3550847" y="1113009"/>
                  </a:cubicBezTo>
                  <a:cubicBezTo>
                    <a:pt x="3551903" y="1111281"/>
                    <a:pt x="3555072" y="1110993"/>
                    <a:pt x="3556608" y="1109361"/>
                  </a:cubicBezTo>
                  <a:cubicBezTo>
                    <a:pt x="3561505" y="1104368"/>
                    <a:pt x="3567842" y="1099760"/>
                    <a:pt x="3570435" y="1093710"/>
                  </a:cubicBezTo>
                  <a:cubicBezTo>
                    <a:pt x="3577923" y="1076044"/>
                    <a:pt x="3583780" y="1057800"/>
                    <a:pt x="3590501" y="1039846"/>
                  </a:cubicBezTo>
                  <a:cubicBezTo>
                    <a:pt x="3591942" y="1036005"/>
                    <a:pt x="3593285" y="1031108"/>
                    <a:pt x="3596263" y="1028900"/>
                  </a:cubicBezTo>
                  <a:cubicBezTo>
                    <a:pt x="3613449" y="1016226"/>
                    <a:pt x="3630925" y="1004032"/>
                    <a:pt x="3648591" y="992030"/>
                  </a:cubicBezTo>
                  <a:cubicBezTo>
                    <a:pt x="3655696" y="987229"/>
                    <a:pt x="3661649" y="989918"/>
                    <a:pt x="3667986" y="995487"/>
                  </a:cubicBezTo>
                  <a:cubicBezTo>
                    <a:pt x="3674131" y="1000768"/>
                    <a:pt x="3681717" y="1006240"/>
                    <a:pt x="3689397" y="1007585"/>
                  </a:cubicBezTo>
                  <a:cubicBezTo>
                    <a:pt x="3704760" y="1010177"/>
                    <a:pt x="3720698" y="1010753"/>
                    <a:pt x="3736349" y="1010753"/>
                  </a:cubicBezTo>
                  <a:cubicBezTo>
                    <a:pt x="3742205" y="1010753"/>
                    <a:pt x="3748446" y="1007297"/>
                    <a:pt x="3753919" y="1004513"/>
                  </a:cubicBezTo>
                  <a:cubicBezTo>
                    <a:pt x="3764289" y="999231"/>
                    <a:pt x="3773890" y="992126"/>
                    <a:pt x="3784643" y="987710"/>
                  </a:cubicBezTo>
                  <a:cubicBezTo>
                    <a:pt x="3797126" y="982621"/>
                    <a:pt x="3804615" y="974459"/>
                    <a:pt x="3808359" y="961689"/>
                  </a:cubicBezTo>
                  <a:cubicBezTo>
                    <a:pt x="3813929" y="942679"/>
                    <a:pt x="3827179" y="929428"/>
                    <a:pt x="3842829" y="918674"/>
                  </a:cubicBezTo>
                  <a:cubicBezTo>
                    <a:pt x="3862705" y="904944"/>
                    <a:pt x="3886421" y="905616"/>
                    <a:pt x="3908983" y="902256"/>
                  </a:cubicBezTo>
                  <a:cubicBezTo>
                    <a:pt x="3917625" y="901008"/>
                    <a:pt x="3926555" y="899951"/>
                    <a:pt x="3934428" y="896783"/>
                  </a:cubicBezTo>
                  <a:cubicBezTo>
                    <a:pt x="3964288" y="884877"/>
                    <a:pt x="3994149" y="873548"/>
                    <a:pt x="4026987" y="873835"/>
                  </a:cubicBezTo>
                  <a:cubicBezTo>
                    <a:pt x="4029674" y="873835"/>
                    <a:pt x="4032363" y="873548"/>
                    <a:pt x="4035051" y="873067"/>
                  </a:cubicBezTo>
                  <a:cubicBezTo>
                    <a:pt x="4058383" y="869131"/>
                    <a:pt x="4082483" y="867594"/>
                    <a:pt x="4099189" y="846664"/>
                  </a:cubicBezTo>
                  <a:cubicBezTo>
                    <a:pt x="4102261" y="842823"/>
                    <a:pt x="4109271" y="841671"/>
                    <a:pt x="4114647" y="840134"/>
                  </a:cubicBezTo>
                  <a:cubicBezTo>
                    <a:pt x="4123961" y="837638"/>
                    <a:pt x="4130203" y="832549"/>
                    <a:pt x="4133563" y="823427"/>
                  </a:cubicBezTo>
                  <a:cubicBezTo>
                    <a:pt x="4139229" y="807681"/>
                    <a:pt x="4145949" y="792223"/>
                    <a:pt x="4151039" y="776284"/>
                  </a:cubicBezTo>
                  <a:cubicBezTo>
                    <a:pt x="4154591" y="765338"/>
                    <a:pt x="4161215" y="759289"/>
                    <a:pt x="4171489" y="754776"/>
                  </a:cubicBezTo>
                  <a:cubicBezTo>
                    <a:pt x="4177251" y="752280"/>
                    <a:pt x="4182243" y="746808"/>
                    <a:pt x="4186372" y="741718"/>
                  </a:cubicBezTo>
                  <a:cubicBezTo>
                    <a:pt x="4191365" y="735573"/>
                    <a:pt x="4193957" y="727412"/>
                    <a:pt x="4199429" y="721940"/>
                  </a:cubicBezTo>
                  <a:cubicBezTo>
                    <a:pt x="4212775" y="708305"/>
                    <a:pt x="4216905" y="693231"/>
                    <a:pt x="4212487" y="674604"/>
                  </a:cubicBezTo>
                  <a:cubicBezTo>
                    <a:pt x="4208551" y="658090"/>
                    <a:pt x="4218921" y="636006"/>
                    <a:pt x="4232555" y="632645"/>
                  </a:cubicBezTo>
                  <a:cubicBezTo>
                    <a:pt x="4247629" y="628900"/>
                    <a:pt x="4257999" y="619684"/>
                    <a:pt x="4268657" y="609410"/>
                  </a:cubicBezTo>
                  <a:cubicBezTo>
                    <a:pt x="4274609" y="603649"/>
                    <a:pt x="4282963" y="598656"/>
                    <a:pt x="4291028" y="597216"/>
                  </a:cubicBezTo>
                  <a:cubicBezTo>
                    <a:pt x="4321657" y="591647"/>
                    <a:pt x="4350557" y="598464"/>
                    <a:pt x="4379651" y="609506"/>
                  </a:cubicBezTo>
                  <a:cubicBezTo>
                    <a:pt x="4398661" y="616707"/>
                    <a:pt x="4419784" y="618627"/>
                    <a:pt x="4440139" y="621507"/>
                  </a:cubicBezTo>
                  <a:cubicBezTo>
                    <a:pt x="4446477" y="622371"/>
                    <a:pt x="4454542" y="620452"/>
                    <a:pt x="4460015" y="616899"/>
                  </a:cubicBezTo>
                  <a:cubicBezTo>
                    <a:pt x="4479218" y="604609"/>
                    <a:pt x="4498325" y="591935"/>
                    <a:pt x="4516183" y="577724"/>
                  </a:cubicBezTo>
                  <a:cubicBezTo>
                    <a:pt x="4532795" y="564379"/>
                    <a:pt x="4551517" y="558810"/>
                    <a:pt x="4571681" y="560250"/>
                  </a:cubicBezTo>
                  <a:cubicBezTo>
                    <a:pt x="4586371" y="561306"/>
                    <a:pt x="4599621" y="558905"/>
                    <a:pt x="4613447" y="555257"/>
                  </a:cubicBezTo>
                  <a:cubicBezTo>
                    <a:pt x="4624969" y="552185"/>
                    <a:pt x="4637643" y="550072"/>
                    <a:pt x="4649355" y="551417"/>
                  </a:cubicBezTo>
                  <a:cubicBezTo>
                    <a:pt x="4665775" y="553337"/>
                    <a:pt x="4679313" y="550553"/>
                    <a:pt x="4692467" y="540663"/>
                  </a:cubicBezTo>
                  <a:cubicBezTo>
                    <a:pt x="4699476" y="535382"/>
                    <a:pt x="4708502" y="532598"/>
                    <a:pt x="4716855" y="528949"/>
                  </a:cubicBezTo>
                  <a:cubicBezTo>
                    <a:pt x="4729721" y="523284"/>
                    <a:pt x="4743067" y="518483"/>
                    <a:pt x="4755645" y="512147"/>
                  </a:cubicBezTo>
                  <a:cubicBezTo>
                    <a:pt x="4769183" y="505425"/>
                    <a:pt x="4781569" y="496112"/>
                    <a:pt x="4795395" y="490351"/>
                  </a:cubicBezTo>
                  <a:cubicBezTo>
                    <a:pt x="4810278" y="484110"/>
                    <a:pt x="4819879" y="474605"/>
                    <a:pt x="4825928" y="459818"/>
                  </a:cubicBezTo>
                  <a:cubicBezTo>
                    <a:pt x="4829769" y="450504"/>
                    <a:pt x="4835049" y="440615"/>
                    <a:pt x="4842347" y="434086"/>
                  </a:cubicBezTo>
                  <a:cubicBezTo>
                    <a:pt x="4857422" y="420740"/>
                    <a:pt x="4875087" y="410370"/>
                    <a:pt x="4890451" y="397216"/>
                  </a:cubicBezTo>
                  <a:cubicBezTo>
                    <a:pt x="4912054" y="378781"/>
                    <a:pt x="4932025" y="359194"/>
                    <a:pt x="4933945" y="327701"/>
                  </a:cubicBezTo>
                  <a:cubicBezTo>
                    <a:pt x="4935001" y="310322"/>
                    <a:pt x="4944219" y="302929"/>
                    <a:pt x="4961214" y="298801"/>
                  </a:cubicBezTo>
                  <a:cubicBezTo>
                    <a:pt x="4966878" y="297457"/>
                    <a:pt x="4974945" y="294864"/>
                    <a:pt x="4976672" y="290639"/>
                  </a:cubicBezTo>
                  <a:cubicBezTo>
                    <a:pt x="4981857" y="278061"/>
                    <a:pt x="4992610" y="275565"/>
                    <a:pt x="5002979" y="270573"/>
                  </a:cubicBezTo>
                  <a:cubicBezTo>
                    <a:pt x="5009221" y="267596"/>
                    <a:pt x="5016903" y="261739"/>
                    <a:pt x="5018535" y="255690"/>
                  </a:cubicBezTo>
                  <a:cubicBezTo>
                    <a:pt x="5025255" y="231206"/>
                    <a:pt x="5043690" y="216804"/>
                    <a:pt x="5061069" y="200961"/>
                  </a:cubicBezTo>
                  <a:cubicBezTo>
                    <a:pt x="5066158" y="196256"/>
                    <a:pt x="5071631" y="190879"/>
                    <a:pt x="5074127" y="184735"/>
                  </a:cubicBezTo>
                  <a:cubicBezTo>
                    <a:pt x="5079409" y="171484"/>
                    <a:pt x="5087281" y="161882"/>
                    <a:pt x="5101108" y="156891"/>
                  </a:cubicBezTo>
                  <a:cubicBezTo>
                    <a:pt x="5105524" y="155354"/>
                    <a:pt x="5109557" y="151801"/>
                    <a:pt x="5112918" y="148441"/>
                  </a:cubicBezTo>
                  <a:cubicBezTo>
                    <a:pt x="5120119" y="141144"/>
                    <a:pt x="5126167" y="132598"/>
                    <a:pt x="5133753" y="125782"/>
                  </a:cubicBezTo>
                  <a:cubicBezTo>
                    <a:pt x="5153051" y="108211"/>
                    <a:pt x="5172159" y="90928"/>
                    <a:pt x="5183393" y="66348"/>
                  </a:cubicBezTo>
                  <a:cubicBezTo>
                    <a:pt x="5188865" y="54346"/>
                    <a:pt x="5195107" y="41288"/>
                    <a:pt x="5204709" y="33030"/>
                  </a:cubicBezTo>
                  <a:cubicBezTo>
                    <a:pt x="5216903" y="22565"/>
                    <a:pt x="5232937" y="16612"/>
                    <a:pt x="5247243" y="8451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EBB699-2715-37B2-AC89-61A65C8E3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81826" y="3146400"/>
            <a:ext cx="4391024" cy="2682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Average rating per year</a:t>
            </a:r>
          </a:p>
          <a:p>
            <a:pPr lvl="1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Mean: 3.55</a:t>
            </a:r>
          </a:p>
          <a:p>
            <a:pPr lvl="1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Median: 3.548</a:t>
            </a:r>
          </a:p>
          <a:p>
            <a:pPr lvl="1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Standard deviation: 0.067</a:t>
            </a:r>
          </a:p>
          <a:p>
            <a:pPr lvl="1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Min rating: 3.43</a:t>
            </a:r>
          </a:p>
          <a:p>
            <a:pPr lvl="1"/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Max rating: 3.75</a:t>
            </a:r>
          </a:p>
          <a:p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Independent of time</a:t>
            </a:r>
          </a:p>
          <a:p>
            <a:r>
              <a:rPr lang="en-US" sz="1700">
                <a:solidFill>
                  <a:schemeClr val="bg1">
                    <a:alpha val="80000"/>
                  </a:schemeClr>
                </a:solidFill>
              </a:rPr>
              <a:t>Random split is fine</a:t>
            </a:r>
          </a:p>
          <a:p>
            <a:endParaRPr lang="en-US" sz="170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541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EA79828-9D0C-25BB-83FF-11CC4E345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7216-BCA6-89CF-86B0-2BB41ABF2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 Dimensional Reduction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19B5182E-3016-C778-2E3E-28F0E4E13EE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36057145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19B5182E-3016-C778-2E3E-28F0E4E13EE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36057145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60821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Rectangle 1104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41975-8563-0532-66D2-1E3169A3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Alternating Least Square method</a:t>
            </a:r>
          </a:p>
        </p:txBody>
      </p:sp>
      <p:grpSp>
        <p:nvGrpSpPr>
          <p:cNvPr id="1107" name="Graphic 38">
            <a:extLst>
              <a:ext uri="{FF2B5EF4-FFF2-40B4-BE49-F238E27FC236}">
                <a16:creationId xmlns:a16="http://schemas.microsoft.com/office/drawing/2014/main" id="{9742E72B-7FDB-4BC3-84CE-9A8675647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9E41CB4E-1ACC-413B-9806-FF276C0F0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29B54E44-06C0-461C-A803-0F535321A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11" name="Oval 1110">
            <a:extLst>
              <a:ext uri="{FF2B5EF4-FFF2-40B4-BE49-F238E27FC236}">
                <a16:creationId xmlns:a16="http://schemas.microsoft.com/office/drawing/2014/main" id="{09645E15-CD1B-4EAA-B2F2-D41E53CA4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3" name="Oval 1112">
            <a:extLst>
              <a:ext uri="{FF2B5EF4-FFF2-40B4-BE49-F238E27FC236}">
                <a16:creationId xmlns:a16="http://schemas.microsoft.com/office/drawing/2014/main" id="{0C571069-A359-469A-98CD-9458DBAA0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96EC1D-2ABD-D2D3-E11B-4E1E0135EFF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0943" y="1991976"/>
            <a:ext cx="5416182" cy="227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5" name="Graphic 4">
            <a:extLst>
              <a:ext uri="{FF2B5EF4-FFF2-40B4-BE49-F238E27FC236}">
                <a16:creationId xmlns:a16="http://schemas.microsoft.com/office/drawing/2014/main" id="{A61BDD87-32CE-4DE2-AAE1-62C2F4793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EF0F3645-6645-44FD-A4C7-06D41C09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65458736-D4A2-40D4-9420-C40AEB2AB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768FA6A4-209B-443A-9CF2-FFDC90EC3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EEB0A6C9-E0F4-403E-8FB7-5FF4F1F64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6DA5950E-75DA-4E34-99EB-8982548700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6F609E6F-709D-42D6-8E54-91E37E2B1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0C4707FB-9E68-4EBA-A4E0-4516F15061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A799771A-5CA8-4CCE-B4F5-FE8C20379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461D636C-9A38-466B-BD92-39795F493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399F3BD6-49A2-4D64-A3C0-8EFCEF9D9D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4ABC753B-C028-4FCD-9D53-2BDBB2644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DA8F316F-3B46-4F37-AB8C-E69368303B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2636F8A8-BD35-4E0B-901B-1589A0534D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2A13A-7C27-123E-4E5F-69F4037658D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956783" y="1747592"/>
                <a:ext cx="5217173" cy="43513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Latent factor method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Divides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matrix into 2 small matrices.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Evaluator: RMSE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Param grid</a:t>
                </a:r>
              </a:p>
              <a:p>
                <a:pPr lvl="1"/>
                <a:r>
                  <a:rPr lang="en-US">
                    <a:solidFill>
                      <a:schemeClr val="bg1"/>
                    </a:solidFill>
                  </a:rPr>
                  <a:t>Rank: [13, 15, 17]</a:t>
                </a:r>
              </a:p>
              <a:p>
                <a:pPr lvl="1"/>
                <a:r>
                  <a:rPr lang="en-US">
                    <a:solidFill>
                      <a:schemeClr val="bg1"/>
                    </a:solidFill>
                  </a:rPr>
                  <a:t>Max Iterations: [19, 20]</a:t>
                </a:r>
              </a:p>
              <a:p>
                <a:pPr lvl="1"/>
                <a:r>
                  <a:rPr lang="en-US">
                    <a:solidFill>
                      <a:schemeClr val="bg1"/>
                    </a:solidFill>
                  </a:rPr>
                  <a:t>Regularizer: [0.18, 0.19]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Best Model rank: 13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702A13A-7C27-123E-4E5F-69F403765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56783" y="1747592"/>
                <a:ext cx="5217173" cy="4351338"/>
              </a:xfrm>
              <a:blipFill>
                <a:blip r:embed="rId3"/>
                <a:stretch>
                  <a:fillRect l="-2103" t="-25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196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2ED188-A128-5037-CDBC-5F17B27E4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Rectangle 1104">
            <a:extLst>
              <a:ext uri="{FF2B5EF4-FFF2-40B4-BE49-F238E27FC236}">
                <a16:creationId xmlns:a16="http://schemas.microsoft.com/office/drawing/2014/main" id="{3B6BD444-AD38-678F-6C93-8FA653A0E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B5C35-407B-CF1D-0884-CFF9CD50A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Alternating Least Square method</a:t>
            </a:r>
          </a:p>
        </p:txBody>
      </p:sp>
      <p:grpSp>
        <p:nvGrpSpPr>
          <p:cNvPr id="1107" name="Graphic 38">
            <a:extLst>
              <a:ext uri="{FF2B5EF4-FFF2-40B4-BE49-F238E27FC236}">
                <a16:creationId xmlns:a16="http://schemas.microsoft.com/office/drawing/2014/main" id="{1AE519A7-ED76-4E3B-B44A-4CF2CF833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975545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FC924B80-A6B7-1F3E-B755-4C280CC2A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FFCBB7AA-CF1A-22BD-3D98-4939D3C96D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111" name="Oval 1110">
            <a:extLst>
              <a:ext uri="{FF2B5EF4-FFF2-40B4-BE49-F238E27FC236}">
                <a16:creationId xmlns:a16="http://schemas.microsoft.com/office/drawing/2014/main" id="{CB4CC84B-E525-6DAD-D5B1-FEF2D094F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13" name="Oval 1112">
            <a:extLst>
              <a:ext uri="{FF2B5EF4-FFF2-40B4-BE49-F238E27FC236}">
                <a16:creationId xmlns:a16="http://schemas.microsoft.com/office/drawing/2014/main" id="{81605426-7D5D-69D2-3321-265F2D4D6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3B83FA-799C-68DE-E709-4FEF36AE3B6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6293" y="2682442"/>
            <a:ext cx="3555043" cy="1493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15" name="Graphic 4">
            <a:extLst>
              <a:ext uri="{FF2B5EF4-FFF2-40B4-BE49-F238E27FC236}">
                <a16:creationId xmlns:a16="http://schemas.microsoft.com/office/drawing/2014/main" id="{80BCB06A-7619-E3A0-7529-71F514758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490334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44B77E09-D207-07AA-0CDB-57B11BCAA0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BF4AD602-2804-EB60-1A27-D205E47689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5A0211C0-3A64-70C4-17F7-7F80493DA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49D64FB5-A139-F21D-5FCF-2FECA6D38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1BD5AD49-9476-80E9-8C7F-FCE1C18EB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7C4AB197-0704-7F52-4368-3B6DB789DF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593BB956-03C8-2BEB-1CA3-F3B8D6D7D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BD994479-9740-E77C-343D-69ABB45B1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CD3CC99C-D4FD-AB7A-DD98-C538C1BD0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F35D2E7A-B0F0-2663-DC67-BDADCF960D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7F549E88-F3FC-C3A4-465C-5EA958145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1B3C1397-2C73-C212-AE25-62C054348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7D96A25D-56CE-B395-930A-B74C84A46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4ECC2F-DBF0-BBD6-FBF6-1ACFFB64EEA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5956783" y="1747592"/>
                <a:ext cx="5217173" cy="4351338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r>
                  <a:rPr lang="en-US">
                    <a:solidFill>
                      <a:schemeClr val="bg1"/>
                    </a:solidFill>
                  </a:rPr>
                  <a:t>Latent factor method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Divides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>
                    <a:solidFill>
                      <a:schemeClr val="bg1"/>
                    </a:solidFill>
                  </a:rPr>
                  <a:t> matrix into 2 small matrices.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Evaluator: RMSE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Param grid</a:t>
                </a:r>
              </a:p>
              <a:p>
                <a:pPr lvl="1"/>
                <a:r>
                  <a:rPr lang="en-US">
                    <a:solidFill>
                      <a:schemeClr val="bg1"/>
                    </a:solidFill>
                  </a:rPr>
                  <a:t>Rank: [13, 15, 17]</a:t>
                </a:r>
              </a:p>
              <a:p>
                <a:pPr lvl="1"/>
                <a:r>
                  <a:rPr lang="en-US">
                    <a:solidFill>
                      <a:schemeClr val="bg1"/>
                    </a:solidFill>
                  </a:rPr>
                  <a:t>Max Iterations: [19, 20]</a:t>
                </a:r>
              </a:p>
              <a:p>
                <a:pPr lvl="1"/>
                <a:r>
                  <a:rPr lang="en-US">
                    <a:solidFill>
                      <a:schemeClr val="bg1"/>
                    </a:solidFill>
                  </a:rPr>
                  <a:t>Regularizer: [0.18, 0.19]</a:t>
                </a:r>
              </a:p>
              <a:p>
                <a:r>
                  <a:rPr lang="en-US">
                    <a:solidFill>
                      <a:schemeClr val="bg1"/>
                    </a:solidFill>
                  </a:rPr>
                  <a:t>Best Model rank: 13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4ECC2F-DBF0-BBD6-FBF6-1ACFFB64EE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5956783" y="1747592"/>
                <a:ext cx="5217173" cy="4351338"/>
              </a:xfrm>
              <a:blipFill>
                <a:blip r:embed="rId3"/>
                <a:stretch>
                  <a:fillRect l="-2103" t="-25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581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C51D13-00BD-5250-D830-4BF2CEC71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Rectangle 1104">
            <a:extLst>
              <a:ext uri="{FF2B5EF4-FFF2-40B4-BE49-F238E27FC236}">
                <a16:creationId xmlns:a16="http://schemas.microsoft.com/office/drawing/2014/main" id="{EC3D371D-A8C3-DDC8-7FDB-81A25D757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60420A3B-CB77-D60F-4E5E-D29F0A21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31180" y="1109243"/>
            <a:ext cx="4842710" cy="4842710"/>
            <a:chOff x="1881974" y="1174396"/>
            <a:chExt cx="5290997" cy="5290997"/>
          </a:xfrm>
        </p:grpSpPr>
        <p:sp>
          <p:nvSpPr>
            <p:cNvPr id="1108" name="Oval 1107">
              <a:extLst>
                <a:ext uri="{FF2B5EF4-FFF2-40B4-BE49-F238E27FC236}">
                  <a16:creationId xmlns:a16="http://schemas.microsoft.com/office/drawing/2014/main" id="{DA8F4CDA-DBD4-6F9A-DC85-A8027A728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9" name="Oval 1108">
              <a:extLst>
                <a:ext uri="{FF2B5EF4-FFF2-40B4-BE49-F238E27FC236}">
                  <a16:creationId xmlns:a16="http://schemas.microsoft.com/office/drawing/2014/main" id="{3667F13B-332E-D63E-86DD-1F1F1FE0E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11" name="Oval 1110">
            <a:extLst>
              <a:ext uri="{FF2B5EF4-FFF2-40B4-BE49-F238E27FC236}">
                <a16:creationId xmlns:a16="http://schemas.microsoft.com/office/drawing/2014/main" id="{A9402333-36E4-5648-0124-DCB9F0A6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270" y="1095407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4E68D-1A76-F277-EF08-B9273CD8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4751" y="568517"/>
            <a:ext cx="6161004" cy="8863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Alternating Least Square method</a:t>
            </a:r>
          </a:p>
        </p:txBody>
      </p:sp>
      <p:grpSp>
        <p:nvGrpSpPr>
          <p:cNvPr id="1113" name="Group 1112">
            <a:extLst>
              <a:ext uri="{FF2B5EF4-FFF2-40B4-BE49-F238E27FC236}">
                <a16:creationId xmlns:a16="http://schemas.microsoft.com/office/drawing/2014/main" id="{D72638B5-AEAE-FE38-666C-7D4ECA2FDF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B25AA748-9E49-4B21-F95D-2F881920C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A6D97FF0-FA55-6C93-A5C7-7A0F3054B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96DFF1-B0FD-D8F0-F4C2-59CBADA2BA2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8475" y="2574388"/>
            <a:ext cx="4304044" cy="1807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1DE03B-DA01-EF5E-94E7-A6385BB8A07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6234868" y="1820369"/>
                <a:ext cx="5217173" cy="4351338"/>
              </a:xfr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Latent factor method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Divides </a:t>
                </a:r>
                <a14:m>
                  <m:oMath xmlns:m="http://schemas.openxmlformats.org/officeDocument/2006/math"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matrix into 2 small matrices.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Evaluator: RMSE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Param grid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Rank: [13, 15, 17]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Max Iterations: [19, 20]</a:t>
                </a:r>
              </a:p>
              <a:p>
                <a:pPr lvl="1"/>
                <a:r>
                  <a:rPr lang="en-US" dirty="0" err="1">
                    <a:solidFill>
                      <a:schemeClr val="bg1"/>
                    </a:solidFill>
                  </a:rPr>
                  <a:t>Regularizer</a:t>
                </a:r>
                <a:r>
                  <a:rPr lang="en-US" dirty="0">
                    <a:solidFill>
                      <a:schemeClr val="bg1"/>
                    </a:solidFill>
                  </a:rPr>
                  <a:t>: [0.18, 0.19]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3 fold cross validation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Best Model rank: 13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1DE03B-DA01-EF5E-94E7-A6385BB8A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34868" y="1820369"/>
                <a:ext cx="5217173" cy="4351338"/>
              </a:xfrm>
              <a:blipFill>
                <a:blip r:embed="rId3"/>
                <a:stretch>
                  <a:fillRect l="-2103" t="-3226" b="-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17" name="Graphic 185">
            <a:extLst>
              <a:ext uri="{FF2B5EF4-FFF2-40B4-BE49-F238E27FC236}">
                <a16:creationId xmlns:a16="http://schemas.microsoft.com/office/drawing/2014/main" id="{8B0DAD2A-7C56-DC19-D5C0-956C92BD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9E531FFF-7294-88C1-00E9-0645B5640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03D3B076-D9FE-9803-C9CB-37D2DD166D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2B8523F8-D758-7C32-9A67-BF26F9856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85A00DEF-8205-ED90-4E34-38B7E78D8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32D222B9-B92E-C907-C30A-FE6AFFE77F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70276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80142A-6999-5F15-7A8D-DBC285517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Rectangle 1063">
            <a:extLst>
              <a:ext uri="{FF2B5EF4-FFF2-40B4-BE49-F238E27FC236}">
                <a16:creationId xmlns:a16="http://schemas.microsoft.com/office/drawing/2014/main" id="{F4B1193D-DD2A-9073-D396-E60CA72A2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DF9F6E29-7EF1-A287-D920-2F0E3E811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067" name="Rectangle 1066">
              <a:extLst>
                <a:ext uri="{FF2B5EF4-FFF2-40B4-BE49-F238E27FC236}">
                  <a16:creationId xmlns:a16="http://schemas.microsoft.com/office/drawing/2014/main" id="{0F63BD8A-BCC4-0D45-7ABD-367BC6455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8" name="Rectangle 1067">
              <a:extLst>
                <a:ext uri="{FF2B5EF4-FFF2-40B4-BE49-F238E27FC236}">
                  <a16:creationId xmlns:a16="http://schemas.microsoft.com/office/drawing/2014/main" id="{CBB20776-1190-D5AE-4595-7940B30868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1FC67368-CF3C-3B67-68A5-63EBF1ED5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F0DC7-CCE5-2E56-2843-6643C8D4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grpSp>
        <p:nvGrpSpPr>
          <p:cNvPr id="1072" name="Graphic 4">
            <a:extLst>
              <a:ext uri="{FF2B5EF4-FFF2-40B4-BE49-F238E27FC236}">
                <a16:creationId xmlns:a16="http://schemas.microsoft.com/office/drawing/2014/main" id="{E066D1D8-671D-28B2-0589-724A59F42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39BF2958-AB20-6AF3-EB68-6C940BAEA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4AB83395-EC3E-72B2-CD18-FE2DF0719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7BE6FE9D-97AA-4CE8-C168-B68CE0BB4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6" name="Freeform: Shape 1075">
              <a:extLst>
                <a:ext uri="{FF2B5EF4-FFF2-40B4-BE49-F238E27FC236}">
                  <a16:creationId xmlns:a16="http://schemas.microsoft.com/office/drawing/2014/main" id="{9834B676-5E06-A53A-9320-070B6421A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DB899842-258D-17A0-454C-9D8C7957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9052414A-D36A-51C5-2F8F-F6E7E6010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FFD99F20-5A24-4019-2B62-D87AD4E1F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DD49C505-E615-4F93-6007-99FC8E828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8D07C15E-43E5-2CED-5E19-356B46398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F73E157B-7CEA-BAD7-5CF1-520525510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8FED8C68-54C3-F8BF-1B3B-2931428CA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EABBFCE6-1770-1371-9BCB-277CC6FE77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E26F047D-6BAB-5028-8377-DAE688617E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087" name="Graphic 4">
            <a:extLst>
              <a:ext uri="{FF2B5EF4-FFF2-40B4-BE49-F238E27FC236}">
                <a16:creationId xmlns:a16="http://schemas.microsoft.com/office/drawing/2014/main" id="{D35CE7BC-C3D1-AD3A-514B-0C9C6CA06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70B296D8-0117-F784-64FD-9FFFD87DD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455ACE82-B060-42E0-EA1D-3D0A77731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2CF79797-44F5-1973-8439-85EC8A524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3604685F-A22D-04EA-D55A-F06D05FCF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Freeform: Shape 1091">
              <a:extLst>
                <a:ext uri="{FF2B5EF4-FFF2-40B4-BE49-F238E27FC236}">
                  <a16:creationId xmlns:a16="http://schemas.microsoft.com/office/drawing/2014/main" id="{9CF3DC5B-899B-C47C-0448-9D7BDEA5F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54703CEA-F22B-90F4-1D3F-BD7FA7B8FD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Freeform: Shape 1093">
              <a:extLst>
                <a:ext uri="{FF2B5EF4-FFF2-40B4-BE49-F238E27FC236}">
                  <a16:creationId xmlns:a16="http://schemas.microsoft.com/office/drawing/2014/main" id="{3B4E735F-D819-DA96-96D2-92C1A1268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F38D0DF7-839C-F428-18F0-9F279E991A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Freeform: Shape 1095">
              <a:extLst>
                <a:ext uri="{FF2B5EF4-FFF2-40B4-BE49-F238E27FC236}">
                  <a16:creationId xmlns:a16="http://schemas.microsoft.com/office/drawing/2014/main" id="{44B52E09-92E5-915D-7EB4-D3B3A4BD5E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BF013DE1-407C-A150-45F6-BF09AE229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E6E31334-D1C7-5DDE-975B-741F294C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9B7AEA01-B7FE-C436-E0F9-342CF2AF9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Freeform: Shape 1099">
              <a:extLst>
                <a:ext uri="{FF2B5EF4-FFF2-40B4-BE49-F238E27FC236}">
                  <a16:creationId xmlns:a16="http://schemas.microsoft.com/office/drawing/2014/main" id="{C9FA7157-BBDF-D56E-C15A-209139300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7060F-41BC-6158-7CAD-0DBCFAE243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77270" y="685805"/>
            <a:ext cx="4974771" cy="55340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Prediction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Better performance than baseline models</a:t>
            </a:r>
          </a:p>
          <a:p>
            <a:r>
              <a:rPr lang="en-US" dirty="0">
                <a:solidFill>
                  <a:schemeClr val="bg1"/>
                </a:solidFill>
              </a:rPr>
              <a:t>Ranking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Very low values even at k=100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Needle at haystack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156F1-A240-5BB7-15CD-E6195DD9F5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20AF841-A480-4C74-2DD3-1ED1462A8C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562812"/>
              </p:ext>
            </p:extLst>
          </p:nvPr>
        </p:nvGraphicFramePr>
        <p:xfrm>
          <a:off x="6172202" y="3780320"/>
          <a:ext cx="5181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1592761246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659808977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1031797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Ranking Metric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K=100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036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5e-7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1.55e-6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023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6.25e-7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2.75e-6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3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NDCG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4.5e-7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2.23e-6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870251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3FD792F-8808-B1A5-1BF5-C9DDF69D1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977616"/>
              </p:ext>
            </p:extLst>
          </p:nvPr>
        </p:nvGraphicFramePr>
        <p:xfrm>
          <a:off x="6172201" y="1825625"/>
          <a:ext cx="5181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46620627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04837447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47558055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164768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W.RMSE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W.MAE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259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0.664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06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45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83B30E-F7E9-1EB5-928C-D5FF75E15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0E300E0-59E1-3393-3474-486E11EDF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0E916E-05D2-BE72-A867-A5C498C8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85" y="2019104"/>
            <a:ext cx="2469624" cy="11752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56774D-9A44-174E-536F-CC630B74D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22480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ACE6B3-4E98-7756-C4CA-2A6F75E4C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042549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EAA006-EA2B-0200-E81D-B59EF2E27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283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69A0FC7-5B76-20CE-373C-6CAA971121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5738"/>
          <a:stretch/>
        </p:blipFill>
        <p:spPr>
          <a:xfrm>
            <a:off x="5803692" y="166041"/>
            <a:ext cx="5541895" cy="1404000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77F0BC-D146-5E5E-92B6-0EEC97F4E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03693" y="1794378"/>
            <a:ext cx="3248059" cy="1404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C465D59-F44F-A89A-484D-A1A722A2CE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08876" y="3446145"/>
            <a:ext cx="4725657" cy="1404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28EC2BE-1230-4B8B-E133-FCA7EB38E6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03692" y="5140159"/>
            <a:ext cx="4736074" cy="1404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708F89E-5CC5-E6C3-AECB-9CF40869F08D}"/>
              </a:ext>
            </a:extLst>
          </p:cNvPr>
          <p:cNvSpPr txBox="1"/>
          <p:nvPr/>
        </p:nvSpPr>
        <p:spPr>
          <a:xfrm>
            <a:off x="4393959" y="593352"/>
            <a:ext cx="1026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Movies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C53E0C-84C6-25C9-63C2-1DE276EC4F46}"/>
              </a:ext>
            </a:extLst>
          </p:cNvPr>
          <p:cNvSpPr txBox="1"/>
          <p:nvPr/>
        </p:nvSpPr>
        <p:spPr>
          <a:xfrm>
            <a:off x="4393959" y="2311712"/>
            <a:ext cx="10269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Links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B3E568-EEFF-F0FC-E5D2-8D32FDB566C4}"/>
              </a:ext>
            </a:extLst>
          </p:cNvPr>
          <p:cNvSpPr txBox="1"/>
          <p:nvPr/>
        </p:nvSpPr>
        <p:spPr>
          <a:xfrm>
            <a:off x="4393960" y="4023841"/>
            <a:ext cx="10217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Ratings</a:t>
            </a:r>
            <a:endParaRPr lang="en-IN" dirty="0"/>
          </a:p>
          <a:p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C8C44B-CF0C-BF03-01EF-3312A231D368}"/>
              </a:ext>
            </a:extLst>
          </p:cNvPr>
          <p:cNvSpPr txBox="1"/>
          <p:nvPr/>
        </p:nvSpPr>
        <p:spPr>
          <a:xfrm>
            <a:off x="4393959" y="5665014"/>
            <a:ext cx="11076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Tags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F37BFC-6694-3897-4C46-C34B1B63078B}"/>
              </a:ext>
            </a:extLst>
          </p:cNvPr>
          <p:cNvSpPr txBox="1"/>
          <p:nvPr/>
        </p:nvSpPr>
        <p:spPr>
          <a:xfrm>
            <a:off x="369738" y="3095819"/>
            <a:ext cx="2761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Movielens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32M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200k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87k 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239MB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0.18% filled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4 csv files</a:t>
            </a:r>
          </a:p>
        </p:txBody>
      </p:sp>
    </p:spTree>
    <p:extLst>
      <p:ext uri="{BB962C8B-B14F-4D97-AF65-F5344CB8AC3E}">
        <p14:creationId xmlns:p14="http://schemas.microsoft.com/office/powerpoint/2010/main" val="35174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AF411B0-483A-5792-8753-D155F5F38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Exploration</a:t>
            </a: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81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868920F-3C89-4780-A399-2A0099F4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0" y="-1"/>
            <a:ext cx="4572000" cy="6858001"/>
            <a:chOff x="7620000" y="-1"/>
            <a:chExt cx="4572000" cy="6858001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6BC9098-A1F2-42B4-B3CE-C89D727FA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48048" y="0"/>
              <a:ext cx="4543952" cy="6858000"/>
              <a:chOff x="7648048" y="0"/>
              <a:chExt cx="4543952" cy="6858000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21BA563-EEB4-4E92-9277-DBB5C6315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99245BA-7784-4E0D-ABE1-A4FB596E4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648048" y="0"/>
                <a:ext cx="4543952" cy="6858000"/>
              </a:xfrm>
              <a:custGeom>
                <a:avLst/>
                <a:gdLst>
                  <a:gd name="connsiteX0" fmla="*/ 328959 w 4543952"/>
                  <a:gd name="connsiteY0" fmla="*/ 6564619 h 6858000"/>
                  <a:gd name="connsiteX1" fmla="*/ 306480 w 4543952"/>
                  <a:gd name="connsiteY1" fmla="*/ 6588624 h 6858000"/>
                  <a:gd name="connsiteX2" fmla="*/ 289858 w 4543952"/>
                  <a:gd name="connsiteY2" fmla="*/ 6625223 h 6858000"/>
                  <a:gd name="connsiteX3" fmla="*/ 289858 w 4543952"/>
                  <a:gd name="connsiteY3" fmla="*/ 6625224 h 6858000"/>
                  <a:gd name="connsiteX4" fmla="*/ 289870 w 4543952"/>
                  <a:gd name="connsiteY4" fmla="*/ 6645551 h 6858000"/>
                  <a:gd name="connsiteX5" fmla="*/ 296953 w 4543952"/>
                  <a:gd name="connsiteY5" fmla="*/ 6662539 h 6858000"/>
                  <a:gd name="connsiteX6" fmla="*/ 296953 w 4543952"/>
                  <a:gd name="connsiteY6" fmla="*/ 6662541 h 6858000"/>
                  <a:gd name="connsiteX7" fmla="*/ 296954 w 4543952"/>
                  <a:gd name="connsiteY7" fmla="*/ 6662543 h 6858000"/>
                  <a:gd name="connsiteX8" fmla="*/ 311551 w 4543952"/>
                  <a:gd name="connsiteY8" fmla="*/ 6702975 h 6858000"/>
                  <a:gd name="connsiteX9" fmla="*/ 297715 w 4543952"/>
                  <a:gd name="connsiteY9" fmla="*/ 6742551 h 6858000"/>
                  <a:gd name="connsiteX10" fmla="*/ 297714 w 4543952"/>
                  <a:gd name="connsiteY10" fmla="*/ 6742554 h 6858000"/>
                  <a:gd name="connsiteX11" fmla="*/ 283011 w 4543952"/>
                  <a:gd name="connsiteY11" fmla="*/ 6776799 h 6858000"/>
                  <a:gd name="connsiteX12" fmla="*/ 278238 w 4543952"/>
                  <a:gd name="connsiteY12" fmla="*/ 6812061 h 6858000"/>
                  <a:gd name="connsiteX13" fmla="*/ 278237 w 4543952"/>
                  <a:gd name="connsiteY13" fmla="*/ 6812062 h 6858000"/>
                  <a:gd name="connsiteX14" fmla="*/ 278237 w 4543952"/>
                  <a:gd name="connsiteY14" fmla="*/ 6812063 h 6858000"/>
                  <a:gd name="connsiteX15" fmla="*/ 278238 w 4543952"/>
                  <a:gd name="connsiteY15" fmla="*/ 6812061 h 6858000"/>
                  <a:gd name="connsiteX16" fmla="*/ 297714 w 4543952"/>
                  <a:gd name="connsiteY16" fmla="*/ 6742554 h 6858000"/>
                  <a:gd name="connsiteX17" fmla="*/ 297715 w 4543952"/>
                  <a:gd name="connsiteY17" fmla="*/ 6742552 h 6858000"/>
                  <a:gd name="connsiteX18" fmla="*/ 311551 w 4543952"/>
                  <a:gd name="connsiteY18" fmla="*/ 6702976 h 6858000"/>
                  <a:gd name="connsiteX19" fmla="*/ 311551 w 4543952"/>
                  <a:gd name="connsiteY19" fmla="*/ 6702975 h 6858000"/>
                  <a:gd name="connsiteX20" fmla="*/ 308405 w 4543952"/>
                  <a:gd name="connsiteY20" fmla="*/ 6683026 h 6858000"/>
                  <a:gd name="connsiteX21" fmla="*/ 296954 w 4543952"/>
                  <a:gd name="connsiteY21" fmla="*/ 6662543 h 6858000"/>
                  <a:gd name="connsiteX22" fmla="*/ 296953 w 4543952"/>
                  <a:gd name="connsiteY22" fmla="*/ 6662540 h 6858000"/>
                  <a:gd name="connsiteX23" fmla="*/ 296953 w 4543952"/>
                  <a:gd name="connsiteY23" fmla="*/ 6662539 h 6858000"/>
                  <a:gd name="connsiteX24" fmla="*/ 289858 w 4543952"/>
                  <a:gd name="connsiteY24" fmla="*/ 6625224 h 6858000"/>
                  <a:gd name="connsiteX25" fmla="*/ 306480 w 4543952"/>
                  <a:gd name="connsiteY25" fmla="*/ 6588625 h 6858000"/>
                  <a:gd name="connsiteX26" fmla="*/ 328959 w 4543952"/>
                  <a:gd name="connsiteY26" fmla="*/ 6564620 h 6858000"/>
                  <a:gd name="connsiteX27" fmla="*/ 248638 w 4543952"/>
                  <a:gd name="connsiteY27" fmla="*/ 6438980 h 6858000"/>
                  <a:gd name="connsiteX28" fmla="*/ 268569 w 4543952"/>
                  <a:gd name="connsiteY28" fmla="*/ 6463840 h 6858000"/>
                  <a:gd name="connsiteX29" fmla="*/ 268572 w 4543952"/>
                  <a:gd name="connsiteY29" fmla="*/ 6463848 h 6858000"/>
                  <a:gd name="connsiteX30" fmla="*/ 279556 w 4543952"/>
                  <a:gd name="connsiteY30" fmla="*/ 6508051 h 6858000"/>
                  <a:gd name="connsiteX31" fmla="*/ 282367 w 4543952"/>
                  <a:gd name="connsiteY31" fmla="*/ 6513011 h 6858000"/>
                  <a:gd name="connsiteX32" fmla="*/ 284834 w 4543952"/>
                  <a:gd name="connsiteY32" fmla="*/ 6521803 h 6858000"/>
                  <a:gd name="connsiteX33" fmla="*/ 301172 w 4543952"/>
                  <a:gd name="connsiteY33" fmla="*/ 6546194 h 6858000"/>
                  <a:gd name="connsiteX34" fmla="*/ 301172 w 4543952"/>
                  <a:gd name="connsiteY34" fmla="*/ 6546193 h 6858000"/>
                  <a:gd name="connsiteX35" fmla="*/ 282367 w 4543952"/>
                  <a:gd name="connsiteY35" fmla="*/ 6513011 h 6858000"/>
                  <a:gd name="connsiteX36" fmla="*/ 268572 w 4543952"/>
                  <a:gd name="connsiteY36" fmla="*/ 6463848 h 6858000"/>
                  <a:gd name="connsiteX37" fmla="*/ 268569 w 4543952"/>
                  <a:gd name="connsiteY37" fmla="*/ 6463839 h 6858000"/>
                  <a:gd name="connsiteX38" fmla="*/ 166047 w 4543952"/>
                  <a:gd name="connsiteY38" fmla="*/ 6392242 h 6858000"/>
                  <a:gd name="connsiteX39" fmla="*/ 173364 w 4543952"/>
                  <a:gd name="connsiteY39" fmla="*/ 6407332 h 6858000"/>
                  <a:gd name="connsiteX40" fmla="*/ 173364 w 4543952"/>
                  <a:gd name="connsiteY40" fmla="*/ 6407331 h 6858000"/>
                  <a:gd name="connsiteX41" fmla="*/ 401733 w 4543952"/>
                  <a:gd name="connsiteY41" fmla="*/ 4221390 h 6858000"/>
                  <a:gd name="connsiteX42" fmla="*/ 396017 w 4543952"/>
                  <a:gd name="connsiteY42" fmla="*/ 4253013 h 6858000"/>
                  <a:gd name="connsiteX43" fmla="*/ 356201 w 4543952"/>
                  <a:gd name="connsiteY43" fmla="*/ 4324644 h 6858000"/>
                  <a:gd name="connsiteX44" fmla="*/ 347247 w 4543952"/>
                  <a:gd name="connsiteY44" fmla="*/ 4363889 h 6858000"/>
                  <a:gd name="connsiteX45" fmla="*/ 347247 w 4543952"/>
                  <a:gd name="connsiteY45" fmla="*/ 4363890 h 6858000"/>
                  <a:gd name="connsiteX46" fmla="*/ 348009 w 4543952"/>
                  <a:gd name="connsiteY46" fmla="*/ 4482004 h 6858000"/>
                  <a:gd name="connsiteX47" fmla="*/ 408019 w 4543952"/>
                  <a:gd name="connsiteY47" fmla="*/ 4659174 h 6858000"/>
                  <a:gd name="connsiteX48" fmla="*/ 416021 w 4543952"/>
                  <a:gd name="connsiteY48" fmla="*/ 4677655 h 6858000"/>
                  <a:gd name="connsiteX49" fmla="*/ 425928 w 4543952"/>
                  <a:gd name="connsiteY49" fmla="*/ 4767764 h 6858000"/>
                  <a:gd name="connsiteX50" fmla="*/ 427237 w 4543952"/>
                  <a:gd name="connsiteY50" fmla="*/ 4800482 h 6858000"/>
                  <a:gd name="connsiteX51" fmla="*/ 412401 w 4543952"/>
                  <a:gd name="connsiteY51" fmla="*/ 4828915 h 6858000"/>
                  <a:gd name="connsiteX52" fmla="*/ 391971 w 4543952"/>
                  <a:gd name="connsiteY52" fmla="*/ 4857316 h 6858000"/>
                  <a:gd name="connsiteX53" fmla="*/ 390221 w 4543952"/>
                  <a:gd name="connsiteY53" fmla="*/ 4863342 h 6858000"/>
                  <a:gd name="connsiteX54" fmla="*/ 387469 w 4543952"/>
                  <a:gd name="connsiteY54" fmla="*/ 4867613 h 6858000"/>
                  <a:gd name="connsiteX55" fmla="*/ 382691 w 4543952"/>
                  <a:gd name="connsiteY55" fmla="*/ 4889274 h 6858000"/>
                  <a:gd name="connsiteX56" fmla="*/ 382691 w 4543952"/>
                  <a:gd name="connsiteY56" fmla="*/ 4889275 h 6858000"/>
                  <a:gd name="connsiteX57" fmla="*/ 384396 w 4543952"/>
                  <a:gd name="connsiteY57" fmla="*/ 4912168 h 6858000"/>
                  <a:gd name="connsiteX58" fmla="*/ 385799 w 4543952"/>
                  <a:gd name="connsiteY58" fmla="*/ 4933804 h 6858000"/>
                  <a:gd name="connsiteX59" fmla="*/ 378247 w 4543952"/>
                  <a:gd name="connsiteY59" fmla="*/ 4957452 h 6858000"/>
                  <a:gd name="connsiteX60" fmla="*/ 360964 w 4543952"/>
                  <a:gd name="connsiteY60" fmla="*/ 4987036 h 6858000"/>
                  <a:gd name="connsiteX61" fmla="*/ 334485 w 4543952"/>
                  <a:gd name="connsiteY61" fmla="*/ 5041520 h 6858000"/>
                  <a:gd name="connsiteX62" fmla="*/ 321371 w 4543952"/>
                  <a:gd name="connsiteY62" fmla="*/ 5087422 h 6858000"/>
                  <a:gd name="connsiteX63" fmla="*/ 321364 w 4543952"/>
                  <a:gd name="connsiteY63" fmla="*/ 5087449 h 6858000"/>
                  <a:gd name="connsiteX64" fmla="*/ 315482 w 4543952"/>
                  <a:gd name="connsiteY64" fmla="*/ 5102460 h 6858000"/>
                  <a:gd name="connsiteX65" fmla="*/ 308338 w 4543952"/>
                  <a:gd name="connsiteY65" fmla="*/ 5133219 h 6858000"/>
                  <a:gd name="connsiteX66" fmla="*/ 308337 w 4543952"/>
                  <a:gd name="connsiteY66" fmla="*/ 5133223 h 6858000"/>
                  <a:gd name="connsiteX67" fmla="*/ 308337 w 4543952"/>
                  <a:gd name="connsiteY67" fmla="*/ 5133224 h 6858000"/>
                  <a:gd name="connsiteX68" fmla="*/ 315052 w 4543952"/>
                  <a:gd name="connsiteY68" fmla="*/ 5166113 h 6858000"/>
                  <a:gd name="connsiteX69" fmla="*/ 314362 w 4543952"/>
                  <a:gd name="connsiteY69" fmla="*/ 5172089 h 6858000"/>
                  <a:gd name="connsiteX70" fmla="*/ 311814 w 4543952"/>
                  <a:gd name="connsiteY70" fmla="*/ 5179066 h 6858000"/>
                  <a:gd name="connsiteX71" fmla="*/ 311814 w 4543952"/>
                  <a:gd name="connsiteY71" fmla="*/ 5179067 h 6858000"/>
                  <a:gd name="connsiteX72" fmla="*/ 335437 w 4543952"/>
                  <a:gd name="connsiteY72" fmla="*/ 5272796 h 6858000"/>
                  <a:gd name="connsiteX73" fmla="*/ 360397 w 4543952"/>
                  <a:gd name="connsiteY73" fmla="*/ 5321350 h 6858000"/>
                  <a:gd name="connsiteX74" fmla="*/ 364317 w 4543952"/>
                  <a:gd name="connsiteY74" fmla="*/ 5355013 h 6858000"/>
                  <a:gd name="connsiteX75" fmla="*/ 359440 w 4543952"/>
                  <a:gd name="connsiteY75" fmla="*/ 5385383 h 6858000"/>
                  <a:gd name="connsiteX76" fmla="*/ 351249 w 4543952"/>
                  <a:gd name="connsiteY76" fmla="*/ 5425581 h 6858000"/>
                  <a:gd name="connsiteX77" fmla="*/ 339627 w 4543952"/>
                  <a:gd name="connsiteY77" fmla="*/ 5480636 h 6858000"/>
                  <a:gd name="connsiteX78" fmla="*/ 335103 w 4543952"/>
                  <a:gd name="connsiteY78" fmla="*/ 5507666 h 6858000"/>
                  <a:gd name="connsiteX79" fmla="*/ 335103 w 4543952"/>
                  <a:gd name="connsiteY79" fmla="*/ 5507667 h 6858000"/>
                  <a:gd name="connsiteX80" fmla="*/ 337324 w 4543952"/>
                  <a:gd name="connsiteY80" fmla="*/ 5520421 h 6858000"/>
                  <a:gd name="connsiteX81" fmla="*/ 345722 w 4543952"/>
                  <a:gd name="connsiteY81" fmla="*/ 5531691 h 6858000"/>
                  <a:gd name="connsiteX82" fmla="*/ 345723 w 4543952"/>
                  <a:gd name="connsiteY82" fmla="*/ 5531693 h 6858000"/>
                  <a:gd name="connsiteX83" fmla="*/ 355869 w 4543952"/>
                  <a:gd name="connsiteY83" fmla="*/ 5547577 h 6858000"/>
                  <a:gd name="connsiteX84" fmla="*/ 346295 w 4543952"/>
                  <a:gd name="connsiteY84" fmla="*/ 5562745 h 6858000"/>
                  <a:gd name="connsiteX85" fmla="*/ 275047 w 4543952"/>
                  <a:gd name="connsiteY85" fmla="*/ 5704482 h 6858000"/>
                  <a:gd name="connsiteX86" fmla="*/ 269141 w 4543952"/>
                  <a:gd name="connsiteY86" fmla="*/ 5740487 h 6858000"/>
                  <a:gd name="connsiteX87" fmla="*/ 260376 w 4543952"/>
                  <a:gd name="connsiteY87" fmla="*/ 5760872 h 6858000"/>
                  <a:gd name="connsiteX88" fmla="*/ 171981 w 4543952"/>
                  <a:gd name="connsiteY88" fmla="*/ 5883750 h 6858000"/>
                  <a:gd name="connsiteX89" fmla="*/ 171979 w 4543952"/>
                  <a:gd name="connsiteY89" fmla="*/ 5883755 h 6858000"/>
                  <a:gd name="connsiteX90" fmla="*/ 160957 w 4543952"/>
                  <a:gd name="connsiteY90" fmla="*/ 5909350 h 6858000"/>
                  <a:gd name="connsiteX91" fmla="*/ 154076 w 4543952"/>
                  <a:gd name="connsiteY91" fmla="*/ 5935945 h 6858000"/>
                  <a:gd name="connsiteX92" fmla="*/ 154075 w 4543952"/>
                  <a:gd name="connsiteY92" fmla="*/ 5935948 h 6858000"/>
                  <a:gd name="connsiteX93" fmla="*/ 154075 w 4543952"/>
                  <a:gd name="connsiteY93" fmla="*/ 5935949 h 6858000"/>
                  <a:gd name="connsiteX94" fmla="*/ 154242 w 4543952"/>
                  <a:gd name="connsiteY94" fmla="*/ 5964476 h 6858000"/>
                  <a:gd name="connsiteX95" fmla="*/ 157695 w 4543952"/>
                  <a:gd name="connsiteY95" fmla="*/ 5993289 h 6858000"/>
                  <a:gd name="connsiteX96" fmla="*/ 157695 w 4543952"/>
                  <a:gd name="connsiteY96" fmla="*/ 5993291 h 6858000"/>
                  <a:gd name="connsiteX97" fmla="*/ 164171 w 4543952"/>
                  <a:gd name="connsiteY97" fmla="*/ 6026440 h 6858000"/>
                  <a:gd name="connsiteX98" fmla="*/ 220371 w 4543952"/>
                  <a:gd name="connsiteY98" fmla="*/ 6108738 h 6858000"/>
                  <a:gd name="connsiteX99" fmla="*/ 234064 w 4543952"/>
                  <a:gd name="connsiteY99" fmla="*/ 6133314 h 6858000"/>
                  <a:gd name="connsiteX100" fmla="*/ 218468 w 4543952"/>
                  <a:gd name="connsiteY100" fmla="*/ 6155599 h 6858000"/>
                  <a:gd name="connsiteX101" fmla="*/ 218465 w 4543952"/>
                  <a:gd name="connsiteY101" fmla="*/ 6155601 h 6858000"/>
                  <a:gd name="connsiteX102" fmla="*/ 179794 w 4543952"/>
                  <a:gd name="connsiteY102" fmla="*/ 6228755 h 6858000"/>
                  <a:gd name="connsiteX103" fmla="*/ 162457 w 4543952"/>
                  <a:gd name="connsiteY103" fmla="*/ 6361538 h 6858000"/>
                  <a:gd name="connsiteX104" fmla="*/ 162457 w 4543952"/>
                  <a:gd name="connsiteY104" fmla="*/ 6361539 h 6858000"/>
                  <a:gd name="connsiteX105" fmla="*/ 179794 w 4543952"/>
                  <a:gd name="connsiteY105" fmla="*/ 6228756 h 6858000"/>
                  <a:gd name="connsiteX106" fmla="*/ 218465 w 4543952"/>
                  <a:gd name="connsiteY106" fmla="*/ 6155602 h 6858000"/>
                  <a:gd name="connsiteX107" fmla="*/ 218468 w 4543952"/>
                  <a:gd name="connsiteY107" fmla="*/ 6155599 h 6858000"/>
                  <a:gd name="connsiteX108" fmla="*/ 230364 w 4543952"/>
                  <a:gd name="connsiteY108" fmla="*/ 6143189 h 6858000"/>
                  <a:gd name="connsiteX109" fmla="*/ 234064 w 4543952"/>
                  <a:gd name="connsiteY109" fmla="*/ 6133314 h 6858000"/>
                  <a:gd name="connsiteX110" fmla="*/ 234064 w 4543952"/>
                  <a:gd name="connsiteY110" fmla="*/ 6133313 h 6858000"/>
                  <a:gd name="connsiteX111" fmla="*/ 220371 w 4543952"/>
                  <a:gd name="connsiteY111" fmla="*/ 6108737 h 6858000"/>
                  <a:gd name="connsiteX112" fmla="*/ 164171 w 4543952"/>
                  <a:gd name="connsiteY112" fmla="*/ 6026439 h 6858000"/>
                  <a:gd name="connsiteX113" fmla="*/ 157695 w 4543952"/>
                  <a:gd name="connsiteY113" fmla="*/ 5993290 h 6858000"/>
                  <a:gd name="connsiteX114" fmla="*/ 157695 w 4543952"/>
                  <a:gd name="connsiteY114" fmla="*/ 5993289 h 6858000"/>
                  <a:gd name="connsiteX115" fmla="*/ 154075 w 4543952"/>
                  <a:gd name="connsiteY115" fmla="*/ 5935949 h 6858000"/>
                  <a:gd name="connsiteX116" fmla="*/ 154076 w 4543952"/>
                  <a:gd name="connsiteY116" fmla="*/ 5935945 h 6858000"/>
                  <a:gd name="connsiteX117" fmla="*/ 171979 w 4543952"/>
                  <a:gd name="connsiteY117" fmla="*/ 5883755 h 6858000"/>
                  <a:gd name="connsiteX118" fmla="*/ 171981 w 4543952"/>
                  <a:gd name="connsiteY118" fmla="*/ 5883751 h 6858000"/>
                  <a:gd name="connsiteX119" fmla="*/ 260376 w 4543952"/>
                  <a:gd name="connsiteY119" fmla="*/ 5760873 h 6858000"/>
                  <a:gd name="connsiteX120" fmla="*/ 269141 w 4543952"/>
                  <a:gd name="connsiteY120" fmla="*/ 5740488 h 6858000"/>
                  <a:gd name="connsiteX121" fmla="*/ 275047 w 4543952"/>
                  <a:gd name="connsiteY121" fmla="*/ 5704483 h 6858000"/>
                  <a:gd name="connsiteX122" fmla="*/ 346295 w 4543952"/>
                  <a:gd name="connsiteY122" fmla="*/ 5562746 h 6858000"/>
                  <a:gd name="connsiteX123" fmla="*/ 355869 w 4543952"/>
                  <a:gd name="connsiteY123" fmla="*/ 5547578 h 6858000"/>
                  <a:gd name="connsiteX124" fmla="*/ 355869 w 4543952"/>
                  <a:gd name="connsiteY124" fmla="*/ 5547577 h 6858000"/>
                  <a:gd name="connsiteX125" fmla="*/ 345723 w 4543952"/>
                  <a:gd name="connsiteY125" fmla="*/ 5531692 h 6858000"/>
                  <a:gd name="connsiteX126" fmla="*/ 345722 w 4543952"/>
                  <a:gd name="connsiteY126" fmla="*/ 5531691 h 6858000"/>
                  <a:gd name="connsiteX127" fmla="*/ 335103 w 4543952"/>
                  <a:gd name="connsiteY127" fmla="*/ 5507667 h 6858000"/>
                  <a:gd name="connsiteX128" fmla="*/ 339627 w 4543952"/>
                  <a:gd name="connsiteY128" fmla="*/ 5480637 h 6858000"/>
                  <a:gd name="connsiteX129" fmla="*/ 351249 w 4543952"/>
                  <a:gd name="connsiteY129" fmla="*/ 5425582 h 6858000"/>
                  <a:gd name="connsiteX130" fmla="*/ 359440 w 4543952"/>
                  <a:gd name="connsiteY130" fmla="*/ 5385384 h 6858000"/>
                  <a:gd name="connsiteX131" fmla="*/ 364317 w 4543952"/>
                  <a:gd name="connsiteY131" fmla="*/ 5355014 h 6858000"/>
                  <a:gd name="connsiteX132" fmla="*/ 364317 w 4543952"/>
                  <a:gd name="connsiteY132" fmla="*/ 5355013 h 6858000"/>
                  <a:gd name="connsiteX133" fmla="*/ 362870 w 4543952"/>
                  <a:gd name="connsiteY133" fmla="*/ 5326162 h 6858000"/>
                  <a:gd name="connsiteX134" fmla="*/ 360397 w 4543952"/>
                  <a:gd name="connsiteY134" fmla="*/ 5321350 h 6858000"/>
                  <a:gd name="connsiteX135" fmla="*/ 359341 w 4543952"/>
                  <a:gd name="connsiteY135" fmla="*/ 5312287 h 6858000"/>
                  <a:gd name="connsiteX136" fmla="*/ 335437 w 4543952"/>
                  <a:gd name="connsiteY136" fmla="*/ 5272795 h 6858000"/>
                  <a:gd name="connsiteX137" fmla="*/ 311981 w 4543952"/>
                  <a:gd name="connsiteY137" fmla="*/ 5229432 h 6858000"/>
                  <a:gd name="connsiteX138" fmla="*/ 311814 w 4543952"/>
                  <a:gd name="connsiteY138" fmla="*/ 5179067 h 6858000"/>
                  <a:gd name="connsiteX139" fmla="*/ 314362 w 4543952"/>
                  <a:gd name="connsiteY139" fmla="*/ 5172090 h 6858000"/>
                  <a:gd name="connsiteX140" fmla="*/ 315052 w 4543952"/>
                  <a:gd name="connsiteY140" fmla="*/ 5166113 h 6858000"/>
                  <a:gd name="connsiteX141" fmla="*/ 315052 w 4543952"/>
                  <a:gd name="connsiteY141" fmla="*/ 5166112 h 6858000"/>
                  <a:gd name="connsiteX142" fmla="*/ 308337 w 4543952"/>
                  <a:gd name="connsiteY142" fmla="*/ 5133224 h 6858000"/>
                  <a:gd name="connsiteX143" fmla="*/ 308338 w 4543952"/>
                  <a:gd name="connsiteY143" fmla="*/ 5133219 h 6858000"/>
                  <a:gd name="connsiteX144" fmla="*/ 321364 w 4543952"/>
                  <a:gd name="connsiteY144" fmla="*/ 5087449 h 6858000"/>
                  <a:gd name="connsiteX145" fmla="*/ 327270 w 4543952"/>
                  <a:gd name="connsiteY145" fmla="*/ 5072375 h 6858000"/>
                  <a:gd name="connsiteX146" fmla="*/ 334485 w 4543952"/>
                  <a:gd name="connsiteY146" fmla="*/ 5041521 h 6858000"/>
                  <a:gd name="connsiteX147" fmla="*/ 360964 w 4543952"/>
                  <a:gd name="connsiteY147" fmla="*/ 4987037 h 6858000"/>
                  <a:gd name="connsiteX148" fmla="*/ 376969 w 4543952"/>
                  <a:gd name="connsiteY148" fmla="*/ 4961455 h 6858000"/>
                  <a:gd name="connsiteX149" fmla="*/ 378247 w 4543952"/>
                  <a:gd name="connsiteY149" fmla="*/ 4957452 h 6858000"/>
                  <a:gd name="connsiteX150" fmla="*/ 381039 w 4543952"/>
                  <a:gd name="connsiteY150" fmla="*/ 4952672 h 6858000"/>
                  <a:gd name="connsiteX151" fmla="*/ 385799 w 4543952"/>
                  <a:gd name="connsiteY151" fmla="*/ 4933804 h 6858000"/>
                  <a:gd name="connsiteX152" fmla="*/ 384396 w 4543952"/>
                  <a:gd name="connsiteY152" fmla="*/ 4912167 h 6858000"/>
                  <a:gd name="connsiteX153" fmla="*/ 382691 w 4543952"/>
                  <a:gd name="connsiteY153" fmla="*/ 4889274 h 6858000"/>
                  <a:gd name="connsiteX154" fmla="*/ 390221 w 4543952"/>
                  <a:gd name="connsiteY154" fmla="*/ 4863342 h 6858000"/>
                  <a:gd name="connsiteX155" fmla="*/ 412401 w 4543952"/>
                  <a:gd name="connsiteY155" fmla="*/ 4828916 h 6858000"/>
                  <a:gd name="connsiteX156" fmla="*/ 427237 w 4543952"/>
                  <a:gd name="connsiteY156" fmla="*/ 4800483 h 6858000"/>
                  <a:gd name="connsiteX157" fmla="*/ 427237 w 4543952"/>
                  <a:gd name="connsiteY157" fmla="*/ 4800482 h 6858000"/>
                  <a:gd name="connsiteX158" fmla="*/ 425928 w 4543952"/>
                  <a:gd name="connsiteY158" fmla="*/ 4767763 h 6858000"/>
                  <a:gd name="connsiteX159" fmla="*/ 416021 w 4543952"/>
                  <a:gd name="connsiteY159" fmla="*/ 4677654 h 6858000"/>
                  <a:gd name="connsiteX160" fmla="*/ 408019 w 4543952"/>
                  <a:gd name="connsiteY160" fmla="*/ 4659173 h 6858000"/>
                  <a:gd name="connsiteX161" fmla="*/ 348009 w 4543952"/>
                  <a:gd name="connsiteY161" fmla="*/ 4482003 h 6858000"/>
                  <a:gd name="connsiteX162" fmla="*/ 347247 w 4543952"/>
                  <a:gd name="connsiteY162" fmla="*/ 4363890 h 6858000"/>
                  <a:gd name="connsiteX163" fmla="*/ 356201 w 4543952"/>
                  <a:gd name="connsiteY163" fmla="*/ 4324645 h 6858000"/>
                  <a:gd name="connsiteX164" fmla="*/ 396017 w 4543952"/>
                  <a:gd name="connsiteY164" fmla="*/ 4253014 h 6858000"/>
                  <a:gd name="connsiteX165" fmla="*/ 401733 w 4543952"/>
                  <a:gd name="connsiteY165" fmla="*/ 4221391 h 6858000"/>
                  <a:gd name="connsiteX166" fmla="*/ 332842 w 4543952"/>
                  <a:gd name="connsiteY166" fmla="*/ 2836171 h 6858000"/>
                  <a:gd name="connsiteX167" fmla="*/ 332842 w 4543952"/>
                  <a:gd name="connsiteY167" fmla="*/ 2836172 h 6858000"/>
                  <a:gd name="connsiteX168" fmla="*/ 341533 w 4543952"/>
                  <a:gd name="connsiteY168" fmla="*/ 2848793 h 6858000"/>
                  <a:gd name="connsiteX169" fmla="*/ 358166 w 4543952"/>
                  <a:gd name="connsiteY169" fmla="*/ 2903544 h 6858000"/>
                  <a:gd name="connsiteX170" fmla="*/ 366072 w 4543952"/>
                  <a:gd name="connsiteY170" fmla="*/ 2947858 h 6858000"/>
                  <a:gd name="connsiteX171" fmla="*/ 366072 w 4543952"/>
                  <a:gd name="connsiteY171" fmla="*/ 2947862 h 6858000"/>
                  <a:gd name="connsiteX172" fmla="*/ 362488 w 4543952"/>
                  <a:gd name="connsiteY172" fmla="*/ 2982147 h 6858000"/>
                  <a:gd name="connsiteX173" fmla="*/ 350796 w 4543952"/>
                  <a:gd name="connsiteY173" fmla="*/ 3077400 h 6858000"/>
                  <a:gd name="connsiteX174" fmla="*/ 350796 w 4543952"/>
                  <a:gd name="connsiteY174" fmla="*/ 3077401 h 6858000"/>
                  <a:gd name="connsiteX175" fmla="*/ 363250 w 4543952"/>
                  <a:gd name="connsiteY175" fmla="*/ 3172654 h 6858000"/>
                  <a:gd name="connsiteX176" fmla="*/ 410877 w 4543952"/>
                  <a:gd name="connsiteY176" fmla="*/ 3489467 h 6858000"/>
                  <a:gd name="connsiteX177" fmla="*/ 432976 w 4543952"/>
                  <a:gd name="connsiteY177" fmla="*/ 3544713 h 6858000"/>
                  <a:gd name="connsiteX178" fmla="*/ 445520 w 4543952"/>
                  <a:gd name="connsiteY178" fmla="*/ 3562320 h 6858000"/>
                  <a:gd name="connsiteX179" fmla="*/ 450598 w 4543952"/>
                  <a:gd name="connsiteY179" fmla="*/ 3574407 h 6858000"/>
                  <a:gd name="connsiteX180" fmla="*/ 448246 w 4543952"/>
                  <a:gd name="connsiteY180" fmla="*/ 3587173 h 6858000"/>
                  <a:gd name="connsiteX181" fmla="*/ 438500 w 4543952"/>
                  <a:gd name="connsiteY181" fmla="*/ 3606816 h 6858000"/>
                  <a:gd name="connsiteX182" fmla="*/ 424974 w 4543952"/>
                  <a:gd name="connsiteY182" fmla="*/ 3630631 h 6858000"/>
                  <a:gd name="connsiteX183" fmla="*/ 400733 w 4543952"/>
                  <a:gd name="connsiteY183" fmla="*/ 3680162 h 6858000"/>
                  <a:gd name="connsiteX184" fmla="*/ 400733 w 4543952"/>
                  <a:gd name="connsiteY184" fmla="*/ 3680163 h 6858000"/>
                  <a:gd name="connsiteX185" fmla="*/ 404781 w 4543952"/>
                  <a:gd name="connsiteY185" fmla="*/ 3734837 h 6858000"/>
                  <a:gd name="connsiteX186" fmla="*/ 404399 w 4543952"/>
                  <a:gd name="connsiteY186" fmla="*/ 3754651 h 6858000"/>
                  <a:gd name="connsiteX187" fmla="*/ 398042 w 4543952"/>
                  <a:gd name="connsiteY187" fmla="*/ 3789775 h 6858000"/>
                  <a:gd name="connsiteX188" fmla="*/ 398042 w 4543952"/>
                  <a:gd name="connsiteY188" fmla="*/ 3789776 h 6858000"/>
                  <a:gd name="connsiteX189" fmla="*/ 412973 w 4543952"/>
                  <a:gd name="connsiteY189" fmla="*/ 3822472 h 6858000"/>
                  <a:gd name="connsiteX190" fmla="*/ 427308 w 4543952"/>
                  <a:gd name="connsiteY190" fmla="*/ 3852619 h 6858000"/>
                  <a:gd name="connsiteX191" fmla="*/ 417926 w 4543952"/>
                  <a:gd name="connsiteY191" fmla="*/ 3885336 h 6858000"/>
                  <a:gd name="connsiteX192" fmla="*/ 417925 w 4543952"/>
                  <a:gd name="connsiteY192" fmla="*/ 3885337 h 6858000"/>
                  <a:gd name="connsiteX193" fmla="*/ 386040 w 4543952"/>
                  <a:gd name="connsiteY193" fmla="*/ 3962158 h 6858000"/>
                  <a:gd name="connsiteX194" fmla="*/ 386040 w 4543952"/>
                  <a:gd name="connsiteY194" fmla="*/ 3962159 h 6858000"/>
                  <a:gd name="connsiteX195" fmla="*/ 388431 w 4543952"/>
                  <a:gd name="connsiteY195" fmla="*/ 4002409 h 6858000"/>
                  <a:gd name="connsiteX196" fmla="*/ 401733 w 4543952"/>
                  <a:gd name="connsiteY196" fmla="*/ 4043837 h 6858000"/>
                  <a:gd name="connsiteX197" fmla="*/ 401733 w 4543952"/>
                  <a:gd name="connsiteY197" fmla="*/ 4043839 h 6858000"/>
                  <a:gd name="connsiteX198" fmla="*/ 416855 w 4543952"/>
                  <a:gd name="connsiteY198" fmla="*/ 4103825 h 6858000"/>
                  <a:gd name="connsiteX199" fmla="*/ 405544 w 4543952"/>
                  <a:gd name="connsiteY199" fmla="*/ 4165381 h 6858000"/>
                  <a:gd name="connsiteX200" fmla="*/ 405543 w 4543952"/>
                  <a:gd name="connsiteY200" fmla="*/ 4165382 h 6858000"/>
                  <a:gd name="connsiteX201" fmla="*/ 401638 w 4543952"/>
                  <a:gd name="connsiteY201" fmla="*/ 4192386 h 6858000"/>
                  <a:gd name="connsiteX202" fmla="*/ 401638 w 4543952"/>
                  <a:gd name="connsiteY202" fmla="*/ 4192387 h 6858000"/>
                  <a:gd name="connsiteX203" fmla="*/ 405543 w 4543952"/>
                  <a:gd name="connsiteY203" fmla="*/ 4165383 h 6858000"/>
                  <a:gd name="connsiteX204" fmla="*/ 405544 w 4543952"/>
                  <a:gd name="connsiteY204" fmla="*/ 4165381 h 6858000"/>
                  <a:gd name="connsiteX205" fmla="*/ 414887 w 4543952"/>
                  <a:gd name="connsiteY205" fmla="*/ 4134255 h 6858000"/>
                  <a:gd name="connsiteX206" fmla="*/ 416855 w 4543952"/>
                  <a:gd name="connsiteY206" fmla="*/ 4103825 h 6858000"/>
                  <a:gd name="connsiteX207" fmla="*/ 416855 w 4543952"/>
                  <a:gd name="connsiteY207" fmla="*/ 4103824 h 6858000"/>
                  <a:gd name="connsiteX208" fmla="*/ 401733 w 4543952"/>
                  <a:gd name="connsiteY208" fmla="*/ 4043838 h 6858000"/>
                  <a:gd name="connsiteX209" fmla="*/ 401733 w 4543952"/>
                  <a:gd name="connsiteY209" fmla="*/ 4043837 h 6858000"/>
                  <a:gd name="connsiteX210" fmla="*/ 386040 w 4543952"/>
                  <a:gd name="connsiteY210" fmla="*/ 3962159 h 6858000"/>
                  <a:gd name="connsiteX211" fmla="*/ 395544 w 4543952"/>
                  <a:gd name="connsiteY211" fmla="*/ 3923124 h 6858000"/>
                  <a:gd name="connsiteX212" fmla="*/ 417925 w 4543952"/>
                  <a:gd name="connsiteY212" fmla="*/ 3885338 h 6858000"/>
                  <a:gd name="connsiteX213" fmla="*/ 417926 w 4543952"/>
                  <a:gd name="connsiteY213" fmla="*/ 3885336 h 6858000"/>
                  <a:gd name="connsiteX214" fmla="*/ 426528 w 4543952"/>
                  <a:gd name="connsiteY214" fmla="*/ 3868763 h 6858000"/>
                  <a:gd name="connsiteX215" fmla="*/ 427308 w 4543952"/>
                  <a:gd name="connsiteY215" fmla="*/ 3852619 h 6858000"/>
                  <a:gd name="connsiteX216" fmla="*/ 427308 w 4543952"/>
                  <a:gd name="connsiteY216" fmla="*/ 3852618 h 6858000"/>
                  <a:gd name="connsiteX217" fmla="*/ 412973 w 4543952"/>
                  <a:gd name="connsiteY217" fmla="*/ 3822471 h 6858000"/>
                  <a:gd name="connsiteX218" fmla="*/ 398042 w 4543952"/>
                  <a:gd name="connsiteY218" fmla="*/ 3789775 h 6858000"/>
                  <a:gd name="connsiteX219" fmla="*/ 404399 w 4543952"/>
                  <a:gd name="connsiteY219" fmla="*/ 3754652 h 6858000"/>
                  <a:gd name="connsiteX220" fmla="*/ 404781 w 4543952"/>
                  <a:gd name="connsiteY220" fmla="*/ 3734837 h 6858000"/>
                  <a:gd name="connsiteX221" fmla="*/ 404781 w 4543952"/>
                  <a:gd name="connsiteY221" fmla="*/ 3734836 h 6858000"/>
                  <a:gd name="connsiteX222" fmla="*/ 400733 w 4543952"/>
                  <a:gd name="connsiteY222" fmla="*/ 3680163 h 6858000"/>
                  <a:gd name="connsiteX223" fmla="*/ 407246 w 4543952"/>
                  <a:gd name="connsiteY223" fmla="*/ 3654415 h 6858000"/>
                  <a:gd name="connsiteX224" fmla="*/ 424974 w 4543952"/>
                  <a:gd name="connsiteY224" fmla="*/ 3630632 h 6858000"/>
                  <a:gd name="connsiteX225" fmla="*/ 438500 w 4543952"/>
                  <a:gd name="connsiteY225" fmla="*/ 3606817 h 6858000"/>
                  <a:gd name="connsiteX226" fmla="*/ 450598 w 4543952"/>
                  <a:gd name="connsiteY226" fmla="*/ 3574408 h 6858000"/>
                  <a:gd name="connsiteX227" fmla="*/ 450598 w 4543952"/>
                  <a:gd name="connsiteY227" fmla="*/ 3574407 h 6858000"/>
                  <a:gd name="connsiteX228" fmla="*/ 432976 w 4543952"/>
                  <a:gd name="connsiteY228" fmla="*/ 3544712 h 6858000"/>
                  <a:gd name="connsiteX229" fmla="*/ 410877 w 4543952"/>
                  <a:gd name="connsiteY229" fmla="*/ 3489466 h 6858000"/>
                  <a:gd name="connsiteX230" fmla="*/ 363250 w 4543952"/>
                  <a:gd name="connsiteY230" fmla="*/ 3172653 h 6858000"/>
                  <a:gd name="connsiteX231" fmla="*/ 350796 w 4543952"/>
                  <a:gd name="connsiteY231" fmla="*/ 3077401 h 6858000"/>
                  <a:gd name="connsiteX232" fmla="*/ 362488 w 4543952"/>
                  <a:gd name="connsiteY232" fmla="*/ 2982148 h 6858000"/>
                  <a:gd name="connsiteX233" fmla="*/ 366072 w 4543952"/>
                  <a:gd name="connsiteY233" fmla="*/ 2947862 h 6858000"/>
                  <a:gd name="connsiteX234" fmla="*/ 366072 w 4543952"/>
                  <a:gd name="connsiteY234" fmla="*/ 2947861 h 6858000"/>
                  <a:gd name="connsiteX235" fmla="*/ 366072 w 4543952"/>
                  <a:gd name="connsiteY235" fmla="*/ 2947858 h 6858000"/>
                  <a:gd name="connsiteX236" fmla="*/ 361441 w 4543952"/>
                  <a:gd name="connsiteY236" fmla="*/ 2914327 h 6858000"/>
                  <a:gd name="connsiteX237" fmla="*/ 358166 w 4543952"/>
                  <a:gd name="connsiteY237" fmla="*/ 2903544 h 6858000"/>
                  <a:gd name="connsiteX238" fmla="*/ 357138 w 4543952"/>
                  <a:gd name="connsiteY238" fmla="*/ 2897784 h 6858000"/>
                  <a:gd name="connsiteX239" fmla="*/ 341533 w 4543952"/>
                  <a:gd name="connsiteY239" fmla="*/ 2848792 h 6858000"/>
                  <a:gd name="connsiteX240" fmla="*/ 296001 w 4543952"/>
                  <a:gd name="connsiteY240" fmla="*/ 2745351 h 6858000"/>
                  <a:gd name="connsiteX241" fmla="*/ 289670 w 4543952"/>
                  <a:gd name="connsiteY241" fmla="*/ 2770757 h 6858000"/>
                  <a:gd name="connsiteX242" fmla="*/ 290080 w 4543952"/>
                  <a:gd name="connsiteY242" fmla="*/ 2778005 h 6858000"/>
                  <a:gd name="connsiteX243" fmla="*/ 289301 w 4543952"/>
                  <a:gd name="connsiteY243" fmla="*/ 2782304 h 6858000"/>
                  <a:gd name="connsiteX244" fmla="*/ 290501 w 4543952"/>
                  <a:gd name="connsiteY244" fmla="*/ 2785439 h 6858000"/>
                  <a:gd name="connsiteX245" fmla="*/ 290929 w 4543952"/>
                  <a:gd name="connsiteY245" fmla="*/ 2793022 h 6858000"/>
                  <a:gd name="connsiteX246" fmla="*/ 300579 w 4543952"/>
                  <a:gd name="connsiteY246" fmla="*/ 2811779 h 6858000"/>
                  <a:gd name="connsiteX247" fmla="*/ 300582 w 4543952"/>
                  <a:gd name="connsiteY247" fmla="*/ 2811786 h 6858000"/>
                  <a:gd name="connsiteX248" fmla="*/ 300583 w 4543952"/>
                  <a:gd name="connsiteY248" fmla="*/ 2811786 h 6858000"/>
                  <a:gd name="connsiteX249" fmla="*/ 300579 w 4543952"/>
                  <a:gd name="connsiteY249" fmla="*/ 2811779 h 6858000"/>
                  <a:gd name="connsiteX250" fmla="*/ 290501 w 4543952"/>
                  <a:gd name="connsiteY250" fmla="*/ 2785439 h 6858000"/>
                  <a:gd name="connsiteX251" fmla="*/ 290080 w 4543952"/>
                  <a:gd name="connsiteY251" fmla="*/ 2778005 h 6858000"/>
                  <a:gd name="connsiteX252" fmla="*/ 817328 w 4543952"/>
                  <a:gd name="connsiteY252" fmla="*/ 1508457 h 6858000"/>
                  <a:gd name="connsiteX253" fmla="*/ 845421 w 4543952"/>
                  <a:gd name="connsiteY253" fmla="*/ 1596212 h 6858000"/>
                  <a:gd name="connsiteX254" fmla="*/ 843517 w 4543952"/>
                  <a:gd name="connsiteY254" fmla="*/ 1624979 h 6858000"/>
                  <a:gd name="connsiteX255" fmla="*/ 786935 w 4543952"/>
                  <a:gd name="connsiteY255" fmla="*/ 1697752 h 6858000"/>
                  <a:gd name="connsiteX256" fmla="*/ 764267 w 4543952"/>
                  <a:gd name="connsiteY256" fmla="*/ 1733187 h 6858000"/>
                  <a:gd name="connsiteX257" fmla="*/ 722546 w 4543952"/>
                  <a:gd name="connsiteY257" fmla="*/ 1833774 h 6858000"/>
                  <a:gd name="connsiteX258" fmla="*/ 714925 w 4543952"/>
                  <a:gd name="connsiteY258" fmla="*/ 1842157 h 6858000"/>
                  <a:gd name="connsiteX259" fmla="*/ 624434 w 4543952"/>
                  <a:gd name="connsiteY259" fmla="*/ 1916453 h 6858000"/>
                  <a:gd name="connsiteX260" fmla="*/ 609004 w 4543952"/>
                  <a:gd name="connsiteY260" fmla="*/ 1933218 h 6858000"/>
                  <a:gd name="connsiteX261" fmla="*/ 584999 w 4543952"/>
                  <a:gd name="connsiteY261" fmla="*/ 1953412 h 6858000"/>
                  <a:gd name="connsiteX262" fmla="*/ 538516 w 4543952"/>
                  <a:gd name="connsiteY262" fmla="*/ 2016468 h 6858000"/>
                  <a:gd name="connsiteX263" fmla="*/ 523657 w 4543952"/>
                  <a:gd name="connsiteY263" fmla="*/ 2094577 h 6858000"/>
                  <a:gd name="connsiteX264" fmla="*/ 500986 w 4543952"/>
                  <a:gd name="connsiteY264" fmla="*/ 2188878 h 6858000"/>
                  <a:gd name="connsiteX265" fmla="*/ 485746 w 4543952"/>
                  <a:gd name="connsiteY265" fmla="*/ 2228313 h 6858000"/>
                  <a:gd name="connsiteX266" fmla="*/ 456789 w 4543952"/>
                  <a:gd name="connsiteY266" fmla="*/ 2334043 h 6858000"/>
                  <a:gd name="connsiteX267" fmla="*/ 432404 w 4543952"/>
                  <a:gd name="connsiteY267" fmla="*/ 2409484 h 6858000"/>
                  <a:gd name="connsiteX268" fmla="*/ 415303 w 4543952"/>
                  <a:gd name="connsiteY268" fmla="*/ 2435912 h 6858000"/>
                  <a:gd name="connsiteX269" fmla="*/ 415303 w 4543952"/>
                  <a:gd name="connsiteY269" fmla="*/ 2435912 h 6858000"/>
                  <a:gd name="connsiteX270" fmla="*/ 415303 w 4543952"/>
                  <a:gd name="connsiteY270" fmla="*/ 2435912 h 6858000"/>
                  <a:gd name="connsiteX271" fmla="*/ 414227 w 4543952"/>
                  <a:gd name="connsiteY271" fmla="*/ 2440915 h 6858000"/>
                  <a:gd name="connsiteX272" fmla="*/ 409472 w 4543952"/>
                  <a:gd name="connsiteY272" fmla="*/ 2463016 h 6858000"/>
                  <a:gd name="connsiteX273" fmla="*/ 409472 w 4543952"/>
                  <a:gd name="connsiteY273" fmla="*/ 2463017 h 6858000"/>
                  <a:gd name="connsiteX274" fmla="*/ 411535 w 4543952"/>
                  <a:gd name="connsiteY274" fmla="*/ 2490550 h 6858000"/>
                  <a:gd name="connsiteX275" fmla="*/ 418115 w 4543952"/>
                  <a:gd name="connsiteY275" fmla="*/ 2518261 h 6858000"/>
                  <a:gd name="connsiteX276" fmla="*/ 418115 w 4543952"/>
                  <a:gd name="connsiteY276" fmla="*/ 2518264 h 6858000"/>
                  <a:gd name="connsiteX277" fmla="*/ 421759 w 4543952"/>
                  <a:gd name="connsiteY277" fmla="*/ 2545006 h 6858000"/>
                  <a:gd name="connsiteX278" fmla="*/ 417545 w 4543952"/>
                  <a:gd name="connsiteY278" fmla="*/ 2571033 h 6858000"/>
                  <a:gd name="connsiteX279" fmla="*/ 344391 w 4543952"/>
                  <a:gd name="connsiteY279" fmla="*/ 2668000 h 6858000"/>
                  <a:gd name="connsiteX280" fmla="*/ 296001 w 4543952"/>
                  <a:gd name="connsiteY280" fmla="*/ 2745347 h 6858000"/>
                  <a:gd name="connsiteX281" fmla="*/ 296001 w 4543952"/>
                  <a:gd name="connsiteY281" fmla="*/ 2745348 h 6858000"/>
                  <a:gd name="connsiteX282" fmla="*/ 344391 w 4543952"/>
                  <a:gd name="connsiteY282" fmla="*/ 2668001 h 6858000"/>
                  <a:gd name="connsiteX283" fmla="*/ 417545 w 4543952"/>
                  <a:gd name="connsiteY283" fmla="*/ 2571034 h 6858000"/>
                  <a:gd name="connsiteX284" fmla="*/ 421760 w 4543952"/>
                  <a:gd name="connsiteY284" fmla="*/ 2545006 h 6858000"/>
                  <a:gd name="connsiteX285" fmla="*/ 421759 w 4543952"/>
                  <a:gd name="connsiteY285" fmla="*/ 2545006 h 6858000"/>
                  <a:gd name="connsiteX286" fmla="*/ 421760 w 4543952"/>
                  <a:gd name="connsiteY286" fmla="*/ 2545005 h 6858000"/>
                  <a:gd name="connsiteX287" fmla="*/ 418115 w 4543952"/>
                  <a:gd name="connsiteY287" fmla="*/ 2518263 h 6858000"/>
                  <a:gd name="connsiteX288" fmla="*/ 418115 w 4543952"/>
                  <a:gd name="connsiteY288" fmla="*/ 2518261 h 6858000"/>
                  <a:gd name="connsiteX289" fmla="*/ 409472 w 4543952"/>
                  <a:gd name="connsiteY289" fmla="*/ 2463017 h 6858000"/>
                  <a:gd name="connsiteX290" fmla="*/ 414227 w 4543952"/>
                  <a:gd name="connsiteY290" fmla="*/ 2440915 h 6858000"/>
                  <a:gd name="connsiteX291" fmla="*/ 415303 w 4543952"/>
                  <a:gd name="connsiteY291" fmla="*/ 2435912 h 6858000"/>
                  <a:gd name="connsiteX292" fmla="*/ 432404 w 4543952"/>
                  <a:gd name="connsiteY292" fmla="*/ 2409485 h 6858000"/>
                  <a:gd name="connsiteX293" fmla="*/ 456789 w 4543952"/>
                  <a:gd name="connsiteY293" fmla="*/ 2334044 h 6858000"/>
                  <a:gd name="connsiteX294" fmla="*/ 485746 w 4543952"/>
                  <a:gd name="connsiteY294" fmla="*/ 2228314 h 6858000"/>
                  <a:gd name="connsiteX295" fmla="*/ 500986 w 4543952"/>
                  <a:gd name="connsiteY295" fmla="*/ 2188879 h 6858000"/>
                  <a:gd name="connsiteX296" fmla="*/ 523657 w 4543952"/>
                  <a:gd name="connsiteY296" fmla="*/ 2094578 h 6858000"/>
                  <a:gd name="connsiteX297" fmla="*/ 538516 w 4543952"/>
                  <a:gd name="connsiteY297" fmla="*/ 2016469 h 6858000"/>
                  <a:gd name="connsiteX298" fmla="*/ 584999 w 4543952"/>
                  <a:gd name="connsiteY298" fmla="*/ 1953413 h 6858000"/>
                  <a:gd name="connsiteX299" fmla="*/ 609004 w 4543952"/>
                  <a:gd name="connsiteY299" fmla="*/ 1933219 h 6858000"/>
                  <a:gd name="connsiteX300" fmla="*/ 624434 w 4543952"/>
                  <a:gd name="connsiteY300" fmla="*/ 1916454 h 6858000"/>
                  <a:gd name="connsiteX301" fmla="*/ 714925 w 4543952"/>
                  <a:gd name="connsiteY301" fmla="*/ 1842158 h 6858000"/>
                  <a:gd name="connsiteX302" fmla="*/ 722546 w 4543952"/>
                  <a:gd name="connsiteY302" fmla="*/ 1833775 h 6858000"/>
                  <a:gd name="connsiteX303" fmla="*/ 764267 w 4543952"/>
                  <a:gd name="connsiteY303" fmla="*/ 1733188 h 6858000"/>
                  <a:gd name="connsiteX304" fmla="*/ 786936 w 4543952"/>
                  <a:gd name="connsiteY304" fmla="*/ 1697753 h 6858000"/>
                  <a:gd name="connsiteX305" fmla="*/ 843517 w 4543952"/>
                  <a:gd name="connsiteY305" fmla="*/ 1624980 h 6858000"/>
                  <a:gd name="connsiteX306" fmla="*/ 845422 w 4543952"/>
                  <a:gd name="connsiteY306" fmla="*/ 1596213 h 6858000"/>
                  <a:gd name="connsiteX307" fmla="*/ 798723 w 4543952"/>
                  <a:gd name="connsiteY307" fmla="*/ 1459072 h 6858000"/>
                  <a:gd name="connsiteX308" fmla="*/ 807941 w 4543952"/>
                  <a:gd name="connsiteY308" fmla="*/ 1481571 h 6858000"/>
                  <a:gd name="connsiteX309" fmla="*/ 798724 w 4543952"/>
                  <a:gd name="connsiteY309" fmla="*/ 1459073 h 6858000"/>
                  <a:gd name="connsiteX310" fmla="*/ 779530 w 4543952"/>
                  <a:gd name="connsiteY310" fmla="*/ 1268757 h 6858000"/>
                  <a:gd name="connsiteX311" fmla="*/ 774363 w 4543952"/>
                  <a:gd name="connsiteY311" fmla="*/ 1286068 h 6858000"/>
                  <a:gd name="connsiteX312" fmla="*/ 752025 w 4543952"/>
                  <a:gd name="connsiteY312" fmla="*/ 1350626 h 6858000"/>
                  <a:gd name="connsiteX313" fmla="*/ 757620 w 4543952"/>
                  <a:gd name="connsiteY313" fmla="*/ 1413839 h 6858000"/>
                  <a:gd name="connsiteX314" fmla="*/ 752026 w 4543952"/>
                  <a:gd name="connsiteY314" fmla="*/ 1350627 h 6858000"/>
                  <a:gd name="connsiteX315" fmla="*/ 774363 w 4543952"/>
                  <a:gd name="connsiteY315" fmla="*/ 1286069 h 6858000"/>
                  <a:gd name="connsiteX316" fmla="*/ 779530 w 4543952"/>
                  <a:gd name="connsiteY316" fmla="*/ 1268757 h 6858000"/>
                  <a:gd name="connsiteX317" fmla="*/ 837801 w 4543952"/>
                  <a:gd name="connsiteY317" fmla="*/ 773034 h 6858000"/>
                  <a:gd name="connsiteX318" fmla="*/ 829801 w 4543952"/>
                  <a:gd name="connsiteY318" fmla="*/ 854378 h 6858000"/>
                  <a:gd name="connsiteX319" fmla="*/ 798747 w 4543952"/>
                  <a:gd name="connsiteY319" fmla="*/ 915342 h 6858000"/>
                  <a:gd name="connsiteX320" fmla="*/ 788269 w 4543952"/>
                  <a:gd name="connsiteY320" fmla="*/ 927154 h 6858000"/>
                  <a:gd name="connsiteX321" fmla="*/ 791889 w 4543952"/>
                  <a:gd name="connsiteY321" fmla="*/ 1097086 h 6858000"/>
                  <a:gd name="connsiteX322" fmla="*/ 796271 w 4543952"/>
                  <a:gd name="connsiteY322" fmla="*/ 1123184 h 6858000"/>
                  <a:gd name="connsiteX323" fmla="*/ 771553 w 4543952"/>
                  <a:gd name="connsiteY323" fmla="*/ 1184028 h 6858000"/>
                  <a:gd name="connsiteX324" fmla="*/ 796272 w 4543952"/>
                  <a:gd name="connsiteY324" fmla="*/ 1123185 h 6858000"/>
                  <a:gd name="connsiteX325" fmla="*/ 791890 w 4543952"/>
                  <a:gd name="connsiteY325" fmla="*/ 1097087 h 6858000"/>
                  <a:gd name="connsiteX326" fmla="*/ 788270 w 4543952"/>
                  <a:gd name="connsiteY326" fmla="*/ 927155 h 6858000"/>
                  <a:gd name="connsiteX327" fmla="*/ 798748 w 4543952"/>
                  <a:gd name="connsiteY327" fmla="*/ 915343 h 6858000"/>
                  <a:gd name="connsiteX328" fmla="*/ 829801 w 4543952"/>
                  <a:gd name="connsiteY328" fmla="*/ 854379 h 6858000"/>
                  <a:gd name="connsiteX329" fmla="*/ 837801 w 4543952"/>
                  <a:gd name="connsiteY329" fmla="*/ 773035 h 6858000"/>
                  <a:gd name="connsiteX330" fmla="*/ 782400 w 4543952"/>
                  <a:gd name="connsiteY330" fmla="*/ 517850 h 6858000"/>
                  <a:gd name="connsiteX331" fmla="*/ 791317 w 4543952"/>
                  <a:gd name="connsiteY331" fmla="*/ 556046 h 6858000"/>
                  <a:gd name="connsiteX332" fmla="*/ 797795 w 4543952"/>
                  <a:gd name="connsiteY332" fmla="*/ 580049 h 6858000"/>
                  <a:gd name="connsiteX333" fmla="*/ 801176 w 4543952"/>
                  <a:gd name="connsiteY333" fmla="*/ 642536 h 6858000"/>
                  <a:gd name="connsiteX334" fmla="*/ 813700 w 4543952"/>
                  <a:gd name="connsiteY334" fmla="*/ 694927 h 6858000"/>
                  <a:gd name="connsiteX335" fmla="*/ 801177 w 4543952"/>
                  <a:gd name="connsiteY335" fmla="*/ 642537 h 6858000"/>
                  <a:gd name="connsiteX336" fmla="*/ 797796 w 4543952"/>
                  <a:gd name="connsiteY336" fmla="*/ 580050 h 6858000"/>
                  <a:gd name="connsiteX337" fmla="*/ 791318 w 4543952"/>
                  <a:gd name="connsiteY337" fmla="*/ 556047 h 6858000"/>
                  <a:gd name="connsiteX338" fmla="*/ 783887 w 4543952"/>
                  <a:gd name="connsiteY338" fmla="*/ 313532 h 6858000"/>
                  <a:gd name="connsiteX339" fmla="*/ 786245 w 4543952"/>
                  <a:gd name="connsiteY339" fmla="*/ 324057 h 6858000"/>
                  <a:gd name="connsiteX340" fmla="*/ 784459 w 4543952"/>
                  <a:gd name="connsiteY340" fmla="*/ 338869 h 6858000"/>
                  <a:gd name="connsiteX341" fmla="*/ 784454 w 4543952"/>
                  <a:gd name="connsiteY341" fmla="*/ 338897 h 6858000"/>
                  <a:gd name="connsiteX342" fmla="*/ 778363 w 4543952"/>
                  <a:gd name="connsiteY342" fmla="*/ 367327 h 6858000"/>
                  <a:gd name="connsiteX343" fmla="*/ 774553 w 4543952"/>
                  <a:gd name="connsiteY343" fmla="*/ 395639 h 6858000"/>
                  <a:gd name="connsiteX344" fmla="*/ 784454 w 4543952"/>
                  <a:gd name="connsiteY344" fmla="*/ 338897 h 6858000"/>
                  <a:gd name="connsiteX345" fmla="*/ 784460 w 4543952"/>
                  <a:gd name="connsiteY345" fmla="*/ 338870 h 6858000"/>
                  <a:gd name="connsiteX346" fmla="*/ 783888 w 4543952"/>
                  <a:gd name="connsiteY346" fmla="*/ 313533 h 6858000"/>
                  <a:gd name="connsiteX347" fmla="*/ 761560 w 4543952"/>
                  <a:gd name="connsiteY347" fmla="*/ 281567 h 6858000"/>
                  <a:gd name="connsiteX348" fmla="*/ 766454 w 4543952"/>
                  <a:gd name="connsiteY348" fmla="*/ 295414 h 6858000"/>
                  <a:gd name="connsiteX349" fmla="*/ 766455 w 4543952"/>
                  <a:gd name="connsiteY349" fmla="*/ 295414 h 6858000"/>
                  <a:gd name="connsiteX350" fmla="*/ 774880 w 4543952"/>
                  <a:gd name="connsiteY350" fmla="*/ 24485 h 6858000"/>
                  <a:gd name="connsiteX351" fmla="*/ 777142 w 4543952"/>
                  <a:gd name="connsiteY351" fmla="*/ 74128 h 6858000"/>
                  <a:gd name="connsiteX352" fmla="*/ 767023 w 4543952"/>
                  <a:gd name="connsiteY352" fmla="*/ 151568 h 6858000"/>
                  <a:gd name="connsiteX353" fmla="*/ 766824 w 4543952"/>
                  <a:gd name="connsiteY353" fmla="*/ 153387 h 6858000"/>
                  <a:gd name="connsiteX354" fmla="*/ 763010 w 4543952"/>
                  <a:gd name="connsiteY354" fmla="*/ 177270 h 6858000"/>
                  <a:gd name="connsiteX355" fmla="*/ 758551 w 4543952"/>
                  <a:gd name="connsiteY355" fmla="*/ 228943 h 6858000"/>
                  <a:gd name="connsiteX356" fmla="*/ 766824 w 4543952"/>
                  <a:gd name="connsiteY356" fmla="*/ 153387 h 6858000"/>
                  <a:gd name="connsiteX357" fmla="*/ 771220 w 4543952"/>
                  <a:gd name="connsiteY357" fmla="*/ 125860 h 6858000"/>
                  <a:gd name="connsiteX358" fmla="*/ 777143 w 4543952"/>
                  <a:gd name="connsiteY358" fmla="*/ 74128 h 6858000"/>
                  <a:gd name="connsiteX359" fmla="*/ 313354 w 4543952"/>
                  <a:gd name="connsiteY359" fmla="*/ 0 h 6858000"/>
                  <a:gd name="connsiteX360" fmla="*/ 777461 w 4543952"/>
                  <a:gd name="connsiteY360" fmla="*/ 0 h 6858000"/>
                  <a:gd name="connsiteX361" fmla="*/ 774743 w 4543952"/>
                  <a:gd name="connsiteY361" fmla="*/ 21485 h 6858000"/>
                  <a:gd name="connsiteX362" fmla="*/ 777461 w 4543952"/>
                  <a:gd name="connsiteY362" fmla="*/ 0 h 6858000"/>
                  <a:gd name="connsiteX363" fmla="*/ 4543952 w 4543952"/>
                  <a:gd name="connsiteY363" fmla="*/ 1 h 6858000"/>
                  <a:gd name="connsiteX364" fmla="*/ 4543952 w 4543952"/>
                  <a:gd name="connsiteY364" fmla="*/ 6858000 h 6858000"/>
                  <a:gd name="connsiteX365" fmla="*/ 284400 w 4543952"/>
                  <a:gd name="connsiteY365" fmla="*/ 6858000 h 6858000"/>
                  <a:gd name="connsiteX366" fmla="*/ 112147 w 4543952"/>
                  <a:gd name="connsiteY366" fmla="*/ 6858000 h 6858000"/>
                  <a:gd name="connsiteX367" fmla="*/ 102447 w 4543952"/>
                  <a:gd name="connsiteY367" fmla="*/ 6815515 h 6858000"/>
                  <a:gd name="connsiteX368" fmla="*/ 83396 w 4543952"/>
                  <a:gd name="connsiteY368" fmla="*/ 6748457 h 6858000"/>
                  <a:gd name="connsiteX369" fmla="*/ 61870 w 4543952"/>
                  <a:gd name="connsiteY369" fmla="*/ 6584811 h 6858000"/>
                  <a:gd name="connsiteX370" fmla="*/ 41105 w 4543952"/>
                  <a:gd name="connsiteY370" fmla="*/ 6415832 h 6858000"/>
                  <a:gd name="connsiteX371" fmla="*/ 34247 w 4543952"/>
                  <a:gd name="connsiteY371" fmla="*/ 6323057 h 6858000"/>
                  <a:gd name="connsiteX372" fmla="*/ 23386 w 4543952"/>
                  <a:gd name="connsiteY372" fmla="*/ 6242092 h 6858000"/>
                  <a:gd name="connsiteX373" fmla="*/ 16528 w 4543952"/>
                  <a:gd name="connsiteY373" fmla="*/ 6171604 h 6858000"/>
                  <a:gd name="connsiteX374" fmla="*/ 2622 w 4543952"/>
                  <a:gd name="connsiteY374" fmla="*/ 6059396 h 6858000"/>
                  <a:gd name="connsiteX375" fmla="*/ 0 w 4543952"/>
                  <a:gd name="connsiteY375" fmla="*/ 6041768 h 6858000"/>
                  <a:gd name="connsiteX376" fmla="*/ 0 w 4543952"/>
                  <a:gd name="connsiteY376" fmla="*/ 6000936 h 6858000"/>
                  <a:gd name="connsiteX377" fmla="*/ 3670 w 4543952"/>
                  <a:gd name="connsiteY377" fmla="*/ 5957594 h 6858000"/>
                  <a:gd name="connsiteX378" fmla="*/ 0 w 4543952"/>
                  <a:gd name="connsiteY378" fmla="*/ 5912510 h 6858000"/>
                  <a:gd name="connsiteX379" fmla="*/ 0 w 4543952"/>
                  <a:gd name="connsiteY379" fmla="*/ 5886400 h 6858000"/>
                  <a:gd name="connsiteX380" fmla="*/ 1098 w 4543952"/>
                  <a:gd name="connsiteY380" fmla="*/ 5864317 h 6858000"/>
                  <a:gd name="connsiteX381" fmla="*/ 24720 w 4543952"/>
                  <a:gd name="connsiteY381" fmla="*/ 5790591 h 6858000"/>
                  <a:gd name="connsiteX382" fmla="*/ 26434 w 4543952"/>
                  <a:gd name="connsiteY382" fmla="*/ 5781829 h 6858000"/>
                  <a:gd name="connsiteX383" fmla="*/ 35771 w 4543952"/>
                  <a:gd name="connsiteY383" fmla="*/ 5733439 h 6858000"/>
                  <a:gd name="connsiteX384" fmla="*/ 38819 w 4543952"/>
                  <a:gd name="connsiteY384" fmla="*/ 5706958 h 6858000"/>
                  <a:gd name="connsiteX385" fmla="*/ 58250 w 4543952"/>
                  <a:gd name="connsiteY385" fmla="*/ 5606371 h 6858000"/>
                  <a:gd name="connsiteX386" fmla="*/ 67394 w 4543952"/>
                  <a:gd name="connsiteY386" fmla="*/ 5548459 h 6858000"/>
                  <a:gd name="connsiteX387" fmla="*/ 66060 w 4543952"/>
                  <a:gd name="connsiteY387" fmla="*/ 5501593 h 6858000"/>
                  <a:gd name="connsiteX388" fmla="*/ 64346 w 4543952"/>
                  <a:gd name="connsiteY388" fmla="*/ 5419294 h 6858000"/>
                  <a:gd name="connsiteX389" fmla="*/ 59964 w 4543952"/>
                  <a:gd name="connsiteY389" fmla="*/ 5393004 h 6858000"/>
                  <a:gd name="connsiteX390" fmla="*/ 72538 w 4543952"/>
                  <a:gd name="connsiteY390" fmla="*/ 5274128 h 6858000"/>
                  <a:gd name="connsiteX391" fmla="*/ 73490 w 4543952"/>
                  <a:gd name="connsiteY391" fmla="*/ 5206307 h 6858000"/>
                  <a:gd name="connsiteX392" fmla="*/ 89113 w 4543952"/>
                  <a:gd name="connsiteY392" fmla="*/ 5129915 h 6858000"/>
                  <a:gd name="connsiteX393" fmla="*/ 88351 w 4543952"/>
                  <a:gd name="connsiteY393" fmla="*/ 5107626 h 6858000"/>
                  <a:gd name="connsiteX394" fmla="*/ 87016 w 4543952"/>
                  <a:gd name="connsiteY394" fmla="*/ 5082669 h 6858000"/>
                  <a:gd name="connsiteX395" fmla="*/ 85872 w 4543952"/>
                  <a:gd name="connsiteY395" fmla="*/ 5006085 h 6858000"/>
                  <a:gd name="connsiteX396" fmla="*/ 80158 w 4543952"/>
                  <a:gd name="connsiteY396" fmla="*/ 4959601 h 6858000"/>
                  <a:gd name="connsiteX397" fmla="*/ 83586 w 4543952"/>
                  <a:gd name="connsiteY397" fmla="*/ 4871018 h 6858000"/>
                  <a:gd name="connsiteX398" fmla="*/ 78634 w 4543952"/>
                  <a:gd name="connsiteY398" fmla="*/ 4838249 h 6858000"/>
                  <a:gd name="connsiteX399" fmla="*/ 78062 w 4543952"/>
                  <a:gd name="connsiteY399" fmla="*/ 4755380 h 6858000"/>
                  <a:gd name="connsiteX400" fmla="*/ 80920 w 4543952"/>
                  <a:gd name="connsiteY400" fmla="*/ 4681082 h 6858000"/>
                  <a:gd name="connsiteX401" fmla="*/ 79396 w 4543952"/>
                  <a:gd name="connsiteY401" fmla="*/ 4609451 h 6858000"/>
                  <a:gd name="connsiteX402" fmla="*/ 73110 w 4543952"/>
                  <a:gd name="connsiteY402" fmla="*/ 4558206 h 6858000"/>
                  <a:gd name="connsiteX403" fmla="*/ 69300 w 4543952"/>
                  <a:gd name="connsiteY403" fmla="*/ 4502578 h 6858000"/>
                  <a:gd name="connsiteX404" fmla="*/ 46629 w 4543952"/>
                  <a:gd name="connsiteY404" fmla="*/ 4349221 h 6858000"/>
                  <a:gd name="connsiteX405" fmla="*/ 52153 w 4543952"/>
                  <a:gd name="connsiteY405" fmla="*/ 4320836 h 6858000"/>
                  <a:gd name="connsiteX406" fmla="*/ 57297 w 4543952"/>
                  <a:gd name="connsiteY406" fmla="*/ 4159666 h 6858000"/>
                  <a:gd name="connsiteX407" fmla="*/ 56915 w 4543952"/>
                  <a:gd name="connsiteY407" fmla="*/ 4124613 h 6858000"/>
                  <a:gd name="connsiteX408" fmla="*/ 79396 w 4543952"/>
                  <a:gd name="connsiteY408" fmla="*/ 4030502 h 6858000"/>
                  <a:gd name="connsiteX409" fmla="*/ 43771 w 4543952"/>
                  <a:gd name="connsiteY409" fmla="*/ 3885337 h 6858000"/>
                  <a:gd name="connsiteX410" fmla="*/ 426 w 4543952"/>
                  <a:gd name="connsiteY410" fmla="*/ 3786776 h 6858000"/>
                  <a:gd name="connsiteX411" fmla="*/ 0 w 4543952"/>
                  <a:gd name="connsiteY411" fmla="*/ 3773896 h 6858000"/>
                  <a:gd name="connsiteX412" fmla="*/ 0 w 4543952"/>
                  <a:gd name="connsiteY412" fmla="*/ 3393881 h 6858000"/>
                  <a:gd name="connsiteX413" fmla="*/ 11838 w 4543952"/>
                  <a:gd name="connsiteY413" fmla="*/ 3359515 h 6858000"/>
                  <a:gd name="connsiteX414" fmla="*/ 12910 w 4543952"/>
                  <a:gd name="connsiteY414" fmla="*/ 3318770 h 6858000"/>
                  <a:gd name="connsiteX415" fmla="*/ 6718 w 4543952"/>
                  <a:gd name="connsiteY415" fmla="*/ 3304078 h 6858000"/>
                  <a:gd name="connsiteX416" fmla="*/ 0 w 4543952"/>
                  <a:gd name="connsiteY416" fmla="*/ 3297656 h 6858000"/>
                  <a:gd name="connsiteX417" fmla="*/ 0 w 4543952"/>
                  <a:gd name="connsiteY417" fmla="*/ 3207866 h 6858000"/>
                  <a:gd name="connsiteX418" fmla="*/ 15553 w 4543952"/>
                  <a:gd name="connsiteY418" fmla="*/ 3186770 h 6858000"/>
                  <a:gd name="connsiteX419" fmla="*/ 36341 w 4543952"/>
                  <a:gd name="connsiteY419" fmla="*/ 3107499 h 6858000"/>
                  <a:gd name="connsiteX420" fmla="*/ 38057 w 4543952"/>
                  <a:gd name="connsiteY420" fmla="*/ 3042727 h 6858000"/>
                  <a:gd name="connsiteX421" fmla="*/ 54249 w 4543952"/>
                  <a:gd name="connsiteY421" fmla="*/ 2901942 h 6858000"/>
                  <a:gd name="connsiteX422" fmla="*/ 77300 w 4543952"/>
                  <a:gd name="connsiteY422" fmla="*/ 2809929 h 6858000"/>
                  <a:gd name="connsiteX423" fmla="*/ 103399 w 4543952"/>
                  <a:gd name="connsiteY423" fmla="*/ 2743825 h 6858000"/>
                  <a:gd name="connsiteX424" fmla="*/ 137500 w 4543952"/>
                  <a:gd name="connsiteY424" fmla="*/ 2649142 h 6858000"/>
                  <a:gd name="connsiteX425" fmla="*/ 155217 w 4543952"/>
                  <a:gd name="connsiteY425" fmla="*/ 2554078 h 6858000"/>
                  <a:gd name="connsiteX426" fmla="*/ 177507 w 4543952"/>
                  <a:gd name="connsiteY426" fmla="*/ 2485306 h 6858000"/>
                  <a:gd name="connsiteX427" fmla="*/ 192748 w 4543952"/>
                  <a:gd name="connsiteY427" fmla="*/ 2401291 h 6858000"/>
                  <a:gd name="connsiteX428" fmla="*/ 193318 w 4543952"/>
                  <a:gd name="connsiteY428" fmla="*/ 2330805 h 6858000"/>
                  <a:gd name="connsiteX429" fmla="*/ 190652 w 4543952"/>
                  <a:gd name="connsiteY429" fmla="*/ 2220311 h 6858000"/>
                  <a:gd name="connsiteX430" fmla="*/ 236753 w 4543952"/>
                  <a:gd name="connsiteY430" fmla="*/ 2085053 h 6858000"/>
                  <a:gd name="connsiteX431" fmla="*/ 247042 w 4543952"/>
                  <a:gd name="connsiteY431" fmla="*/ 2030377 h 6858000"/>
                  <a:gd name="connsiteX432" fmla="*/ 251804 w 4543952"/>
                  <a:gd name="connsiteY432" fmla="*/ 1978939 h 6858000"/>
                  <a:gd name="connsiteX433" fmla="*/ 282475 w 4543952"/>
                  <a:gd name="connsiteY433" fmla="*/ 1869779 h 6858000"/>
                  <a:gd name="connsiteX434" fmla="*/ 292573 w 4543952"/>
                  <a:gd name="connsiteY434" fmla="*/ 1825392 h 6858000"/>
                  <a:gd name="connsiteX435" fmla="*/ 292381 w 4543952"/>
                  <a:gd name="connsiteY435" fmla="*/ 1763286 h 6858000"/>
                  <a:gd name="connsiteX436" fmla="*/ 306480 w 4543952"/>
                  <a:gd name="connsiteY436" fmla="*/ 1650316 h 6858000"/>
                  <a:gd name="connsiteX437" fmla="*/ 347629 w 4543952"/>
                  <a:gd name="connsiteY437" fmla="*/ 1537536 h 6858000"/>
                  <a:gd name="connsiteX438" fmla="*/ 343629 w 4543952"/>
                  <a:gd name="connsiteY438" fmla="*/ 1489719 h 6858000"/>
                  <a:gd name="connsiteX439" fmla="*/ 344581 w 4543952"/>
                  <a:gd name="connsiteY439" fmla="*/ 1472574 h 6858000"/>
                  <a:gd name="connsiteX440" fmla="*/ 367252 w 4543952"/>
                  <a:gd name="connsiteY440" fmla="*/ 1318455 h 6858000"/>
                  <a:gd name="connsiteX441" fmla="*/ 369728 w 4543952"/>
                  <a:gd name="connsiteY441" fmla="*/ 1303023 h 6858000"/>
                  <a:gd name="connsiteX442" fmla="*/ 389921 w 4543952"/>
                  <a:gd name="connsiteY442" fmla="*/ 1230632 h 6858000"/>
                  <a:gd name="connsiteX443" fmla="*/ 402495 w 4543952"/>
                  <a:gd name="connsiteY443" fmla="*/ 1048124 h 6858000"/>
                  <a:gd name="connsiteX444" fmla="*/ 404019 w 4543952"/>
                  <a:gd name="connsiteY444" fmla="*/ 1036886 h 6858000"/>
                  <a:gd name="connsiteX445" fmla="*/ 393923 w 4543952"/>
                  <a:gd name="connsiteY445" fmla="*/ 975732 h 6858000"/>
                  <a:gd name="connsiteX446" fmla="*/ 379634 w 4543952"/>
                  <a:gd name="connsiteY446" fmla="*/ 945443 h 6858000"/>
                  <a:gd name="connsiteX447" fmla="*/ 364774 w 4543952"/>
                  <a:gd name="connsiteY447" fmla="*/ 898197 h 6858000"/>
                  <a:gd name="connsiteX448" fmla="*/ 359250 w 4543952"/>
                  <a:gd name="connsiteY448" fmla="*/ 850188 h 6858000"/>
                  <a:gd name="connsiteX449" fmla="*/ 381730 w 4543952"/>
                  <a:gd name="connsiteY449" fmla="*/ 769604 h 6858000"/>
                  <a:gd name="connsiteX450" fmla="*/ 384016 w 4543952"/>
                  <a:gd name="connsiteY450" fmla="*/ 740267 h 6858000"/>
                  <a:gd name="connsiteX451" fmla="*/ 394875 w 4543952"/>
                  <a:gd name="connsiteY451" fmla="*/ 674922 h 6858000"/>
                  <a:gd name="connsiteX452" fmla="*/ 394113 w 4543952"/>
                  <a:gd name="connsiteY452" fmla="*/ 617771 h 6858000"/>
                  <a:gd name="connsiteX453" fmla="*/ 376776 w 4543952"/>
                  <a:gd name="connsiteY453" fmla="*/ 571859 h 6858000"/>
                  <a:gd name="connsiteX454" fmla="*/ 373348 w 4543952"/>
                  <a:gd name="connsiteY454" fmla="*/ 505181 h 6858000"/>
                  <a:gd name="connsiteX455" fmla="*/ 385920 w 4543952"/>
                  <a:gd name="connsiteY455" fmla="*/ 462125 h 6858000"/>
                  <a:gd name="connsiteX456" fmla="*/ 387634 w 4543952"/>
                  <a:gd name="connsiteY456" fmla="*/ 453363 h 6858000"/>
                  <a:gd name="connsiteX457" fmla="*/ 388399 w 4543952"/>
                  <a:gd name="connsiteY457" fmla="*/ 340773 h 6858000"/>
                  <a:gd name="connsiteX458" fmla="*/ 350487 w 4543952"/>
                  <a:gd name="connsiteY458" fmla="*/ 200181 h 6858000"/>
                  <a:gd name="connsiteX459" fmla="*/ 342485 w 4543952"/>
                  <a:gd name="connsiteY459" fmla="*/ 176938 h 6858000"/>
                  <a:gd name="connsiteX460" fmla="*/ 328579 w 4543952"/>
                  <a:gd name="connsiteY460" fmla="*/ 63586 h 6858000"/>
                  <a:gd name="connsiteX461" fmla="*/ 314480 w 4543952"/>
                  <a:gd name="connsiteY461" fmla="*/ 2816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</a:cxnLst>
                <a:rect l="l" t="t" r="r" b="b"/>
                <a:pathLst>
                  <a:path w="4543952" h="6858000">
                    <a:moveTo>
                      <a:pt x="328959" y="6564619"/>
                    </a:moveTo>
                    <a:lnTo>
                      <a:pt x="306480" y="6588624"/>
                    </a:lnTo>
                    <a:cubicBezTo>
                      <a:pt x="298003" y="6597577"/>
                      <a:pt x="291954" y="6611341"/>
                      <a:pt x="289858" y="6625223"/>
                    </a:cubicBezTo>
                    <a:lnTo>
                      <a:pt x="289858" y="6625224"/>
                    </a:lnTo>
                    <a:lnTo>
                      <a:pt x="289870" y="6645551"/>
                    </a:lnTo>
                    <a:lnTo>
                      <a:pt x="296953" y="6662539"/>
                    </a:lnTo>
                    <a:lnTo>
                      <a:pt x="296953" y="6662541"/>
                    </a:lnTo>
                    <a:lnTo>
                      <a:pt x="296954" y="6662543"/>
                    </a:lnTo>
                    <a:lnTo>
                      <a:pt x="311551" y="6702975"/>
                    </a:lnTo>
                    <a:lnTo>
                      <a:pt x="297715" y="6742551"/>
                    </a:lnTo>
                    <a:lnTo>
                      <a:pt x="297714" y="6742554"/>
                    </a:lnTo>
                    <a:lnTo>
                      <a:pt x="283011" y="6776799"/>
                    </a:lnTo>
                    <a:lnTo>
                      <a:pt x="278238" y="6812061"/>
                    </a:lnTo>
                    <a:lnTo>
                      <a:pt x="278237" y="6812062"/>
                    </a:lnTo>
                    <a:lnTo>
                      <a:pt x="278237" y="6812063"/>
                    </a:lnTo>
                    <a:lnTo>
                      <a:pt x="278238" y="6812061"/>
                    </a:lnTo>
                    <a:lnTo>
                      <a:pt x="297714" y="6742554"/>
                    </a:lnTo>
                    <a:lnTo>
                      <a:pt x="297715" y="6742552"/>
                    </a:lnTo>
                    <a:cubicBezTo>
                      <a:pt x="306003" y="6729218"/>
                      <a:pt x="311147" y="6716168"/>
                      <a:pt x="311551" y="6702976"/>
                    </a:cubicBezTo>
                    <a:lnTo>
                      <a:pt x="311551" y="6702975"/>
                    </a:lnTo>
                    <a:lnTo>
                      <a:pt x="308405" y="6683026"/>
                    </a:lnTo>
                    <a:lnTo>
                      <a:pt x="296954" y="6662543"/>
                    </a:lnTo>
                    <a:lnTo>
                      <a:pt x="296953" y="6662540"/>
                    </a:lnTo>
                    <a:lnTo>
                      <a:pt x="296953" y="6662539"/>
                    </a:lnTo>
                    <a:lnTo>
                      <a:pt x="289858" y="6625224"/>
                    </a:lnTo>
                    <a:lnTo>
                      <a:pt x="306480" y="6588625"/>
                    </a:lnTo>
                    <a:cubicBezTo>
                      <a:pt x="312576" y="6582146"/>
                      <a:pt x="318672" y="6575478"/>
                      <a:pt x="328959" y="6564620"/>
                    </a:cubicBezTo>
                    <a:close/>
                    <a:moveTo>
                      <a:pt x="248638" y="6438980"/>
                    </a:moveTo>
                    <a:cubicBezTo>
                      <a:pt x="258140" y="6444076"/>
                      <a:pt x="265617" y="6451649"/>
                      <a:pt x="268569" y="6463840"/>
                    </a:cubicBezTo>
                    <a:lnTo>
                      <a:pt x="268572" y="6463848"/>
                    </a:lnTo>
                    <a:lnTo>
                      <a:pt x="279556" y="6508051"/>
                    </a:lnTo>
                    <a:lnTo>
                      <a:pt x="282367" y="6513011"/>
                    </a:lnTo>
                    <a:lnTo>
                      <a:pt x="284834" y="6521803"/>
                    </a:lnTo>
                    <a:lnTo>
                      <a:pt x="301172" y="6546194"/>
                    </a:lnTo>
                    <a:lnTo>
                      <a:pt x="301172" y="6546193"/>
                    </a:lnTo>
                    <a:lnTo>
                      <a:pt x="282367" y="6513011"/>
                    </a:lnTo>
                    <a:lnTo>
                      <a:pt x="268572" y="6463848"/>
                    </a:lnTo>
                    <a:lnTo>
                      <a:pt x="268569" y="6463839"/>
                    </a:lnTo>
                    <a:close/>
                    <a:moveTo>
                      <a:pt x="166047" y="6392242"/>
                    </a:moveTo>
                    <a:lnTo>
                      <a:pt x="173364" y="6407332"/>
                    </a:lnTo>
                    <a:lnTo>
                      <a:pt x="173364" y="6407331"/>
                    </a:lnTo>
                    <a:close/>
                    <a:moveTo>
                      <a:pt x="401733" y="4221390"/>
                    </a:moveTo>
                    <a:lnTo>
                      <a:pt x="396017" y="4253013"/>
                    </a:lnTo>
                    <a:cubicBezTo>
                      <a:pt x="383824" y="4277400"/>
                      <a:pt x="368204" y="4300069"/>
                      <a:pt x="356201" y="4324644"/>
                    </a:cubicBezTo>
                    <a:cubicBezTo>
                      <a:pt x="350487" y="4336456"/>
                      <a:pt x="347439" y="4350553"/>
                      <a:pt x="347247" y="4363889"/>
                    </a:cubicBezTo>
                    <a:lnTo>
                      <a:pt x="347247" y="4363890"/>
                    </a:lnTo>
                    <a:cubicBezTo>
                      <a:pt x="346295" y="4403325"/>
                      <a:pt x="346295" y="4442761"/>
                      <a:pt x="348009" y="4482004"/>
                    </a:cubicBezTo>
                    <a:cubicBezTo>
                      <a:pt x="350677" y="4546776"/>
                      <a:pt x="351249" y="4612500"/>
                      <a:pt x="408019" y="4659174"/>
                    </a:cubicBezTo>
                    <a:cubicBezTo>
                      <a:pt x="412591" y="4662986"/>
                      <a:pt x="415259" y="4671176"/>
                      <a:pt x="416021" y="4677655"/>
                    </a:cubicBezTo>
                    <a:cubicBezTo>
                      <a:pt x="419640" y="4707564"/>
                      <a:pt x="420022" y="4738235"/>
                      <a:pt x="425928" y="4767764"/>
                    </a:cubicBezTo>
                    <a:lnTo>
                      <a:pt x="427237" y="4800482"/>
                    </a:lnTo>
                    <a:lnTo>
                      <a:pt x="412401" y="4828915"/>
                    </a:lnTo>
                    <a:cubicBezTo>
                      <a:pt x="404115" y="4837702"/>
                      <a:pt x="397114" y="4847213"/>
                      <a:pt x="391971" y="4857316"/>
                    </a:cubicBezTo>
                    <a:lnTo>
                      <a:pt x="390221" y="4863342"/>
                    </a:lnTo>
                    <a:lnTo>
                      <a:pt x="387469" y="4867613"/>
                    </a:lnTo>
                    <a:lnTo>
                      <a:pt x="382691" y="4889274"/>
                    </a:lnTo>
                    <a:lnTo>
                      <a:pt x="382691" y="4889275"/>
                    </a:lnTo>
                    <a:cubicBezTo>
                      <a:pt x="382122" y="4896713"/>
                      <a:pt x="382634" y="4904357"/>
                      <a:pt x="384396" y="4912168"/>
                    </a:cubicBezTo>
                    <a:lnTo>
                      <a:pt x="385799" y="4933804"/>
                    </a:lnTo>
                    <a:lnTo>
                      <a:pt x="378247" y="4957452"/>
                    </a:lnTo>
                    <a:lnTo>
                      <a:pt x="360964" y="4987036"/>
                    </a:lnTo>
                    <a:cubicBezTo>
                      <a:pt x="349725" y="5003800"/>
                      <a:pt x="335627" y="5022851"/>
                      <a:pt x="334485" y="5041520"/>
                    </a:cubicBezTo>
                    <a:cubicBezTo>
                      <a:pt x="333557" y="5057380"/>
                      <a:pt x="327458" y="5072410"/>
                      <a:pt x="321371" y="5087422"/>
                    </a:cubicBezTo>
                    <a:lnTo>
                      <a:pt x="321364" y="5087449"/>
                    </a:lnTo>
                    <a:lnTo>
                      <a:pt x="315482" y="5102460"/>
                    </a:lnTo>
                    <a:lnTo>
                      <a:pt x="308338" y="5133219"/>
                    </a:lnTo>
                    <a:lnTo>
                      <a:pt x="308337" y="5133223"/>
                    </a:lnTo>
                    <a:lnTo>
                      <a:pt x="308337" y="5133224"/>
                    </a:lnTo>
                    <a:lnTo>
                      <a:pt x="315052" y="5166113"/>
                    </a:lnTo>
                    <a:lnTo>
                      <a:pt x="314362" y="5172089"/>
                    </a:lnTo>
                    <a:cubicBezTo>
                      <a:pt x="313481" y="5174399"/>
                      <a:pt x="312290" y="5176875"/>
                      <a:pt x="311814" y="5179066"/>
                    </a:cubicBezTo>
                    <a:lnTo>
                      <a:pt x="311814" y="5179067"/>
                    </a:lnTo>
                    <a:cubicBezTo>
                      <a:pt x="304574" y="5214121"/>
                      <a:pt x="311624" y="5247078"/>
                      <a:pt x="335437" y="5272796"/>
                    </a:cubicBezTo>
                    <a:lnTo>
                      <a:pt x="360397" y="5321350"/>
                    </a:lnTo>
                    <a:lnTo>
                      <a:pt x="364317" y="5355013"/>
                    </a:lnTo>
                    <a:lnTo>
                      <a:pt x="359440" y="5385383"/>
                    </a:lnTo>
                    <a:cubicBezTo>
                      <a:pt x="356201" y="5398720"/>
                      <a:pt x="353915" y="5412056"/>
                      <a:pt x="351249" y="5425581"/>
                    </a:cubicBezTo>
                    <a:cubicBezTo>
                      <a:pt x="347439" y="5443869"/>
                      <a:pt x="343437" y="5462350"/>
                      <a:pt x="339627" y="5480636"/>
                    </a:cubicBezTo>
                    <a:cubicBezTo>
                      <a:pt x="337722" y="5489496"/>
                      <a:pt x="335151" y="5498831"/>
                      <a:pt x="335103" y="5507666"/>
                    </a:cubicBezTo>
                    <a:lnTo>
                      <a:pt x="335103" y="5507667"/>
                    </a:lnTo>
                    <a:lnTo>
                      <a:pt x="337324" y="5520421"/>
                    </a:lnTo>
                    <a:lnTo>
                      <a:pt x="345722" y="5531691"/>
                    </a:lnTo>
                    <a:lnTo>
                      <a:pt x="345723" y="5531693"/>
                    </a:lnTo>
                    <a:lnTo>
                      <a:pt x="355869" y="5547577"/>
                    </a:lnTo>
                    <a:lnTo>
                      <a:pt x="346295" y="5562745"/>
                    </a:lnTo>
                    <a:cubicBezTo>
                      <a:pt x="303622" y="5600466"/>
                      <a:pt x="276951" y="5646188"/>
                      <a:pt x="275047" y="5704482"/>
                    </a:cubicBezTo>
                    <a:cubicBezTo>
                      <a:pt x="274665" y="5716484"/>
                      <a:pt x="271999" y="5728677"/>
                      <a:pt x="269141" y="5740487"/>
                    </a:cubicBezTo>
                    <a:cubicBezTo>
                      <a:pt x="267426" y="5747727"/>
                      <a:pt x="265520" y="5756492"/>
                      <a:pt x="260376" y="5760872"/>
                    </a:cubicBezTo>
                    <a:cubicBezTo>
                      <a:pt x="221133" y="5794973"/>
                      <a:pt x="193890" y="5837456"/>
                      <a:pt x="171981" y="5883750"/>
                    </a:cubicBezTo>
                    <a:lnTo>
                      <a:pt x="171979" y="5883755"/>
                    </a:lnTo>
                    <a:lnTo>
                      <a:pt x="160957" y="5909350"/>
                    </a:lnTo>
                    <a:lnTo>
                      <a:pt x="154076" y="5935945"/>
                    </a:lnTo>
                    <a:lnTo>
                      <a:pt x="154075" y="5935948"/>
                    </a:lnTo>
                    <a:lnTo>
                      <a:pt x="154075" y="5935949"/>
                    </a:lnTo>
                    <a:lnTo>
                      <a:pt x="154242" y="5964476"/>
                    </a:lnTo>
                    <a:lnTo>
                      <a:pt x="157695" y="5993289"/>
                    </a:lnTo>
                    <a:lnTo>
                      <a:pt x="157695" y="5993291"/>
                    </a:lnTo>
                    <a:cubicBezTo>
                      <a:pt x="158837" y="6004531"/>
                      <a:pt x="158647" y="6017485"/>
                      <a:pt x="164171" y="6026440"/>
                    </a:cubicBezTo>
                    <a:cubicBezTo>
                      <a:pt x="181508" y="6054825"/>
                      <a:pt x="200176" y="6082258"/>
                      <a:pt x="220371" y="6108738"/>
                    </a:cubicBezTo>
                    <a:lnTo>
                      <a:pt x="234064" y="6133314"/>
                    </a:lnTo>
                    <a:lnTo>
                      <a:pt x="218468" y="6155599"/>
                    </a:lnTo>
                    <a:lnTo>
                      <a:pt x="218465" y="6155601"/>
                    </a:lnTo>
                    <a:cubicBezTo>
                      <a:pt x="196176" y="6175796"/>
                      <a:pt x="184556" y="6200943"/>
                      <a:pt x="179794" y="6228755"/>
                    </a:cubicBezTo>
                    <a:cubicBezTo>
                      <a:pt x="172363" y="6272763"/>
                      <a:pt x="166077" y="6317150"/>
                      <a:pt x="162457" y="6361538"/>
                    </a:cubicBezTo>
                    <a:lnTo>
                      <a:pt x="162457" y="6361539"/>
                    </a:lnTo>
                    <a:lnTo>
                      <a:pt x="179794" y="6228756"/>
                    </a:lnTo>
                    <a:cubicBezTo>
                      <a:pt x="184556" y="6200944"/>
                      <a:pt x="196176" y="6175797"/>
                      <a:pt x="218465" y="6155602"/>
                    </a:cubicBezTo>
                    <a:lnTo>
                      <a:pt x="218468" y="6155599"/>
                    </a:lnTo>
                    <a:lnTo>
                      <a:pt x="230364" y="6143189"/>
                    </a:lnTo>
                    <a:lnTo>
                      <a:pt x="234064" y="6133314"/>
                    </a:lnTo>
                    <a:lnTo>
                      <a:pt x="234064" y="6133313"/>
                    </a:lnTo>
                    <a:cubicBezTo>
                      <a:pt x="233993" y="6126883"/>
                      <a:pt x="229039" y="6120073"/>
                      <a:pt x="220371" y="6108737"/>
                    </a:cubicBezTo>
                    <a:cubicBezTo>
                      <a:pt x="200176" y="6082257"/>
                      <a:pt x="181508" y="6054824"/>
                      <a:pt x="164171" y="6026439"/>
                    </a:cubicBezTo>
                    <a:cubicBezTo>
                      <a:pt x="158647" y="6017484"/>
                      <a:pt x="158837" y="6004530"/>
                      <a:pt x="157695" y="5993290"/>
                    </a:cubicBezTo>
                    <a:lnTo>
                      <a:pt x="157695" y="5993289"/>
                    </a:lnTo>
                    <a:lnTo>
                      <a:pt x="154075" y="5935949"/>
                    </a:lnTo>
                    <a:lnTo>
                      <a:pt x="154076" y="5935945"/>
                    </a:lnTo>
                    <a:lnTo>
                      <a:pt x="171979" y="5883755"/>
                    </a:lnTo>
                    <a:lnTo>
                      <a:pt x="171981" y="5883751"/>
                    </a:lnTo>
                    <a:cubicBezTo>
                      <a:pt x="193890" y="5837457"/>
                      <a:pt x="221133" y="5794974"/>
                      <a:pt x="260376" y="5760873"/>
                    </a:cubicBezTo>
                    <a:cubicBezTo>
                      <a:pt x="265520" y="5756493"/>
                      <a:pt x="267426" y="5747728"/>
                      <a:pt x="269141" y="5740488"/>
                    </a:cubicBezTo>
                    <a:cubicBezTo>
                      <a:pt x="271999" y="5728678"/>
                      <a:pt x="274665" y="5716485"/>
                      <a:pt x="275047" y="5704483"/>
                    </a:cubicBezTo>
                    <a:cubicBezTo>
                      <a:pt x="276951" y="5646189"/>
                      <a:pt x="303622" y="5600467"/>
                      <a:pt x="346295" y="5562746"/>
                    </a:cubicBezTo>
                    <a:cubicBezTo>
                      <a:pt x="352392" y="5557317"/>
                      <a:pt x="355774" y="5552507"/>
                      <a:pt x="355869" y="5547578"/>
                    </a:cubicBezTo>
                    <a:lnTo>
                      <a:pt x="355869" y="5547577"/>
                    </a:lnTo>
                    <a:cubicBezTo>
                      <a:pt x="355964" y="5542648"/>
                      <a:pt x="352773" y="5537599"/>
                      <a:pt x="345723" y="5531692"/>
                    </a:cubicBezTo>
                    <a:lnTo>
                      <a:pt x="345722" y="5531691"/>
                    </a:lnTo>
                    <a:lnTo>
                      <a:pt x="335103" y="5507667"/>
                    </a:lnTo>
                    <a:lnTo>
                      <a:pt x="339627" y="5480637"/>
                    </a:lnTo>
                    <a:cubicBezTo>
                      <a:pt x="343437" y="5462351"/>
                      <a:pt x="347439" y="5443870"/>
                      <a:pt x="351249" y="5425582"/>
                    </a:cubicBezTo>
                    <a:cubicBezTo>
                      <a:pt x="353915" y="5412057"/>
                      <a:pt x="356201" y="5398721"/>
                      <a:pt x="359440" y="5385384"/>
                    </a:cubicBezTo>
                    <a:cubicBezTo>
                      <a:pt x="361965" y="5375002"/>
                      <a:pt x="363668" y="5364882"/>
                      <a:pt x="364317" y="5355014"/>
                    </a:cubicBezTo>
                    <a:lnTo>
                      <a:pt x="364317" y="5355013"/>
                    </a:lnTo>
                    <a:lnTo>
                      <a:pt x="362870" y="5326162"/>
                    </a:lnTo>
                    <a:lnTo>
                      <a:pt x="360397" y="5321350"/>
                    </a:lnTo>
                    <a:lnTo>
                      <a:pt x="359341" y="5312287"/>
                    </a:lnTo>
                    <a:cubicBezTo>
                      <a:pt x="354789" y="5298594"/>
                      <a:pt x="347082" y="5285440"/>
                      <a:pt x="335437" y="5272795"/>
                    </a:cubicBezTo>
                    <a:cubicBezTo>
                      <a:pt x="323531" y="5259936"/>
                      <a:pt x="315815" y="5245268"/>
                      <a:pt x="311981" y="5229432"/>
                    </a:cubicBezTo>
                    <a:lnTo>
                      <a:pt x="311814" y="5179067"/>
                    </a:lnTo>
                    <a:lnTo>
                      <a:pt x="314362" y="5172090"/>
                    </a:lnTo>
                    <a:cubicBezTo>
                      <a:pt x="315243" y="5169780"/>
                      <a:pt x="315814" y="5167637"/>
                      <a:pt x="315052" y="5166113"/>
                    </a:cubicBezTo>
                    <a:lnTo>
                      <a:pt x="315052" y="5166112"/>
                    </a:lnTo>
                    <a:lnTo>
                      <a:pt x="308337" y="5133224"/>
                    </a:lnTo>
                    <a:lnTo>
                      <a:pt x="308338" y="5133219"/>
                    </a:lnTo>
                    <a:lnTo>
                      <a:pt x="321364" y="5087449"/>
                    </a:lnTo>
                    <a:lnTo>
                      <a:pt x="327270" y="5072375"/>
                    </a:lnTo>
                    <a:cubicBezTo>
                      <a:pt x="330949" y="5062299"/>
                      <a:pt x="333866" y="5052095"/>
                      <a:pt x="334485" y="5041521"/>
                    </a:cubicBezTo>
                    <a:cubicBezTo>
                      <a:pt x="335627" y="5022852"/>
                      <a:pt x="349725" y="5003801"/>
                      <a:pt x="360964" y="4987037"/>
                    </a:cubicBezTo>
                    <a:cubicBezTo>
                      <a:pt x="366751" y="4978392"/>
                      <a:pt x="372458" y="4970096"/>
                      <a:pt x="376969" y="4961455"/>
                    </a:cubicBezTo>
                    <a:lnTo>
                      <a:pt x="378247" y="4957452"/>
                    </a:lnTo>
                    <a:lnTo>
                      <a:pt x="381039" y="4952672"/>
                    </a:lnTo>
                    <a:lnTo>
                      <a:pt x="385799" y="4933804"/>
                    </a:lnTo>
                    <a:cubicBezTo>
                      <a:pt x="386468" y="4927121"/>
                      <a:pt x="386111" y="4919978"/>
                      <a:pt x="384396" y="4912167"/>
                    </a:cubicBezTo>
                    <a:lnTo>
                      <a:pt x="382691" y="4889274"/>
                    </a:lnTo>
                    <a:lnTo>
                      <a:pt x="390221" y="4863342"/>
                    </a:lnTo>
                    <a:lnTo>
                      <a:pt x="412401" y="4828916"/>
                    </a:lnTo>
                    <a:cubicBezTo>
                      <a:pt x="420784" y="4819963"/>
                      <a:pt x="425356" y="4810580"/>
                      <a:pt x="427237" y="4800483"/>
                    </a:cubicBezTo>
                    <a:lnTo>
                      <a:pt x="427237" y="4800482"/>
                    </a:lnTo>
                    <a:cubicBezTo>
                      <a:pt x="429119" y="4790385"/>
                      <a:pt x="428309" y="4779574"/>
                      <a:pt x="425928" y="4767763"/>
                    </a:cubicBezTo>
                    <a:cubicBezTo>
                      <a:pt x="420022" y="4738234"/>
                      <a:pt x="419640" y="4707563"/>
                      <a:pt x="416021" y="4677654"/>
                    </a:cubicBezTo>
                    <a:cubicBezTo>
                      <a:pt x="415259" y="4671175"/>
                      <a:pt x="412591" y="4662985"/>
                      <a:pt x="408019" y="4659173"/>
                    </a:cubicBezTo>
                    <a:cubicBezTo>
                      <a:pt x="351249" y="4612499"/>
                      <a:pt x="350677" y="4546775"/>
                      <a:pt x="348009" y="4482003"/>
                    </a:cubicBezTo>
                    <a:lnTo>
                      <a:pt x="347247" y="4363890"/>
                    </a:lnTo>
                    <a:lnTo>
                      <a:pt x="356201" y="4324645"/>
                    </a:lnTo>
                    <a:cubicBezTo>
                      <a:pt x="368204" y="4300070"/>
                      <a:pt x="383824" y="4277401"/>
                      <a:pt x="396017" y="4253014"/>
                    </a:cubicBezTo>
                    <a:cubicBezTo>
                      <a:pt x="400781" y="4243872"/>
                      <a:pt x="400971" y="4232060"/>
                      <a:pt x="401733" y="4221391"/>
                    </a:cubicBezTo>
                    <a:close/>
                    <a:moveTo>
                      <a:pt x="332842" y="2836171"/>
                    </a:moveTo>
                    <a:lnTo>
                      <a:pt x="332842" y="2836172"/>
                    </a:lnTo>
                    <a:cubicBezTo>
                      <a:pt x="336914" y="2839982"/>
                      <a:pt x="340200" y="2844316"/>
                      <a:pt x="341533" y="2848793"/>
                    </a:cubicBezTo>
                    <a:lnTo>
                      <a:pt x="358166" y="2903544"/>
                    </a:lnTo>
                    <a:lnTo>
                      <a:pt x="366072" y="2947858"/>
                    </a:lnTo>
                    <a:lnTo>
                      <a:pt x="366072" y="2947862"/>
                    </a:lnTo>
                    <a:lnTo>
                      <a:pt x="362488" y="2982147"/>
                    </a:lnTo>
                    <a:cubicBezTo>
                      <a:pt x="354392" y="3014152"/>
                      <a:pt x="350582" y="3045776"/>
                      <a:pt x="350796" y="3077400"/>
                    </a:cubicBezTo>
                    <a:lnTo>
                      <a:pt x="350796" y="3077401"/>
                    </a:lnTo>
                    <a:cubicBezTo>
                      <a:pt x="351010" y="3109025"/>
                      <a:pt x="355249" y="3140649"/>
                      <a:pt x="363250" y="3172654"/>
                    </a:cubicBezTo>
                    <a:cubicBezTo>
                      <a:pt x="389159" y="3276480"/>
                      <a:pt x="416591" y="3380305"/>
                      <a:pt x="410877" y="3489467"/>
                    </a:cubicBezTo>
                    <a:cubicBezTo>
                      <a:pt x="409925" y="3507563"/>
                      <a:pt x="421546" y="3529090"/>
                      <a:pt x="432976" y="3544713"/>
                    </a:cubicBezTo>
                    <a:cubicBezTo>
                      <a:pt x="438406" y="3552190"/>
                      <a:pt x="442585" y="3557715"/>
                      <a:pt x="445520" y="3562320"/>
                    </a:cubicBezTo>
                    <a:lnTo>
                      <a:pt x="450598" y="3574407"/>
                    </a:lnTo>
                    <a:lnTo>
                      <a:pt x="448246" y="3587173"/>
                    </a:lnTo>
                    <a:cubicBezTo>
                      <a:pt x="446228" y="3592231"/>
                      <a:pt x="442978" y="3598434"/>
                      <a:pt x="438500" y="3606816"/>
                    </a:cubicBezTo>
                    <a:cubicBezTo>
                      <a:pt x="434118" y="3614818"/>
                      <a:pt x="431452" y="3624724"/>
                      <a:pt x="424974" y="3630631"/>
                    </a:cubicBezTo>
                    <a:cubicBezTo>
                      <a:pt x="408496" y="3645681"/>
                      <a:pt x="402257" y="3662493"/>
                      <a:pt x="400733" y="3680162"/>
                    </a:cubicBezTo>
                    <a:lnTo>
                      <a:pt x="400733" y="3680163"/>
                    </a:lnTo>
                    <a:lnTo>
                      <a:pt x="404781" y="3734837"/>
                    </a:lnTo>
                    <a:lnTo>
                      <a:pt x="404399" y="3754651"/>
                    </a:lnTo>
                    <a:cubicBezTo>
                      <a:pt x="398399" y="3767129"/>
                      <a:pt x="396447" y="3778654"/>
                      <a:pt x="398042" y="3789775"/>
                    </a:cubicBezTo>
                    <a:lnTo>
                      <a:pt x="398042" y="3789776"/>
                    </a:lnTo>
                    <a:cubicBezTo>
                      <a:pt x="399638" y="3800896"/>
                      <a:pt x="404781" y="3811613"/>
                      <a:pt x="412973" y="3822472"/>
                    </a:cubicBezTo>
                    <a:lnTo>
                      <a:pt x="427308" y="3852619"/>
                    </a:lnTo>
                    <a:lnTo>
                      <a:pt x="417926" y="3885336"/>
                    </a:lnTo>
                    <a:lnTo>
                      <a:pt x="417925" y="3885337"/>
                    </a:lnTo>
                    <a:cubicBezTo>
                      <a:pt x="398494" y="3910103"/>
                      <a:pt x="388302" y="3935726"/>
                      <a:pt x="386040" y="3962158"/>
                    </a:cubicBezTo>
                    <a:lnTo>
                      <a:pt x="386040" y="3962159"/>
                    </a:lnTo>
                    <a:lnTo>
                      <a:pt x="388431" y="4002409"/>
                    </a:lnTo>
                    <a:lnTo>
                      <a:pt x="401733" y="4043837"/>
                    </a:lnTo>
                    <a:lnTo>
                      <a:pt x="401733" y="4043839"/>
                    </a:lnTo>
                    <a:lnTo>
                      <a:pt x="416855" y="4103825"/>
                    </a:lnTo>
                    <a:lnTo>
                      <a:pt x="405544" y="4165381"/>
                    </a:lnTo>
                    <a:lnTo>
                      <a:pt x="405543" y="4165382"/>
                    </a:lnTo>
                    <a:cubicBezTo>
                      <a:pt x="402114" y="4173479"/>
                      <a:pt x="401543" y="4182766"/>
                      <a:pt x="401638" y="4192386"/>
                    </a:cubicBezTo>
                    <a:lnTo>
                      <a:pt x="401638" y="4192387"/>
                    </a:lnTo>
                    <a:lnTo>
                      <a:pt x="405543" y="4165383"/>
                    </a:lnTo>
                    <a:lnTo>
                      <a:pt x="405544" y="4165381"/>
                    </a:lnTo>
                    <a:lnTo>
                      <a:pt x="414887" y="4134255"/>
                    </a:lnTo>
                    <a:lnTo>
                      <a:pt x="416855" y="4103825"/>
                    </a:lnTo>
                    <a:lnTo>
                      <a:pt x="416855" y="4103824"/>
                    </a:lnTo>
                    <a:cubicBezTo>
                      <a:pt x="415879" y="4083701"/>
                      <a:pt x="410497" y="4063841"/>
                      <a:pt x="401733" y="4043838"/>
                    </a:cubicBezTo>
                    <a:lnTo>
                      <a:pt x="401733" y="4043837"/>
                    </a:lnTo>
                    <a:lnTo>
                      <a:pt x="386040" y="3962159"/>
                    </a:lnTo>
                    <a:lnTo>
                      <a:pt x="395544" y="3923124"/>
                    </a:lnTo>
                    <a:cubicBezTo>
                      <a:pt x="400804" y="3910318"/>
                      <a:pt x="408210" y="3897721"/>
                      <a:pt x="417925" y="3885338"/>
                    </a:cubicBezTo>
                    <a:lnTo>
                      <a:pt x="417926" y="3885336"/>
                    </a:lnTo>
                    <a:lnTo>
                      <a:pt x="426528" y="3868763"/>
                    </a:lnTo>
                    <a:lnTo>
                      <a:pt x="427308" y="3852619"/>
                    </a:lnTo>
                    <a:lnTo>
                      <a:pt x="427308" y="3852618"/>
                    </a:lnTo>
                    <a:cubicBezTo>
                      <a:pt x="425642" y="3842045"/>
                      <a:pt x="420022" y="3831901"/>
                      <a:pt x="412973" y="3822471"/>
                    </a:cubicBezTo>
                    <a:lnTo>
                      <a:pt x="398042" y="3789775"/>
                    </a:lnTo>
                    <a:lnTo>
                      <a:pt x="404399" y="3754652"/>
                    </a:lnTo>
                    <a:cubicBezTo>
                      <a:pt x="407067" y="3749125"/>
                      <a:pt x="405733" y="3741315"/>
                      <a:pt x="404781" y="3734837"/>
                    </a:cubicBezTo>
                    <a:lnTo>
                      <a:pt x="404781" y="3734836"/>
                    </a:lnTo>
                    <a:lnTo>
                      <a:pt x="400733" y="3680163"/>
                    </a:lnTo>
                    <a:lnTo>
                      <a:pt x="407246" y="3654415"/>
                    </a:lnTo>
                    <a:cubicBezTo>
                      <a:pt x="411056" y="3646122"/>
                      <a:pt x="416735" y="3638157"/>
                      <a:pt x="424974" y="3630632"/>
                    </a:cubicBezTo>
                    <a:cubicBezTo>
                      <a:pt x="431452" y="3624725"/>
                      <a:pt x="434118" y="3614819"/>
                      <a:pt x="438500" y="3606817"/>
                    </a:cubicBezTo>
                    <a:cubicBezTo>
                      <a:pt x="447455" y="3590053"/>
                      <a:pt x="451503" y="3582004"/>
                      <a:pt x="450598" y="3574408"/>
                    </a:cubicBezTo>
                    <a:lnTo>
                      <a:pt x="450598" y="3574407"/>
                    </a:lnTo>
                    <a:cubicBezTo>
                      <a:pt x="449693" y="3566810"/>
                      <a:pt x="443835" y="3559667"/>
                      <a:pt x="432976" y="3544712"/>
                    </a:cubicBezTo>
                    <a:cubicBezTo>
                      <a:pt x="421546" y="3529089"/>
                      <a:pt x="409925" y="3507562"/>
                      <a:pt x="410877" y="3489466"/>
                    </a:cubicBezTo>
                    <a:cubicBezTo>
                      <a:pt x="416591" y="3380304"/>
                      <a:pt x="389159" y="3276479"/>
                      <a:pt x="363250" y="3172653"/>
                    </a:cubicBezTo>
                    <a:lnTo>
                      <a:pt x="350796" y="3077401"/>
                    </a:lnTo>
                    <a:lnTo>
                      <a:pt x="362488" y="2982148"/>
                    </a:lnTo>
                    <a:cubicBezTo>
                      <a:pt x="365441" y="2970575"/>
                      <a:pt x="366442" y="2959156"/>
                      <a:pt x="366072" y="2947862"/>
                    </a:cubicBezTo>
                    <a:lnTo>
                      <a:pt x="366072" y="2947861"/>
                    </a:lnTo>
                    <a:lnTo>
                      <a:pt x="366072" y="2947858"/>
                    </a:lnTo>
                    <a:lnTo>
                      <a:pt x="361441" y="2914327"/>
                    </a:lnTo>
                    <a:lnTo>
                      <a:pt x="358166" y="2903544"/>
                    </a:lnTo>
                    <a:lnTo>
                      <a:pt x="357138" y="2897784"/>
                    </a:lnTo>
                    <a:cubicBezTo>
                      <a:pt x="352392" y="2881306"/>
                      <a:pt x="346534" y="2865009"/>
                      <a:pt x="341533" y="2848792"/>
                    </a:cubicBezTo>
                    <a:close/>
                    <a:moveTo>
                      <a:pt x="296001" y="2745351"/>
                    </a:moveTo>
                    <a:lnTo>
                      <a:pt x="289670" y="2770757"/>
                    </a:lnTo>
                    <a:lnTo>
                      <a:pt x="290080" y="2778005"/>
                    </a:lnTo>
                    <a:lnTo>
                      <a:pt x="289301" y="2782304"/>
                    </a:lnTo>
                    <a:lnTo>
                      <a:pt x="290501" y="2785439"/>
                    </a:lnTo>
                    <a:lnTo>
                      <a:pt x="290929" y="2793022"/>
                    </a:lnTo>
                    <a:lnTo>
                      <a:pt x="300579" y="2811779"/>
                    </a:lnTo>
                    <a:lnTo>
                      <a:pt x="300582" y="2811786"/>
                    </a:lnTo>
                    <a:lnTo>
                      <a:pt x="300583" y="2811786"/>
                    </a:lnTo>
                    <a:lnTo>
                      <a:pt x="300579" y="2811779"/>
                    </a:lnTo>
                    <a:lnTo>
                      <a:pt x="290501" y="2785439"/>
                    </a:lnTo>
                    <a:lnTo>
                      <a:pt x="290080" y="2778005"/>
                    </a:lnTo>
                    <a:close/>
                    <a:moveTo>
                      <a:pt x="817328" y="1508457"/>
                    </a:moveTo>
                    <a:lnTo>
                      <a:pt x="845421" y="1596212"/>
                    </a:lnTo>
                    <a:cubicBezTo>
                      <a:pt x="847898" y="1604977"/>
                      <a:pt x="846373" y="1615835"/>
                      <a:pt x="843517" y="1624979"/>
                    </a:cubicBezTo>
                    <a:cubicBezTo>
                      <a:pt x="833801" y="1656222"/>
                      <a:pt x="809415" y="1676035"/>
                      <a:pt x="786935" y="1697752"/>
                    </a:cubicBezTo>
                    <a:cubicBezTo>
                      <a:pt x="777029" y="1707278"/>
                      <a:pt x="769981" y="1720422"/>
                      <a:pt x="764267" y="1733187"/>
                    </a:cubicBezTo>
                    <a:cubicBezTo>
                      <a:pt x="749595" y="1766334"/>
                      <a:pt x="736452" y="1800245"/>
                      <a:pt x="722546" y="1833774"/>
                    </a:cubicBezTo>
                    <a:cubicBezTo>
                      <a:pt x="721212" y="1837012"/>
                      <a:pt x="717783" y="1839678"/>
                      <a:pt x="714925" y="1842157"/>
                    </a:cubicBezTo>
                    <a:cubicBezTo>
                      <a:pt x="684824" y="1866921"/>
                      <a:pt x="654535" y="1891496"/>
                      <a:pt x="624434" y="1916453"/>
                    </a:cubicBezTo>
                    <a:cubicBezTo>
                      <a:pt x="618720" y="1921215"/>
                      <a:pt x="614528" y="1928075"/>
                      <a:pt x="609004" y="1933218"/>
                    </a:cubicBezTo>
                    <a:cubicBezTo>
                      <a:pt x="601384" y="1940458"/>
                      <a:pt x="594143" y="1949602"/>
                      <a:pt x="584999" y="1953412"/>
                    </a:cubicBezTo>
                    <a:cubicBezTo>
                      <a:pt x="556234" y="1965223"/>
                      <a:pt x="543850" y="1987893"/>
                      <a:pt x="538516" y="2016468"/>
                    </a:cubicBezTo>
                    <a:cubicBezTo>
                      <a:pt x="533563" y="2042569"/>
                      <a:pt x="529371" y="2068668"/>
                      <a:pt x="523657" y="2094577"/>
                    </a:cubicBezTo>
                    <a:cubicBezTo>
                      <a:pt x="516799" y="2126200"/>
                      <a:pt x="509369" y="2157635"/>
                      <a:pt x="500986" y="2188878"/>
                    </a:cubicBezTo>
                    <a:cubicBezTo>
                      <a:pt x="497366" y="2202403"/>
                      <a:pt x="493176" y="2216691"/>
                      <a:pt x="485746" y="2228313"/>
                    </a:cubicBezTo>
                    <a:cubicBezTo>
                      <a:pt x="465171" y="2260889"/>
                      <a:pt x="451265" y="2295752"/>
                      <a:pt x="456789" y="2334043"/>
                    </a:cubicBezTo>
                    <a:cubicBezTo>
                      <a:pt x="461171" y="2364714"/>
                      <a:pt x="449931" y="2390433"/>
                      <a:pt x="432404" y="2409484"/>
                    </a:cubicBezTo>
                    <a:cubicBezTo>
                      <a:pt x="424451" y="2418153"/>
                      <a:pt x="418938" y="2426976"/>
                      <a:pt x="415303" y="2435912"/>
                    </a:cubicBezTo>
                    <a:lnTo>
                      <a:pt x="415303" y="2435912"/>
                    </a:lnTo>
                    <a:lnTo>
                      <a:pt x="415303" y="2435912"/>
                    </a:lnTo>
                    <a:lnTo>
                      <a:pt x="414227" y="2440915"/>
                    </a:lnTo>
                    <a:lnTo>
                      <a:pt x="409472" y="2463016"/>
                    </a:lnTo>
                    <a:lnTo>
                      <a:pt x="409472" y="2463017"/>
                    </a:lnTo>
                    <a:lnTo>
                      <a:pt x="411535" y="2490550"/>
                    </a:lnTo>
                    <a:lnTo>
                      <a:pt x="418115" y="2518261"/>
                    </a:lnTo>
                    <a:lnTo>
                      <a:pt x="418115" y="2518264"/>
                    </a:lnTo>
                    <a:lnTo>
                      <a:pt x="421759" y="2545006"/>
                    </a:lnTo>
                    <a:lnTo>
                      <a:pt x="417545" y="2571033"/>
                    </a:lnTo>
                    <a:cubicBezTo>
                      <a:pt x="405543" y="2612944"/>
                      <a:pt x="372966" y="2640949"/>
                      <a:pt x="344391" y="2668000"/>
                    </a:cubicBezTo>
                    <a:cubicBezTo>
                      <a:pt x="320006" y="2691053"/>
                      <a:pt x="306290" y="2716962"/>
                      <a:pt x="296001" y="2745347"/>
                    </a:cubicBezTo>
                    <a:lnTo>
                      <a:pt x="296001" y="2745348"/>
                    </a:lnTo>
                    <a:cubicBezTo>
                      <a:pt x="306290" y="2716963"/>
                      <a:pt x="320006" y="2691054"/>
                      <a:pt x="344391" y="2668001"/>
                    </a:cubicBezTo>
                    <a:cubicBezTo>
                      <a:pt x="372966" y="2640950"/>
                      <a:pt x="405543" y="2612945"/>
                      <a:pt x="417545" y="2571034"/>
                    </a:cubicBezTo>
                    <a:cubicBezTo>
                      <a:pt x="420117" y="2561985"/>
                      <a:pt x="421593" y="2553555"/>
                      <a:pt x="421760" y="2545006"/>
                    </a:cubicBezTo>
                    <a:lnTo>
                      <a:pt x="421759" y="2545006"/>
                    </a:lnTo>
                    <a:lnTo>
                      <a:pt x="421760" y="2545005"/>
                    </a:lnTo>
                    <a:cubicBezTo>
                      <a:pt x="421926" y="2536456"/>
                      <a:pt x="420783" y="2527789"/>
                      <a:pt x="418115" y="2518263"/>
                    </a:cubicBezTo>
                    <a:lnTo>
                      <a:pt x="418115" y="2518261"/>
                    </a:lnTo>
                    <a:lnTo>
                      <a:pt x="409472" y="2463017"/>
                    </a:lnTo>
                    <a:lnTo>
                      <a:pt x="414227" y="2440915"/>
                    </a:lnTo>
                    <a:lnTo>
                      <a:pt x="415303" y="2435912"/>
                    </a:lnTo>
                    <a:lnTo>
                      <a:pt x="432404" y="2409485"/>
                    </a:lnTo>
                    <a:cubicBezTo>
                      <a:pt x="449931" y="2390434"/>
                      <a:pt x="461171" y="2364715"/>
                      <a:pt x="456789" y="2334044"/>
                    </a:cubicBezTo>
                    <a:cubicBezTo>
                      <a:pt x="451265" y="2295753"/>
                      <a:pt x="465171" y="2260890"/>
                      <a:pt x="485746" y="2228314"/>
                    </a:cubicBezTo>
                    <a:cubicBezTo>
                      <a:pt x="493176" y="2216692"/>
                      <a:pt x="497366" y="2202404"/>
                      <a:pt x="500986" y="2188879"/>
                    </a:cubicBezTo>
                    <a:cubicBezTo>
                      <a:pt x="509369" y="2157636"/>
                      <a:pt x="516799" y="2126201"/>
                      <a:pt x="523657" y="2094578"/>
                    </a:cubicBezTo>
                    <a:cubicBezTo>
                      <a:pt x="529371" y="2068669"/>
                      <a:pt x="533563" y="2042570"/>
                      <a:pt x="538516" y="2016469"/>
                    </a:cubicBezTo>
                    <a:cubicBezTo>
                      <a:pt x="543850" y="1987894"/>
                      <a:pt x="556234" y="1965224"/>
                      <a:pt x="584999" y="1953413"/>
                    </a:cubicBezTo>
                    <a:cubicBezTo>
                      <a:pt x="594143" y="1949603"/>
                      <a:pt x="601384" y="1940459"/>
                      <a:pt x="609004" y="1933219"/>
                    </a:cubicBezTo>
                    <a:cubicBezTo>
                      <a:pt x="614528" y="1928076"/>
                      <a:pt x="618720" y="1921216"/>
                      <a:pt x="624434" y="1916454"/>
                    </a:cubicBezTo>
                    <a:cubicBezTo>
                      <a:pt x="654535" y="1891497"/>
                      <a:pt x="684824" y="1866922"/>
                      <a:pt x="714925" y="1842158"/>
                    </a:cubicBezTo>
                    <a:cubicBezTo>
                      <a:pt x="717783" y="1839679"/>
                      <a:pt x="721212" y="1837013"/>
                      <a:pt x="722546" y="1833775"/>
                    </a:cubicBezTo>
                    <a:cubicBezTo>
                      <a:pt x="736452" y="1800246"/>
                      <a:pt x="749596" y="1766335"/>
                      <a:pt x="764267" y="1733188"/>
                    </a:cubicBezTo>
                    <a:cubicBezTo>
                      <a:pt x="769981" y="1720423"/>
                      <a:pt x="777029" y="1707279"/>
                      <a:pt x="786936" y="1697753"/>
                    </a:cubicBezTo>
                    <a:cubicBezTo>
                      <a:pt x="809416" y="1676036"/>
                      <a:pt x="833801" y="1656223"/>
                      <a:pt x="843517" y="1624980"/>
                    </a:cubicBezTo>
                    <a:cubicBezTo>
                      <a:pt x="846374" y="1615836"/>
                      <a:pt x="847899" y="1604978"/>
                      <a:pt x="845422" y="1596213"/>
                    </a:cubicBezTo>
                    <a:close/>
                    <a:moveTo>
                      <a:pt x="798723" y="1459072"/>
                    </a:moveTo>
                    <a:lnTo>
                      <a:pt x="807941" y="1481571"/>
                    </a:lnTo>
                    <a:lnTo>
                      <a:pt x="798724" y="1459073"/>
                    </a:lnTo>
                    <a:close/>
                    <a:moveTo>
                      <a:pt x="779530" y="1268757"/>
                    </a:moveTo>
                    <a:lnTo>
                      <a:pt x="774363" y="1286068"/>
                    </a:lnTo>
                    <a:cubicBezTo>
                      <a:pt x="759789" y="1306929"/>
                      <a:pt x="753550" y="1328551"/>
                      <a:pt x="752025" y="1350626"/>
                    </a:cubicBezTo>
                    <a:lnTo>
                      <a:pt x="757620" y="1413839"/>
                    </a:lnTo>
                    <a:lnTo>
                      <a:pt x="752026" y="1350627"/>
                    </a:lnTo>
                    <a:cubicBezTo>
                      <a:pt x="753550" y="1328552"/>
                      <a:pt x="759790" y="1306929"/>
                      <a:pt x="774363" y="1286069"/>
                    </a:cubicBezTo>
                    <a:cubicBezTo>
                      <a:pt x="777506" y="1281688"/>
                      <a:pt x="779078" y="1275401"/>
                      <a:pt x="779530" y="1268757"/>
                    </a:cubicBezTo>
                    <a:close/>
                    <a:moveTo>
                      <a:pt x="837801" y="773034"/>
                    </a:moveTo>
                    <a:lnTo>
                      <a:pt x="829801" y="854378"/>
                    </a:lnTo>
                    <a:cubicBezTo>
                      <a:pt x="827515" y="878955"/>
                      <a:pt x="826753" y="903721"/>
                      <a:pt x="798747" y="915342"/>
                    </a:cubicBezTo>
                    <a:cubicBezTo>
                      <a:pt x="794365" y="917058"/>
                      <a:pt x="791127" y="922772"/>
                      <a:pt x="788269" y="927154"/>
                    </a:cubicBezTo>
                    <a:cubicBezTo>
                      <a:pt x="744261" y="994784"/>
                      <a:pt x="745405" y="1030979"/>
                      <a:pt x="791889" y="1097086"/>
                    </a:cubicBezTo>
                    <a:cubicBezTo>
                      <a:pt x="796651" y="1103944"/>
                      <a:pt x="800081" y="1118612"/>
                      <a:pt x="796271" y="1123184"/>
                    </a:cubicBezTo>
                    <a:cubicBezTo>
                      <a:pt x="780459" y="1142616"/>
                      <a:pt x="773411" y="1162953"/>
                      <a:pt x="771553" y="1184028"/>
                    </a:cubicBezTo>
                    <a:cubicBezTo>
                      <a:pt x="773411" y="1162953"/>
                      <a:pt x="780460" y="1142617"/>
                      <a:pt x="796272" y="1123185"/>
                    </a:cubicBezTo>
                    <a:cubicBezTo>
                      <a:pt x="800082" y="1118613"/>
                      <a:pt x="796652" y="1103945"/>
                      <a:pt x="791890" y="1097087"/>
                    </a:cubicBezTo>
                    <a:cubicBezTo>
                      <a:pt x="745406" y="1030980"/>
                      <a:pt x="744262" y="994785"/>
                      <a:pt x="788270" y="927155"/>
                    </a:cubicBezTo>
                    <a:cubicBezTo>
                      <a:pt x="791128" y="922773"/>
                      <a:pt x="794366" y="917059"/>
                      <a:pt x="798748" y="915343"/>
                    </a:cubicBezTo>
                    <a:cubicBezTo>
                      <a:pt x="826753" y="903722"/>
                      <a:pt x="827515" y="878956"/>
                      <a:pt x="829801" y="854379"/>
                    </a:cubicBezTo>
                    <a:cubicBezTo>
                      <a:pt x="832277" y="827329"/>
                      <a:pt x="835515" y="800276"/>
                      <a:pt x="837801" y="773035"/>
                    </a:cubicBezTo>
                    <a:close/>
                    <a:moveTo>
                      <a:pt x="782400" y="517850"/>
                    </a:moveTo>
                    <a:lnTo>
                      <a:pt x="791317" y="556046"/>
                    </a:lnTo>
                    <a:cubicBezTo>
                      <a:pt x="793413" y="564047"/>
                      <a:pt x="798937" y="572621"/>
                      <a:pt x="797795" y="580049"/>
                    </a:cubicBezTo>
                    <a:cubicBezTo>
                      <a:pt x="794461" y="601577"/>
                      <a:pt x="796890" y="622200"/>
                      <a:pt x="801176" y="642536"/>
                    </a:cubicBezTo>
                    <a:lnTo>
                      <a:pt x="813700" y="694927"/>
                    </a:lnTo>
                    <a:lnTo>
                      <a:pt x="801177" y="642537"/>
                    </a:lnTo>
                    <a:cubicBezTo>
                      <a:pt x="796891" y="622200"/>
                      <a:pt x="794462" y="601578"/>
                      <a:pt x="797796" y="580050"/>
                    </a:cubicBezTo>
                    <a:cubicBezTo>
                      <a:pt x="798938" y="572622"/>
                      <a:pt x="793414" y="564048"/>
                      <a:pt x="791318" y="556047"/>
                    </a:cubicBezTo>
                    <a:close/>
                    <a:moveTo>
                      <a:pt x="783887" y="313532"/>
                    </a:moveTo>
                    <a:lnTo>
                      <a:pt x="786245" y="324057"/>
                    </a:lnTo>
                    <a:cubicBezTo>
                      <a:pt x="786031" y="328963"/>
                      <a:pt x="785126" y="334583"/>
                      <a:pt x="784459" y="338869"/>
                    </a:cubicBezTo>
                    <a:lnTo>
                      <a:pt x="784454" y="338897"/>
                    </a:lnTo>
                    <a:lnTo>
                      <a:pt x="778363" y="367327"/>
                    </a:lnTo>
                    <a:lnTo>
                      <a:pt x="774553" y="395639"/>
                    </a:lnTo>
                    <a:lnTo>
                      <a:pt x="784454" y="338897"/>
                    </a:lnTo>
                    <a:lnTo>
                      <a:pt x="784460" y="338870"/>
                    </a:lnTo>
                    <a:cubicBezTo>
                      <a:pt x="785794" y="330298"/>
                      <a:pt x="788080" y="316389"/>
                      <a:pt x="783888" y="313533"/>
                    </a:cubicBezTo>
                    <a:close/>
                    <a:moveTo>
                      <a:pt x="761560" y="281567"/>
                    </a:moveTo>
                    <a:lnTo>
                      <a:pt x="766454" y="295414"/>
                    </a:lnTo>
                    <a:lnTo>
                      <a:pt x="766455" y="295414"/>
                    </a:lnTo>
                    <a:close/>
                    <a:moveTo>
                      <a:pt x="774880" y="24485"/>
                    </a:moveTo>
                    <a:lnTo>
                      <a:pt x="777142" y="74128"/>
                    </a:lnTo>
                    <a:cubicBezTo>
                      <a:pt x="775758" y="100173"/>
                      <a:pt x="771253" y="125875"/>
                      <a:pt x="767023" y="151568"/>
                    </a:cubicBezTo>
                    <a:lnTo>
                      <a:pt x="766824" y="153387"/>
                    </a:lnTo>
                    <a:lnTo>
                      <a:pt x="763010" y="177270"/>
                    </a:lnTo>
                    <a:lnTo>
                      <a:pt x="758551" y="228943"/>
                    </a:lnTo>
                    <a:lnTo>
                      <a:pt x="766824" y="153387"/>
                    </a:lnTo>
                    <a:lnTo>
                      <a:pt x="771220" y="125860"/>
                    </a:lnTo>
                    <a:cubicBezTo>
                      <a:pt x="773910" y="108702"/>
                      <a:pt x="776220" y="91491"/>
                      <a:pt x="777143" y="74128"/>
                    </a:cubicBezTo>
                    <a:close/>
                    <a:moveTo>
                      <a:pt x="313354" y="0"/>
                    </a:moveTo>
                    <a:lnTo>
                      <a:pt x="777461" y="0"/>
                    </a:lnTo>
                    <a:lnTo>
                      <a:pt x="774743" y="21485"/>
                    </a:lnTo>
                    <a:lnTo>
                      <a:pt x="777461" y="0"/>
                    </a:lnTo>
                    <a:lnTo>
                      <a:pt x="4543952" y="1"/>
                    </a:lnTo>
                    <a:lnTo>
                      <a:pt x="4543952" y="6858000"/>
                    </a:lnTo>
                    <a:lnTo>
                      <a:pt x="284400" y="6858000"/>
                    </a:lnTo>
                    <a:lnTo>
                      <a:pt x="112147" y="6858000"/>
                    </a:lnTo>
                    <a:lnTo>
                      <a:pt x="102447" y="6815515"/>
                    </a:lnTo>
                    <a:cubicBezTo>
                      <a:pt x="96923" y="6793034"/>
                      <a:pt x="87016" y="6771318"/>
                      <a:pt x="83396" y="6748457"/>
                    </a:cubicBezTo>
                    <a:cubicBezTo>
                      <a:pt x="74824" y="6694163"/>
                      <a:pt x="68728" y="6639487"/>
                      <a:pt x="61870" y="6584811"/>
                    </a:cubicBezTo>
                    <a:cubicBezTo>
                      <a:pt x="54821" y="6528423"/>
                      <a:pt x="47391" y="6472224"/>
                      <a:pt x="41105" y="6415832"/>
                    </a:cubicBezTo>
                    <a:cubicBezTo>
                      <a:pt x="37865" y="6384971"/>
                      <a:pt x="37295" y="6353918"/>
                      <a:pt x="34247" y="6323057"/>
                    </a:cubicBezTo>
                    <a:cubicBezTo>
                      <a:pt x="31579" y="6296004"/>
                      <a:pt x="26626" y="6269143"/>
                      <a:pt x="23386" y="6242092"/>
                    </a:cubicBezTo>
                    <a:cubicBezTo>
                      <a:pt x="20720" y="6218659"/>
                      <a:pt x="19196" y="6195036"/>
                      <a:pt x="16528" y="6171604"/>
                    </a:cubicBezTo>
                    <a:cubicBezTo>
                      <a:pt x="12148" y="6134074"/>
                      <a:pt x="7194" y="6096735"/>
                      <a:pt x="2622" y="6059396"/>
                    </a:cubicBezTo>
                    <a:lnTo>
                      <a:pt x="0" y="6041768"/>
                    </a:lnTo>
                    <a:lnTo>
                      <a:pt x="0" y="6000936"/>
                    </a:lnTo>
                    <a:lnTo>
                      <a:pt x="3670" y="5957594"/>
                    </a:lnTo>
                    <a:lnTo>
                      <a:pt x="0" y="5912510"/>
                    </a:lnTo>
                    <a:lnTo>
                      <a:pt x="0" y="5886400"/>
                    </a:lnTo>
                    <a:lnTo>
                      <a:pt x="1098" y="5864317"/>
                    </a:lnTo>
                    <a:cubicBezTo>
                      <a:pt x="7576" y="5839360"/>
                      <a:pt x="16720" y="5815168"/>
                      <a:pt x="24720" y="5790591"/>
                    </a:cubicBezTo>
                    <a:cubicBezTo>
                      <a:pt x="25672" y="5787923"/>
                      <a:pt x="25864" y="5784685"/>
                      <a:pt x="26434" y="5781829"/>
                    </a:cubicBezTo>
                    <a:cubicBezTo>
                      <a:pt x="29675" y="5765634"/>
                      <a:pt x="32913" y="5749633"/>
                      <a:pt x="35771" y="5733439"/>
                    </a:cubicBezTo>
                    <a:cubicBezTo>
                      <a:pt x="37295" y="5724677"/>
                      <a:pt x="37485" y="5715722"/>
                      <a:pt x="38819" y="5706958"/>
                    </a:cubicBezTo>
                    <a:cubicBezTo>
                      <a:pt x="44153" y="5673049"/>
                      <a:pt x="35199" y="5635710"/>
                      <a:pt x="58250" y="5606371"/>
                    </a:cubicBezTo>
                    <a:cubicBezTo>
                      <a:pt x="73110" y="5587320"/>
                      <a:pt x="69680" y="5568841"/>
                      <a:pt x="67394" y="5548459"/>
                    </a:cubicBezTo>
                    <a:cubicBezTo>
                      <a:pt x="65680" y="5533026"/>
                      <a:pt x="66252" y="5517214"/>
                      <a:pt x="66060" y="5501593"/>
                    </a:cubicBezTo>
                    <a:cubicBezTo>
                      <a:pt x="65490" y="5474160"/>
                      <a:pt x="65298" y="5446727"/>
                      <a:pt x="64346" y="5419294"/>
                    </a:cubicBezTo>
                    <a:cubicBezTo>
                      <a:pt x="63966" y="5410530"/>
                      <a:pt x="59202" y="5401578"/>
                      <a:pt x="59964" y="5393004"/>
                    </a:cubicBezTo>
                    <a:cubicBezTo>
                      <a:pt x="63584" y="5353378"/>
                      <a:pt x="69300" y="5313753"/>
                      <a:pt x="72538" y="5274128"/>
                    </a:cubicBezTo>
                    <a:cubicBezTo>
                      <a:pt x="74442" y="5251649"/>
                      <a:pt x="70824" y="5228596"/>
                      <a:pt x="73490" y="5206307"/>
                    </a:cubicBezTo>
                    <a:cubicBezTo>
                      <a:pt x="76538" y="5180590"/>
                      <a:pt x="84348" y="5155444"/>
                      <a:pt x="89113" y="5129915"/>
                    </a:cubicBezTo>
                    <a:cubicBezTo>
                      <a:pt x="90445" y="5122866"/>
                      <a:pt x="88731" y="5115056"/>
                      <a:pt x="88351" y="5107626"/>
                    </a:cubicBezTo>
                    <a:cubicBezTo>
                      <a:pt x="87968" y="5099244"/>
                      <a:pt x="87206" y="5091051"/>
                      <a:pt x="87016" y="5082669"/>
                    </a:cubicBezTo>
                    <a:cubicBezTo>
                      <a:pt x="86634" y="5057140"/>
                      <a:pt x="87206" y="5031613"/>
                      <a:pt x="85872" y="5006085"/>
                    </a:cubicBezTo>
                    <a:cubicBezTo>
                      <a:pt x="85110" y="4990464"/>
                      <a:pt x="77300" y="4974081"/>
                      <a:pt x="80158" y="4959601"/>
                    </a:cubicBezTo>
                    <a:cubicBezTo>
                      <a:pt x="85682" y="4930074"/>
                      <a:pt x="73300" y="4900545"/>
                      <a:pt x="83586" y="4871018"/>
                    </a:cubicBezTo>
                    <a:cubicBezTo>
                      <a:pt x="86634" y="4861872"/>
                      <a:pt x="79014" y="4849299"/>
                      <a:pt x="78634" y="4838249"/>
                    </a:cubicBezTo>
                    <a:cubicBezTo>
                      <a:pt x="77682" y="4810626"/>
                      <a:pt x="77872" y="4783003"/>
                      <a:pt x="78062" y="4755380"/>
                    </a:cubicBezTo>
                    <a:cubicBezTo>
                      <a:pt x="78252" y="4730613"/>
                      <a:pt x="75586" y="4704894"/>
                      <a:pt x="80920" y="4681082"/>
                    </a:cubicBezTo>
                    <a:cubicBezTo>
                      <a:pt x="86634" y="4656125"/>
                      <a:pt x="85872" y="4633646"/>
                      <a:pt x="79396" y="4609451"/>
                    </a:cubicBezTo>
                    <a:cubicBezTo>
                      <a:pt x="75014" y="4592877"/>
                      <a:pt x="74442" y="4575350"/>
                      <a:pt x="73110" y="4558206"/>
                    </a:cubicBezTo>
                    <a:cubicBezTo>
                      <a:pt x="71586" y="4539727"/>
                      <a:pt x="75586" y="4519342"/>
                      <a:pt x="69300" y="4502578"/>
                    </a:cubicBezTo>
                    <a:cubicBezTo>
                      <a:pt x="50629" y="4452664"/>
                      <a:pt x="46629" y="4401418"/>
                      <a:pt x="46629" y="4349221"/>
                    </a:cubicBezTo>
                    <a:cubicBezTo>
                      <a:pt x="46629" y="4339694"/>
                      <a:pt x="49295" y="4329978"/>
                      <a:pt x="52153" y="4320836"/>
                    </a:cubicBezTo>
                    <a:cubicBezTo>
                      <a:pt x="69300" y="4267492"/>
                      <a:pt x="67776" y="4213960"/>
                      <a:pt x="57297" y="4159666"/>
                    </a:cubicBezTo>
                    <a:cubicBezTo>
                      <a:pt x="55011" y="4148426"/>
                      <a:pt x="54629" y="4135853"/>
                      <a:pt x="56915" y="4124613"/>
                    </a:cubicBezTo>
                    <a:cubicBezTo>
                      <a:pt x="63584" y="4092988"/>
                      <a:pt x="74634" y="4062317"/>
                      <a:pt x="79396" y="4030502"/>
                    </a:cubicBezTo>
                    <a:cubicBezTo>
                      <a:pt x="87206" y="3977924"/>
                      <a:pt x="60918" y="3932393"/>
                      <a:pt x="43771" y="3885337"/>
                    </a:cubicBezTo>
                    <a:cubicBezTo>
                      <a:pt x="31627" y="3851760"/>
                      <a:pt x="8016" y="3821934"/>
                      <a:pt x="426" y="3786776"/>
                    </a:cubicBezTo>
                    <a:lnTo>
                      <a:pt x="0" y="3773896"/>
                    </a:lnTo>
                    <a:lnTo>
                      <a:pt x="0" y="3393881"/>
                    </a:lnTo>
                    <a:lnTo>
                      <a:pt x="11838" y="3359515"/>
                    </a:lnTo>
                    <a:cubicBezTo>
                      <a:pt x="14434" y="3346204"/>
                      <a:pt x="14910" y="3332773"/>
                      <a:pt x="12910" y="3318770"/>
                    </a:cubicBezTo>
                    <a:cubicBezTo>
                      <a:pt x="12243" y="3314103"/>
                      <a:pt x="9909" y="3308769"/>
                      <a:pt x="6718" y="3304078"/>
                    </a:cubicBezTo>
                    <a:lnTo>
                      <a:pt x="0" y="3297656"/>
                    </a:lnTo>
                    <a:lnTo>
                      <a:pt x="0" y="3207866"/>
                    </a:lnTo>
                    <a:lnTo>
                      <a:pt x="15553" y="3186770"/>
                    </a:lnTo>
                    <a:cubicBezTo>
                      <a:pt x="28483" y="3162328"/>
                      <a:pt x="30484" y="3134646"/>
                      <a:pt x="36341" y="3107499"/>
                    </a:cubicBezTo>
                    <a:cubicBezTo>
                      <a:pt x="41105" y="3085402"/>
                      <a:pt x="41295" y="3064826"/>
                      <a:pt x="38057" y="3042727"/>
                    </a:cubicBezTo>
                    <a:cubicBezTo>
                      <a:pt x="30817" y="2994721"/>
                      <a:pt x="41105" y="2948046"/>
                      <a:pt x="54249" y="2901942"/>
                    </a:cubicBezTo>
                    <a:cubicBezTo>
                      <a:pt x="63012" y="2871461"/>
                      <a:pt x="68346" y="2840218"/>
                      <a:pt x="77300" y="2809929"/>
                    </a:cubicBezTo>
                    <a:cubicBezTo>
                      <a:pt x="84158" y="2787258"/>
                      <a:pt x="92351" y="2764589"/>
                      <a:pt x="103399" y="2743825"/>
                    </a:cubicBezTo>
                    <a:cubicBezTo>
                      <a:pt x="119594" y="2713722"/>
                      <a:pt x="143978" y="2687435"/>
                      <a:pt x="137500" y="2649142"/>
                    </a:cubicBezTo>
                    <a:cubicBezTo>
                      <a:pt x="131786" y="2615420"/>
                      <a:pt x="143786" y="2584941"/>
                      <a:pt x="155217" y="2554078"/>
                    </a:cubicBezTo>
                    <a:cubicBezTo>
                      <a:pt x="163599" y="2531408"/>
                      <a:pt x="172173" y="2508741"/>
                      <a:pt x="177507" y="2485306"/>
                    </a:cubicBezTo>
                    <a:cubicBezTo>
                      <a:pt x="183794" y="2457491"/>
                      <a:pt x="181126" y="2426058"/>
                      <a:pt x="192748" y="2401291"/>
                    </a:cubicBezTo>
                    <a:cubicBezTo>
                      <a:pt x="204940" y="2375382"/>
                      <a:pt x="196748" y="2353858"/>
                      <a:pt x="193318" y="2330805"/>
                    </a:cubicBezTo>
                    <a:cubicBezTo>
                      <a:pt x="187984" y="2294038"/>
                      <a:pt x="178077" y="2257458"/>
                      <a:pt x="190652" y="2220311"/>
                    </a:cubicBezTo>
                    <a:cubicBezTo>
                      <a:pt x="205892" y="2175162"/>
                      <a:pt x="222275" y="2130392"/>
                      <a:pt x="236753" y="2085053"/>
                    </a:cubicBezTo>
                    <a:cubicBezTo>
                      <a:pt x="242280" y="2067524"/>
                      <a:pt x="244566" y="2048667"/>
                      <a:pt x="247042" y="2030377"/>
                    </a:cubicBezTo>
                    <a:cubicBezTo>
                      <a:pt x="249138" y="2013042"/>
                      <a:pt x="243804" y="1992278"/>
                      <a:pt x="251804" y="1978939"/>
                    </a:cubicBezTo>
                    <a:cubicBezTo>
                      <a:pt x="272379" y="1944648"/>
                      <a:pt x="282475" y="1909407"/>
                      <a:pt x="282475" y="1869779"/>
                    </a:cubicBezTo>
                    <a:cubicBezTo>
                      <a:pt x="282475" y="1854919"/>
                      <a:pt x="291049" y="1840440"/>
                      <a:pt x="292573" y="1825392"/>
                    </a:cubicBezTo>
                    <a:cubicBezTo>
                      <a:pt x="294477" y="1804815"/>
                      <a:pt x="299622" y="1781193"/>
                      <a:pt x="292381" y="1763286"/>
                    </a:cubicBezTo>
                    <a:cubicBezTo>
                      <a:pt x="275237" y="1721184"/>
                      <a:pt x="289525" y="1687085"/>
                      <a:pt x="306480" y="1650316"/>
                    </a:cubicBezTo>
                    <a:cubicBezTo>
                      <a:pt x="323244" y="1614119"/>
                      <a:pt x="336579" y="1576018"/>
                      <a:pt x="347629" y="1537536"/>
                    </a:cubicBezTo>
                    <a:cubicBezTo>
                      <a:pt x="351629" y="1523058"/>
                      <a:pt x="344961" y="1505723"/>
                      <a:pt x="343629" y="1489719"/>
                    </a:cubicBezTo>
                    <a:cubicBezTo>
                      <a:pt x="343247" y="1484003"/>
                      <a:pt x="342675" y="1477716"/>
                      <a:pt x="344581" y="1472574"/>
                    </a:cubicBezTo>
                    <a:cubicBezTo>
                      <a:pt x="362870" y="1422853"/>
                      <a:pt x="376776" y="1372367"/>
                      <a:pt x="367252" y="1318455"/>
                    </a:cubicBezTo>
                    <a:cubicBezTo>
                      <a:pt x="366298" y="1313503"/>
                      <a:pt x="368394" y="1307977"/>
                      <a:pt x="369728" y="1303023"/>
                    </a:cubicBezTo>
                    <a:cubicBezTo>
                      <a:pt x="376586" y="1278828"/>
                      <a:pt x="387444" y="1255205"/>
                      <a:pt x="389921" y="1230632"/>
                    </a:cubicBezTo>
                    <a:cubicBezTo>
                      <a:pt x="396017" y="1170050"/>
                      <a:pt x="398495" y="1109090"/>
                      <a:pt x="402495" y="1048124"/>
                    </a:cubicBezTo>
                    <a:cubicBezTo>
                      <a:pt x="402685" y="1044314"/>
                      <a:pt x="402685" y="1040314"/>
                      <a:pt x="404019" y="1036886"/>
                    </a:cubicBezTo>
                    <a:cubicBezTo>
                      <a:pt x="412211" y="1014405"/>
                      <a:pt x="409543" y="994784"/>
                      <a:pt x="393923" y="975732"/>
                    </a:cubicBezTo>
                    <a:cubicBezTo>
                      <a:pt x="387064" y="967349"/>
                      <a:pt x="383444" y="955919"/>
                      <a:pt x="379634" y="945443"/>
                    </a:cubicBezTo>
                    <a:cubicBezTo>
                      <a:pt x="373918" y="930010"/>
                      <a:pt x="368394" y="914199"/>
                      <a:pt x="364774" y="898197"/>
                    </a:cubicBezTo>
                    <a:cubicBezTo>
                      <a:pt x="361346" y="882383"/>
                      <a:pt x="356583" y="865429"/>
                      <a:pt x="359250" y="850188"/>
                    </a:cubicBezTo>
                    <a:cubicBezTo>
                      <a:pt x="364012" y="822755"/>
                      <a:pt x="374680" y="796654"/>
                      <a:pt x="381730" y="769604"/>
                    </a:cubicBezTo>
                    <a:cubicBezTo>
                      <a:pt x="384206" y="760269"/>
                      <a:pt x="383824" y="749981"/>
                      <a:pt x="384016" y="740267"/>
                    </a:cubicBezTo>
                    <a:cubicBezTo>
                      <a:pt x="384586" y="717976"/>
                      <a:pt x="379062" y="695115"/>
                      <a:pt x="394875" y="674922"/>
                    </a:cubicBezTo>
                    <a:cubicBezTo>
                      <a:pt x="409733" y="656254"/>
                      <a:pt x="405353" y="637391"/>
                      <a:pt x="394113" y="617771"/>
                    </a:cubicBezTo>
                    <a:cubicBezTo>
                      <a:pt x="386110" y="603672"/>
                      <a:pt x="379824" y="587671"/>
                      <a:pt x="376776" y="571859"/>
                    </a:cubicBezTo>
                    <a:cubicBezTo>
                      <a:pt x="372586" y="550140"/>
                      <a:pt x="370870" y="528614"/>
                      <a:pt x="373348" y="505181"/>
                    </a:cubicBezTo>
                    <a:cubicBezTo>
                      <a:pt x="375062" y="488606"/>
                      <a:pt x="375824" y="475080"/>
                      <a:pt x="385920" y="462125"/>
                    </a:cubicBezTo>
                    <a:cubicBezTo>
                      <a:pt x="387444" y="460031"/>
                      <a:pt x="387826" y="456221"/>
                      <a:pt x="387634" y="453363"/>
                    </a:cubicBezTo>
                    <a:cubicBezTo>
                      <a:pt x="384396" y="415834"/>
                      <a:pt x="386110" y="378685"/>
                      <a:pt x="388399" y="340773"/>
                    </a:cubicBezTo>
                    <a:cubicBezTo>
                      <a:pt x="391445" y="292578"/>
                      <a:pt x="382492" y="241900"/>
                      <a:pt x="350487" y="200181"/>
                    </a:cubicBezTo>
                    <a:cubicBezTo>
                      <a:pt x="345723" y="194084"/>
                      <a:pt x="343629" y="184940"/>
                      <a:pt x="342485" y="176938"/>
                    </a:cubicBezTo>
                    <a:cubicBezTo>
                      <a:pt x="337533" y="139218"/>
                      <a:pt x="334103" y="101307"/>
                      <a:pt x="328579" y="63586"/>
                    </a:cubicBezTo>
                    <a:cubicBezTo>
                      <a:pt x="325530" y="43011"/>
                      <a:pt x="322862" y="21485"/>
                      <a:pt x="314480" y="2816"/>
                    </a:cubicBez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F442D6D-30A3-40EA-ADD8-5313A3BB9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7620000" y="-1"/>
              <a:ext cx="874716" cy="6858001"/>
              <a:chOff x="7620000" y="-1"/>
              <a:chExt cx="874716" cy="6858001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29E679B4-D12E-448A-8D8F-7183D6A2E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17E3CDF-0144-4FB2-A798-156EC310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>
                <a:off x="4628357" y="2991642"/>
                <a:ext cx="6858001" cy="874716"/>
              </a:xfrm>
              <a:custGeom>
                <a:avLst/>
                <a:gdLst>
                  <a:gd name="connsiteX0" fmla="*/ 0 w 6858001"/>
                  <a:gd name="connsiteY0" fmla="*/ 533314 h 874716"/>
                  <a:gd name="connsiteX1" fmla="*/ 0 w 6858001"/>
                  <a:gd name="connsiteY1" fmla="*/ 69206 h 874716"/>
                  <a:gd name="connsiteX2" fmla="*/ 21486 w 6858001"/>
                  <a:gd name="connsiteY2" fmla="*/ 71924 h 874716"/>
                  <a:gd name="connsiteX3" fmla="*/ 228948 w 6858001"/>
                  <a:gd name="connsiteY3" fmla="*/ 88116 h 874716"/>
                  <a:gd name="connsiteX4" fmla="*/ 313533 w 6858001"/>
                  <a:gd name="connsiteY4" fmla="*/ 62779 h 874716"/>
                  <a:gd name="connsiteX5" fmla="*/ 338870 w 6858001"/>
                  <a:gd name="connsiteY5" fmla="*/ 62207 h 874716"/>
                  <a:gd name="connsiteX6" fmla="*/ 395640 w 6858001"/>
                  <a:gd name="connsiteY6" fmla="*/ 72114 h 874716"/>
                  <a:gd name="connsiteX7" fmla="*/ 512802 w 6858001"/>
                  <a:gd name="connsiteY7" fmla="*/ 65446 h 874716"/>
                  <a:gd name="connsiteX8" fmla="*/ 556047 w 6858001"/>
                  <a:gd name="connsiteY8" fmla="*/ 55349 h 874716"/>
                  <a:gd name="connsiteX9" fmla="*/ 580050 w 6858001"/>
                  <a:gd name="connsiteY9" fmla="*/ 48871 h 874716"/>
                  <a:gd name="connsiteX10" fmla="*/ 703308 w 6858001"/>
                  <a:gd name="connsiteY10" fmla="*/ 30964 h 874716"/>
                  <a:gd name="connsiteX11" fmla="*/ 758174 w 6858001"/>
                  <a:gd name="connsiteY11" fmla="*/ 11724 h 874716"/>
                  <a:gd name="connsiteX12" fmla="*/ 773035 w 6858001"/>
                  <a:gd name="connsiteY12" fmla="*/ 8866 h 874716"/>
                  <a:gd name="connsiteX13" fmla="*/ 854379 w 6858001"/>
                  <a:gd name="connsiteY13" fmla="*/ 16866 h 874716"/>
                  <a:gd name="connsiteX14" fmla="*/ 915343 w 6858001"/>
                  <a:gd name="connsiteY14" fmla="*/ 47919 h 874716"/>
                  <a:gd name="connsiteX15" fmla="*/ 927155 w 6858001"/>
                  <a:gd name="connsiteY15" fmla="*/ 58397 h 874716"/>
                  <a:gd name="connsiteX16" fmla="*/ 1097087 w 6858001"/>
                  <a:gd name="connsiteY16" fmla="*/ 54777 h 874716"/>
                  <a:gd name="connsiteX17" fmla="*/ 1123185 w 6858001"/>
                  <a:gd name="connsiteY17" fmla="*/ 50395 h 874716"/>
                  <a:gd name="connsiteX18" fmla="*/ 1249302 w 6858001"/>
                  <a:gd name="connsiteY18" fmla="*/ 68684 h 874716"/>
                  <a:gd name="connsiteX19" fmla="*/ 1286069 w 6858001"/>
                  <a:gd name="connsiteY19" fmla="*/ 72304 h 874716"/>
                  <a:gd name="connsiteX20" fmla="*/ 1417899 w 6858001"/>
                  <a:gd name="connsiteY20" fmla="*/ 88688 h 874716"/>
                  <a:gd name="connsiteX21" fmla="*/ 1436568 w 6858001"/>
                  <a:gd name="connsiteY21" fmla="*/ 73448 h 874716"/>
                  <a:gd name="connsiteX22" fmla="*/ 1490292 w 6858001"/>
                  <a:gd name="connsiteY22" fmla="*/ 35154 h 874716"/>
                  <a:gd name="connsiteX23" fmla="*/ 1596213 w 6858001"/>
                  <a:gd name="connsiteY23" fmla="*/ 1245 h 874716"/>
                  <a:gd name="connsiteX24" fmla="*/ 1624980 w 6858001"/>
                  <a:gd name="connsiteY24" fmla="*/ 3150 h 874716"/>
                  <a:gd name="connsiteX25" fmla="*/ 1697753 w 6858001"/>
                  <a:gd name="connsiteY25" fmla="*/ 59731 h 874716"/>
                  <a:gd name="connsiteX26" fmla="*/ 1733188 w 6858001"/>
                  <a:gd name="connsiteY26" fmla="*/ 82400 h 874716"/>
                  <a:gd name="connsiteX27" fmla="*/ 1833775 w 6858001"/>
                  <a:gd name="connsiteY27" fmla="*/ 124121 h 874716"/>
                  <a:gd name="connsiteX28" fmla="*/ 1842158 w 6858001"/>
                  <a:gd name="connsiteY28" fmla="*/ 131742 h 874716"/>
                  <a:gd name="connsiteX29" fmla="*/ 1916454 w 6858001"/>
                  <a:gd name="connsiteY29" fmla="*/ 222233 h 874716"/>
                  <a:gd name="connsiteX30" fmla="*/ 1933219 w 6858001"/>
                  <a:gd name="connsiteY30" fmla="*/ 237663 h 874716"/>
                  <a:gd name="connsiteX31" fmla="*/ 1953413 w 6858001"/>
                  <a:gd name="connsiteY31" fmla="*/ 261668 h 874716"/>
                  <a:gd name="connsiteX32" fmla="*/ 2016469 w 6858001"/>
                  <a:gd name="connsiteY32" fmla="*/ 308151 h 874716"/>
                  <a:gd name="connsiteX33" fmla="*/ 2094578 w 6858001"/>
                  <a:gd name="connsiteY33" fmla="*/ 323010 h 874716"/>
                  <a:gd name="connsiteX34" fmla="*/ 2188879 w 6858001"/>
                  <a:gd name="connsiteY34" fmla="*/ 345681 h 874716"/>
                  <a:gd name="connsiteX35" fmla="*/ 2228314 w 6858001"/>
                  <a:gd name="connsiteY35" fmla="*/ 360921 h 874716"/>
                  <a:gd name="connsiteX36" fmla="*/ 2334044 w 6858001"/>
                  <a:gd name="connsiteY36" fmla="*/ 389878 h 874716"/>
                  <a:gd name="connsiteX37" fmla="*/ 2409485 w 6858001"/>
                  <a:gd name="connsiteY37" fmla="*/ 414263 h 874716"/>
                  <a:gd name="connsiteX38" fmla="*/ 2518264 w 6858001"/>
                  <a:gd name="connsiteY38" fmla="*/ 428552 h 874716"/>
                  <a:gd name="connsiteX39" fmla="*/ 2571034 w 6858001"/>
                  <a:gd name="connsiteY39" fmla="*/ 429122 h 874716"/>
                  <a:gd name="connsiteX40" fmla="*/ 2668001 w 6858001"/>
                  <a:gd name="connsiteY40" fmla="*/ 502276 h 874716"/>
                  <a:gd name="connsiteX41" fmla="*/ 2745348 w 6858001"/>
                  <a:gd name="connsiteY41" fmla="*/ 550666 h 874716"/>
                  <a:gd name="connsiteX42" fmla="*/ 2826694 w 6858001"/>
                  <a:gd name="connsiteY42" fmla="*/ 527233 h 874716"/>
                  <a:gd name="connsiteX43" fmla="*/ 2848793 w 6858001"/>
                  <a:gd name="connsiteY43" fmla="*/ 505134 h 874716"/>
                  <a:gd name="connsiteX44" fmla="*/ 2982148 w 6858001"/>
                  <a:gd name="connsiteY44" fmla="*/ 484179 h 874716"/>
                  <a:gd name="connsiteX45" fmla="*/ 3172654 w 6858001"/>
                  <a:gd name="connsiteY45" fmla="*/ 483417 h 874716"/>
                  <a:gd name="connsiteX46" fmla="*/ 3489467 w 6858001"/>
                  <a:gd name="connsiteY46" fmla="*/ 435790 h 874716"/>
                  <a:gd name="connsiteX47" fmla="*/ 3544713 w 6858001"/>
                  <a:gd name="connsiteY47" fmla="*/ 413691 h 874716"/>
                  <a:gd name="connsiteX48" fmla="*/ 3606817 w 6858001"/>
                  <a:gd name="connsiteY48" fmla="*/ 408167 h 874716"/>
                  <a:gd name="connsiteX49" fmla="*/ 3630632 w 6858001"/>
                  <a:gd name="connsiteY49" fmla="*/ 421693 h 874716"/>
                  <a:gd name="connsiteX50" fmla="*/ 3734837 w 6858001"/>
                  <a:gd name="connsiteY50" fmla="*/ 441886 h 874716"/>
                  <a:gd name="connsiteX51" fmla="*/ 3754652 w 6858001"/>
                  <a:gd name="connsiteY51" fmla="*/ 442268 h 874716"/>
                  <a:gd name="connsiteX52" fmla="*/ 3822472 w 6858001"/>
                  <a:gd name="connsiteY52" fmla="*/ 433694 h 874716"/>
                  <a:gd name="connsiteX53" fmla="*/ 3885338 w 6858001"/>
                  <a:gd name="connsiteY53" fmla="*/ 428742 h 874716"/>
                  <a:gd name="connsiteX54" fmla="*/ 4043839 w 6858001"/>
                  <a:gd name="connsiteY54" fmla="*/ 444934 h 874716"/>
                  <a:gd name="connsiteX55" fmla="*/ 4165383 w 6858001"/>
                  <a:gd name="connsiteY55" fmla="*/ 441124 h 874716"/>
                  <a:gd name="connsiteX56" fmla="*/ 4221391 w 6858001"/>
                  <a:gd name="connsiteY56" fmla="*/ 444934 h 874716"/>
                  <a:gd name="connsiteX57" fmla="*/ 4253014 w 6858001"/>
                  <a:gd name="connsiteY57" fmla="*/ 450650 h 874716"/>
                  <a:gd name="connsiteX58" fmla="*/ 4324645 w 6858001"/>
                  <a:gd name="connsiteY58" fmla="*/ 490466 h 874716"/>
                  <a:gd name="connsiteX59" fmla="*/ 4363890 w 6858001"/>
                  <a:gd name="connsiteY59" fmla="*/ 499420 h 874716"/>
                  <a:gd name="connsiteX60" fmla="*/ 4482004 w 6858001"/>
                  <a:gd name="connsiteY60" fmla="*/ 498658 h 874716"/>
                  <a:gd name="connsiteX61" fmla="*/ 4659174 w 6858001"/>
                  <a:gd name="connsiteY61" fmla="*/ 438648 h 874716"/>
                  <a:gd name="connsiteX62" fmla="*/ 4677655 w 6858001"/>
                  <a:gd name="connsiteY62" fmla="*/ 430646 h 874716"/>
                  <a:gd name="connsiteX63" fmla="*/ 4767764 w 6858001"/>
                  <a:gd name="connsiteY63" fmla="*/ 420739 h 874716"/>
                  <a:gd name="connsiteX64" fmla="*/ 4828916 w 6858001"/>
                  <a:gd name="connsiteY64" fmla="*/ 434266 h 874716"/>
                  <a:gd name="connsiteX65" fmla="*/ 4912168 w 6858001"/>
                  <a:gd name="connsiteY65" fmla="*/ 462271 h 874716"/>
                  <a:gd name="connsiteX66" fmla="*/ 4987037 w 6858001"/>
                  <a:gd name="connsiteY66" fmla="*/ 485703 h 874716"/>
                  <a:gd name="connsiteX67" fmla="*/ 5041521 w 6858001"/>
                  <a:gd name="connsiteY67" fmla="*/ 512182 h 874716"/>
                  <a:gd name="connsiteX68" fmla="*/ 5166113 w 6858001"/>
                  <a:gd name="connsiteY68" fmla="*/ 531615 h 874716"/>
                  <a:gd name="connsiteX69" fmla="*/ 5179067 w 6858001"/>
                  <a:gd name="connsiteY69" fmla="*/ 534853 h 874716"/>
                  <a:gd name="connsiteX70" fmla="*/ 5272796 w 6858001"/>
                  <a:gd name="connsiteY70" fmla="*/ 511230 h 874716"/>
                  <a:gd name="connsiteX71" fmla="*/ 5385384 w 6858001"/>
                  <a:gd name="connsiteY71" fmla="*/ 487227 h 874716"/>
                  <a:gd name="connsiteX72" fmla="*/ 5425582 w 6858001"/>
                  <a:gd name="connsiteY72" fmla="*/ 495418 h 874716"/>
                  <a:gd name="connsiteX73" fmla="*/ 5480637 w 6858001"/>
                  <a:gd name="connsiteY73" fmla="*/ 507040 h 874716"/>
                  <a:gd name="connsiteX74" fmla="*/ 5531693 w 6858001"/>
                  <a:gd name="connsiteY74" fmla="*/ 500944 h 874716"/>
                  <a:gd name="connsiteX75" fmla="*/ 5562746 w 6858001"/>
                  <a:gd name="connsiteY75" fmla="*/ 500372 h 874716"/>
                  <a:gd name="connsiteX76" fmla="*/ 5704483 w 6858001"/>
                  <a:gd name="connsiteY76" fmla="*/ 571620 h 874716"/>
                  <a:gd name="connsiteX77" fmla="*/ 5740488 w 6858001"/>
                  <a:gd name="connsiteY77" fmla="*/ 577526 h 874716"/>
                  <a:gd name="connsiteX78" fmla="*/ 5760873 w 6858001"/>
                  <a:gd name="connsiteY78" fmla="*/ 586291 h 874716"/>
                  <a:gd name="connsiteX79" fmla="*/ 5883751 w 6858001"/>
                  <a:gd name="connsiteY79" fmla="*/ 674686 h 874716"/>
                  <a:gd name="connsiteX80" fmla="*/ 5935949 w 6858001"/>
                  <a:gd name="connsiteY80" fmla="*/ 692592 h 874716"/>
                  <a:gd name="connsiteX81" fmla="*/ 5993291 w 6858001"/>
                  <a:gd name="connsiteY81" fmla="*/ 688972 h 874716"/>
                  <a:gd name="connsiteX82" fmla="*/ 6026440 w 6858001"/>
                  <a:gd name="connsiteY82" fmla="*/ 682496 h 874716"/>
                  <a:gd name="connsiteX83" fmla="*/ 6108738 w 6858001"/>
                  <a:gd name="connsiteY83" fmla="*/ 626296 h 874716"/>
                  <a:gd name="connsiteX84" fmla="*/ 6155602 w 6858001"/>
                  <a:gd name="connsiteY84" fmla="*/ 628202 h 874716"/>
                  <a:gd name="connsiteX85" fmla="*/ 6228756 w 6858001"/>
                  <a:gd name="connsiteY85" fmla="*/ 666873 h 874716"/>
                  <a:gd name="connsiteX86" fmla="*/ 6361539 w 6858001"/>
                  <a:gd name="connsiteY86" fmla="*/ 684210 h 874716"/>
                  <a:gd name="connsiteX87" fmla="*/ 6428979 w 6858001"/>
                  <a:gd name="connsiteY87" fmla="*/ 630106 h 874716"/>
                  <a:gd name="connsiteX88" fmla="*/ 6463840 w 6858001"/>
                  <a:gd name="connsiteY88" fmla="*/ 578098 h 874716"/>
                  <a:gd name="connsiteX89" fmla="*/ 6564620 w 6858001"/>
                  <a:gd name="connsiteY89" fmla="*/ 517708 h 874716"/>
                  <a:gd name="connsiteX90" fmla="*/ 6588625 w 6858001"/>
                  <a:gd name="connsiteY90" fmla="*/ 540187 h 874716"/>
                  <a:gd name="connsiteX91" fmla="*/ 6662541 w 6858001"/>
                  <a:gd name="connsiteY91" fmla="*/ 549714 h 874716"/>
                  <a:gd name="connsiteX92" fmla="*/ 6742552 w 6858001"/>
                  <a:gd name="connsiteY92" fmla="*/ 548952 h 874716"/>
                  <a:gd name="connsiteX93" fmla="*/ 6812063 w 6858001"/>
                  <a:gd name="connsiteY93" fmla="*/ 568430 h 874716"/>
                  <a:gd name="connsiteX94" fmla="*/ 6858001 w 6858001"/>
                  <a:gd name="connsiteY94" fmla="*/ 562267 h 874716"/>
                  <a:gd name="connsiteX95" fmla="*/ 6858001 w 6858001"/>
                  <a:gd name="connsiteY95" fmla="*/ 734520 h 874716"/>
                  <a:gd name="connsiteX96" fmla="*/ 6815516 w 6858001"/>
                  <a:gd name="connsiteY96" fmla="*/ 744220 h 874716"/>
                  <a:gd name="connsiteX97" fmla="*/ 6748458 w 6858001"/>
                  <a:gd name="connsiteY97" fmla="*/ 763271 h 874716"/>
                  <a:gd name="connsiteX98" fmla="*/ 6584812 w 6858001"/>
                  <a:gd name="connsiteY98" fmla="*/ 784797 h 874716"/>
                  <a:gd name="connsiteX99" fmla="*/ 6415833 w 6858001"/>
                  <a:gd name="connsiteY99" fmla="*/ 805562 h 874716"/>
                  <a:gd name="connsiteX100" fmla="*/ 6323058 w 6858001"/>
                  <a:gd name="connsiteY100" fmla="*/ 812420 h 874716"/>
                  <a:gd name="connsiteX101" fmla="*/ 6242093 w 6858001"/>
                  <a:gd name="connsiteY101" fmla="*/ 823281 h 874716"/>
                  <a:gd name="connsiteX102" fmla="*/ 6171605 w 6858001"/>
                  <a:gd name="connsiteY102" fmla="*/ 830139 h 874716"/>
                  <a:gd name="connsiteX103" fmla="*/ 6059397 w 6858001"/>
                  <a:gd name="connsiteY103" fmla="*/ 844045 h 874716"/>
                  <a:gd name="connsiteX104" fmla="*/ 6012723 w 6858001"/>
                  <a:gd name="connsiteY104" fmla="*/ 847665 h 874716"/>
                  <a:gd name="connsiteX105" fmla="*/ 5902610 w 6858001"/>
                  <a:gd name="connsiteY105" fmla="*/ 847473 h 874716"/>
                  <a:gd name="connsiteX106" fmla="*/ 5864318 w 6858001"/>
                  <a:gd name="connsiteY106" fmla="*/ 845569 h 874716"/>
                  <a:gd name="connsiteX107" fmla="*/ 5790592 w 6858001"/>
                  <a:gd name="connsiteY107" fmla="*/ 821947 h 874716"/>
                  <a:gd name="connsiteX108" fmla="*/ 5781830 w 6858001"/>
                  <a:gd name="connsiteY108" fmla="*/ 820233 h 874716"/>
                  <a:gd name="connsiteX109" fmla="*/ 5733440 w 6858001"/>
                  <a:gd name="connsiteY109" fmla="*/ 810896 h 874716"/>
                  <a:gd name="connsiteX110" fmla="*/ 5706959 w 6858001"/>
                  <a:gd name="connsiteY110" fmla="*/ 807848 h 874716"/>
                  <a:gd name="connsiteX111" fmla="*/ 5606372 w 6858001"/>
                  <a:gd name="connsiteY111" fmla="*/ 788417 h 874716"/>
                  <a:gd name="connsiteX112" fmla="*/ 5548460 w 6858001"/>
                  <a:gd name="connsiteY112" fmla="*/ 779273 h 874716"/>
                  <a:gd name="connsiteX113" fmla="*/ 5501594 w 6858001"/>
                  <a:gd name="connsiteY113" fmla="*/ 780607 h 874716"/>
                  <a:gd name="connsiteX114" fmla="*/ 5419295 w 6858001"/>
                  <a:gd name="connsiteY114" fmla="*/ 782321 h 874716"/>
                  <a:gd name="connsiteX115" fmla="*/ 5393005 w 6858001"/>
                  <a:gd name="connsiteY115" fmla="*/ 786703 h 874716"/>
                  <a:gd name="connsiteX116" fmla="*/ 5274129 w 6858001"/>
                  <a:gd name="connsiteY116" fmla="*/ 774129 h 874716"/>
                  <a:gd name="connsiteX117" fmla="*/ 5206308 w 6858001"/>
                  <a:gd name="connsiteY117" fmla="*/ 773177 h 874716"/>
                  <a:gd name="connsiteX118" fmla="*/ 5129916 w 6858001"/>
                  <a:gd name="connsiteY118" fmla="*/ 757554 h 874716"/>
                  <a:gd name="connsiteX119" fmla="*/ 5107627 w 6858001"/>
                  <a:gd name="connsiteY119" fmla="*/ 758316 h 874716"/>
                  <a:gd name="connsiteX120" fmla="*/ 5082670 w 6858001"/>
                  <a:gd name="connsiteY120" fmla="*/ 759651 h 874716"/>
                  <a:gd name="connsiteX121" fmla="*/ 5006086 w 6858001"/>
                  <a:gd name="connsiteY121" fmla="*/ 760795 h 874716"/>
                  <a:gd name="connsiteX122" fmla="*/ 4959602 w 6858001"/>
                  <a:gd name="connsiteY122" fmla="*/ 766509 h 874716"/>
                  <a:gd name="connsiteX123" fmla="*/ 4871019 w 6858001"/>
                  <a:gd name="connsiteY123" fmla="*/ 763081 h 874716"/>
                  <a:gd name="connsiteX124" fmla="*/ 4838250 w 6858001"/>
                  <a:gd name="connsiteY124" fmla="*/ 768033 h 874716"/>
                  <a:gd name="connsiteX125" fmla="*/ 4755381 w 6858001"/>
                  <a:gd name="connsiteY125" fmla="*/ 768605 h 874716"/>
                  <a:gd name="connsiteX126" fmla="*/ 4681083 w 6858001"/>
                  <a:gd name="connsiteY126" fmla="*/ 765747 h 874716"/>
                  <a:gd name="connsiteX127" fmla="*/ 4609452 w 6858001"/>
                  <a:gd name="connsiteY127" fmla="*/ 767271 h 874716"/>
                  <a:gd name="connsiteX128" fmla="*/ 4558207 w 6858001"/>
                  <a:gd name="connsiteY128" fmla="*/ 773557 h 874716"/>
                  <a:gd name="connsiteX129" fmla="*/ 4502579 w 6858001"/>
                  <a:gd name="connsiteY129" fmla="*/ 777367 h 874716"/>
                  <a:gd name="connsiteX130" fmla="*/ 4349222 w 6858001"/>
                  <a:gd name="connsiteY130" fmla="*/ 800038 h 874716"/>
                  <a:gd name="connsiteX131" fmla="*/ 4320837 w 6858001"/>
                  <a:gd name="connsiteY131" fmla="*/ 794514 h 874716"/>
                  <a:gd name="connsiteX132" fmla="*/ 4159667 w 6858001"/>
                  <a:gd name="connsiteY132" fmla="*/ 789370 h 874716"/>
                  <a:gd name="connsiteX133" fmla="*/ 4124614 w 6858001"/>
                  <a:gd name="connsiteY133" fmla="*/ 789752 h 874716"/>
                  <a:gd name="connsiteX134" fmla="*/ 4030503 w 6858001"/>
                  <a:gd name="connsiteY134" fmla="*/ 767271 h 874716"/>
                  <a:gd name="connsiteX135" fmla="*/ 3885338 w 6858001"/>
                  <a:gd name="connsiteY135" fmla="*/ 802896 h 874716"/>
                  <a:gd name="connsiteX136" fmla="*/ 3749506 w 6858001"/>
                  <a:gd name="connsiteY136" fmla="*/ 847473 h 874716"/>
                  <a:gd name="connsiteX137" fmla="*/ 3732361 w 6858001"/>
                  <a:gd name="connsiteY137" fmla="*/ 853190 h 874716"/>
                  <a:gd name="connsiteX138" fmla="*/ 3683591 w 6858001"/>
                  <a:gd name="connsiteY138" fmla="*/ 862906 h 874716"/>
                  <a:gd name="connsiteX139" fmla="*/ 3623201 w 6858001"/>
                  <a:gd name="connsiteY139" fmla="*/ 866334 h 874716"/>
                  <a:gd name="connsiteX140" fmla="*/ 3546617 w 6858001"/>
                  <a:gd name="connsiteY140" fmla="*/ 874716 h 874716"/>
                  <a:gd name="connsiteX141" fmla="*/ 3485275 w 6858001"/>
                  <a:gd name="connsiteY141" fmla="*/ 864238 h 874716"/>
                  <a:gd name="connsiteX142" fmla="*/ 3399546 w 6858001"/>
                  <a:gd name="connsiteY142" fmla="*/ 848618 h 874716"/>
                  <a:gd name="connsiteX143" fmla="*/ 3318771 w 6858001"/>
                  <a:gd name="connsiteY143" fmla="*/ 833757 h 874716"/>
                  <a:gd name="connsiteX144" fmla="*/ 3293244 w 6858001"/>
                  <a:gd name="connsiteY144" fmla="*/ 851284 h 874716"/>
                  <a:gd name="connsiteX145" fmla="*/ 3253809 w 6858001"/>
                  <a:gd name="connsiteY145" fmla="*/ 866524 h 874716"/>
                  <a:gd name="connsiteX146" fmla="*/ 3209993 w 6858001"/>
                  <a:gd name="connsiteY146" fmla="*/ 848235 h 874716"/>
                  <a:gd name="connsiteX147" fmla="*/ 3107500 w 6858001"/>
                  <a:gd name="connsiteY147" fmla="*/ 810326 h 874716"/>
                  <a:gd name="connsiteX148" fmla="*/ 3042728 w 6858001"/>
                  <a:gd name="connsiteY148" fmla="*/ 808610 h 874716"/>
                  <a:gd name="connsiteX149" fmla="*/ 2901943 w 6858001"/>
                  <a:gd name="connsiteY149" fmla="*/ 792418 h 874716"/>
                  <a:gd name="connsiteX150" fmla="*/ 2809930 w 6858001"/>
                  <a:gd name="connsiteY150" fmla="*/ 769367 h 874716"/>
                  <a:gd name="connsiteX151" fmla="*/ 2743826 w 6858001"/>
                  <a:gd name="connsiteY151" fmla="*/ 743268 h 874716"/>
                  <a:gd name="connsiteX152" fmla="*/ 2649143 w 6858001"/>
                  <a:gd name="connsiteY152" fmla="*/ 709167 h 874716"/>
                  <a:gd name="connsiteX153" fmla="*/ 2554079 w 6858001"/>
                  <a:gd name="connsiteY153" fmla="*/ 691450 h 874716"/>
                  <a:gd name="connsiteX154" fmla="*/ 2485307 w 6858001"/>
                  <a:gd name="connsiteY154" fmla="*/ 669160 h 874716"/>
                  <a:gd name="connsiteX155" fmla="*/ 2401292 w 6858001"/>
                  <a:gd name="connsiteY155" fmla="*/ 653919 h 874716"/>
                  <a:gd name="connsiteX156" fmla="*/ 2330806 w 6858001"/>
                  <a:gd name="connsiteY156" fmla="*/ 653349 h 874716"/>
                  <a:gd name="connsiteX157" fmla="*/ 2220312 w 6858001"/>
                  <a:gd name="connsiteY157" fmla="*/ 656015 h 874716"/>
                  <a:gd name="connsiteX158" fmla="*/ 2085054 w 6858001"/>
                  <a:gd name="connsiteY158" fmla="*/ 609914 h 874716"/>
                  <a:gd name="connsiteX159" fmla="*/ 2030378 w 6858001"/>
                  <a:gd name="connsiteY159" fmla="*/ 599625 h 874716"/>
                  <a:gd name="connsiteX160" fmla="*/ 1978940 w 6858001"/>
                  <a:gd name="connsiteY160" fmla="*/ 594863 h 874716"/>
                  <a:gd name="connsiteX161" fmla="*/ 1869780 w 6858001"/>
                  <a:gd name="connsiteY161" fmla="*/ 564192 h 874716"/>
                  <a:gd name="connsiteX162" fmla="*/ 1825393 w 6858001"/>
                  <a:gd name="connsiteY162" fmla="*/ 554094 h 874716"/>
                  <a:gd name="connsiteX163" fmla="*/ 1763287 w 6858001"/>
                  <a:gd name="connsiteY163" fmla="*/ 554286 h 874716"/>
                  <a:gd name="connsiteX164" fmla="*/ 1650317 w 6858001"/>
                  <a:gd name="connsiteY164" fmla="*/ 540187 h 874716"/>
                  <a:gd name="connsiteX165" fmla="*/ 1537537 w 6858001"/>
                  <a:gd name="connsiteY165" fmla="*/ 499038 h 874716"/>
                  <a:gd name="connsiteX166" fmla="*/ 1489720 w 6858001"/>
                  <a:gd name="connsiteY166" fmla="*/ 503038 h 874716"/>
                  <a:gd name="connsiteX167" fmla="*/ 1472575 w 6858001"/>
                  <a:gd name="connsiteY167" fmla="*/ 502086 h 874716"/>
                  <a:gd name="connsiteX168" fmla="*/ 1318456 w 6858001"/>
                  <a:gd name="connsiteY168" fmla="*/ 479415 h 874716"/>
                  <a:gd name="connsiteX169" fmla="*/ 1303024 w 6858001"/>
                  <a:gd name="connsiteY169" fmla="*/ 476939 h 874716"/>
                  <a:gd name="connsiteX170" fmla="*/ 1230633 w 6858001"/>
                  <a:gd name="connsiteY170" fmla="*/ 456746 h 874716"/>
                  <a:gd name="connsiteX171" fmla="*/ 1048125 w 6858001"/>
                  <a:gd name="connsiteY171" fmla="*/ 444172 h 874716"/>
                  <a:gd name="connsiteX172" fmla="*/ 1036887 w 6858001"/>
                  <a:gd name="connsiteY172" fmla="*/ 442648 h 874716"/>
                  <a:gd name="connsiteX173" fmla="*/ 975733 w 6858001"/>
                  <a:gd name="connsiteY173" fmla="*/ 452744 h 874716"/>
                  <a:gd name="connsiteX174" fmla="*/ 945444 w 6858001"/>
                  <a:gd name="connsiteY174" fmla="*/ 467033 h 874716"/>
                  <a:gd name="connsiteX175" fmla="*/ 898198 w 6858001"/>
                  <a:gd name="connsiteY175" fmla="*/ 481893 h 874716"/>
                  <a:gd name="connsiteX176" fmla="*/ 850189 w 6858001"/>
                  <a:gd name="connsiteY176" fmla="*/ 487417 h 874716"/>
                  <a:gd name="connsiteX177" fmla="*/ 769605 w 6858001"/>
                  <a:gd name="connsiteY177" fmla="*/ 464937 h 874716"/>
                  <a:gd name="connsiteX178" fmla="*/ 740268 w 6858001"/>
                  <a:gd name="connsiteY178" fmla="*/ 462651 h 874716"/>
                  <a:gd name="connsiteX179" fmla="*/ 674923 w 6858001"/>
                  <a:gd name="connsiteY179" fmla="*/ 451792 h 874716"/>
                  <a:gd name="connsiteX180" fmla="*/ 617772 w 6858001"/>
                  <a:gd name="connsiteY180" fmla="*/ 452554 h 874716"/>
                  <a:gd name="connsiteX181" fmla="*/ 571860 w 6858001"/>
                  <a:gd name="connsiteY181" fmla="*/ 469891 h 874716"/>
                  <a:gd name="connsiteX182" fmla="*/ 505182 w 6858001"/>
                  <a:gd name="connsiteY182" fmla="*/ 473319 h 874716"/>
                  <a:gd name="connsiteX183" fmla="*/ 462126 w 6858001"/>
                  <a:gd name="connsiteY183" fmla="*/ 460747 h 874716"/>
                  <a:gd name="connsiteX184" fmla="*/ 453364 w 6858001"/>
                  <a:gd name="connsiteY184" fmla="*/ 459033 h 874716"/>
                  <a:gd name="connsiteX185" fmla="*/ 340774 w 6858001"/>
                  <a:gd name="connsiteY185" fmla="*/ 458268 h 874716"/>
                  <a:gd name="connsiteX186" fmla="*/ 200182 w 6858001"/>
                  <a:gd name="connsiteY186" fmla="*/ 496180 h 874716"/>
                  <a:gd name="connsiteX187" fmla="*/ 176939 w 6858001"/>
                  <a:gd name="connsiteY187" fmla="*/ 504182 h 874716"/>
                  <a:gd name="connsiteX188" fmla="*/ 63587 w 6858001"/>
                  <a:gd name="connsiteY188" fmla="*/ 518088 h 874716"/>
                  <a:gd name="connsiteX189" fmla="*/ 2817 w 6858001"/>
                  <a:gd name="connsiteY189" fmla="*/ 532187 h 874716"/>
                  <a:gd name="connsiteX190" fmla="*/ 0 w 6858001"/>
                  <a:gd name="connsiteY190" fmla="*/ 533314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6858001" h="874716">
                    <a:moveTo>
                      <a:pt x="0" y="533314"/>
                    </a:moveTo>
                    <a:lnTo>
                      <a:pt x="0" y="69206"/>
                    </a:lnTo>
                    <a:lnTo>
                      <a:pt x="21486" y="71924"/>
                    </a:lnTo>
                    <a:cubicBezTo>
                      <a:pt x="92546" y="60493"/>
                      <a:pt x="159604" y="87354"/>
                      <a:pt x="228948" y="88116"/>
                    </a:cubicBezTo>
                    <a:cubicBezTo>
                      <a:pt x="260382" y="88496"/>
                      <a:pt x="291435" y="94592"/>
                      <a:pt x="313533" y="62779"/>
                    </a:cubicBezTo>
                    <a:cubicBezTo>
                      <a:pt x="316389" y="58587"/>
                      <a:pt x="330298" y="60873"/>
                      <a:pt x="338870" y="62207"/>
                    </a:cubicBezTo>
                    <a:cubicBezTo>
                      <a:pt x="357921" y="65066"/>
                      <a:pt x="376781" y="72304"/>
                      <a:pt x="395640" y="72114"/>
                    </a:cubicBezTo>
                    <a:cubicBezTo>
                      <a:pt x="434695" y="71924"/>
                      <a:pt x="473939" y="68876"/>
                      <a:pt x="512802" y="65446"/>
                    </a:cubicBezTo>
                    <a:cubicBezTo>
                      <a:pt x="527470" y="64112"/>
                      <a:pt x="541569" y="58969"/>
                      <a:pt x="556047" y="55349"/>
                    </a:cubicBezTo>
                    <a:cubicBezTo>
                      <a:pt x="564048" y="53253"/>
                      <a:pt x="572622" y="47729"/>
                      <a:pt x="580050" y="48871"/>
                    </a:cubicBezTo>
                    <a:cubicBezTo>
                      <a:pt x="623106" y="55539"/>
                      <a:pt x="662541" y="39157"/>
                      <a:pt x="703308" y="30964"/>
                    </a:cubicBezTo>
                    <a:cubicBezTo>
                      <a:pt x="722169" y="27154"/>
                      <a:pt x="739886" y="18010"/>
                      <a:pt x="758174" y="11724"/>
                    </a:cubicBezTo>
                    <a:cubicBezTo>
                      <a:pt x="762936" y="10008"/>
                      <a:pt x="768271" y="8484"/>
                      <a:pt x="773035" y="8866"/>
                    </a:cubicBezTo>
                    <a:cubicBezTo>
                      <a:pt x="800276" y="11152"/>
                      <a:pt x="827329" y="14390"/>
                      <a:pt x="854379" y="16866"/>
                    </a:cubicBezTo>
                    <a:cubicBezTo>
                      <a:pt x="878956" y="19152"/>
                      <a:pt x="903722" y="19914"/>
                      <a:pt x="915343" y="47919"/>
                    </a:cubicBezTo>
                    <a:cubicBezTo>
                      <a:pt x="917059" y="52301"/>
                      <a:pt x="922773" y="55539"/>
                      <a:pt x="927155" y="58397"/>
                    </a:cubicBezTo>
                    <a:cubicBezTo>
                      <a:pt x="994785" y="102405"/>
                      <a:pt x="1030980" y="101261"/>
                      <a:pt x="1097087" y="54777"/>
                    </a:cubicBezTo>
                    <a:cubicBezTo>
                      <a:pt x="1103945" y="50015"/>
                      <a:pt x="1118613" y="46585"/>
                      <a:pt x="1123185" y="50395"/>
                    </a:cubicBezTo>
                    <a:cubicBezTo>
                      <a:pt x="1162049" y="82020"/>
                      <a:pt x="1204532" y="78590"/>
                      <a:pt x="1249302" y="68684"/>
                    </a:cubicBezTo>
                    <a:cubicBezTo>
                      <a:pt x="1260922" y="66018"/>
                      <a:pt x="1277307" y="66018"/>
                      <a:pt x="1286069" y="72304"/>
                    </a:cubicBezTo>
                    <a:cubicBezTo>
                      <a:pt x="1327790" y="101451"/>
                      <a:pt x="1372560" y="97261"/>
                      <a:pt x="1417899" y="88688"/>
                    </a:cubicBezTo>
                    <a:cubicBezTo>
                      <a:pt x="1424948" y="87354"/>
                      <a:pt x="1433522" y="80114"/>
                      <a:pt x="1436568" y="73448"/>
                    </a:cubicBezTo>
                    <a:cubicBezTo>
                      <a:pt x="1447428" y="49825"/>
                      <a:pt x="1467813" y="41823"/>
                      <a:pt x="1490292" y="35154"/>
                    </a:cubicBezTo>
                    <a:cubicBezTo>
                      <a:pt x="1525727" y="24296"/>
                      <a:pt x="1560588" y="11532"/>
                      <a:pt x="1596213" y="1245"/>
                    </a:cubicBezTo>
                    <a:cubicBezTo>
                      <a:pt x="1604978" y="-1231"/>
                      <a:pt x="1615836" y="293"/>
                      <a:pt x="1624980" y="3150"/>
                    </a:cubicBezTo>
                    <a:cubicBezTo>
                      <a:pt x="1656223" y="12866"/>
                      <a:pt x="1676036" y="37251"/>
                      <a:pt x="1697753" y="59731"/>
                    </a:cubicBezTo>
                    <a:cubicBezTo>
                      <a:pt x="1707279" y="69638"/>
                      <a:pt x="1720423" y="76686"/>
                      <a:pt x="1733188" y="82400"/>
                    </a:cubicBezTo>
                    <a:cubicBezTo>
                      <a:pt x="1766335" y="97071"/>
                      <a:pt x="1800246" y="110215"/>
                      <a:pt x="1833775" y="124121"/>
                    </a:cubicBezTo>
                    <a:cubicBezTo>
                      <a:pt x="1837013" y="125455"/>
                      <a:pt x="1839679" y="128884"/>
                      <a:pt x="1842158" y="131742"/>
                    </a:cubicBezTo>
                    <a:cubicBezTo>
                      <a:pt x="1866922" y="161843"/>
                      <a:pt x="1891497" y="192132"/>
                      <a:pt x="1916454" y="222233"/>
                    </a:cubicBezTo>
                    <a:cubicBezTo>
                      <a:pt x="1921216" y="227947"/>
                      <a:pt x="1928076" y="232139"/>
                      <a:pt x="1933219" y="237663"/>
                    </a:cubicBezTo>
                    <a:cubicBezTo>
                      <a:pt x="1940459" y="245283"/>
                      <a:pt x="1949603" y="252524"/>
                      <a:pt x="1953413" y="261668"/>
                    </a:cubicBezTo>
                    <a:cubicBezTo>
                      <a:pt x="1965224" y="290433"/>
                      <a:pt x="1987894" y="302817"/>
                      <a:pt x="2016469" y="308151"/>
                    </a:cubicBezTo>
                    <a:cubicBezTo>
                      <a:pt x="2042570" y="313104"/>
                      <a:pt x="2068669" y="317296"/>
                      <a:pt x="2094578" y="323010"/>
                    </a:cubicBezTo>
                    <a:cubicBezTo>
                      <a:pt x="2126201" y="329868"/>
                      <a:pt x="2157636" y="337298"/>
                      <a:pt x="2188879" y="345681"/>
                    </a:cubicBezTo>
                    <a:cubicBezTo>
                      <a:pt x="2202404" y="349301"/>
                      <a:pt x="2216692" y="353491"/>
                      <a:pt x="2228314" y="360921"/>
                    </a:cubicBezTo>
                    <a:cubicBezTo>
                      <a:pt x="2260890" y="381496"/>
                      <a:pt x="2295753" y="395402"/>
                      <a:pt x="2334044" y="389878"/>
                    </a:cubicBezTo>
                    <a:cubicBezTo>
                      <a:pt x="2364715" y="385496"/>
                      <a:pt x="2390434" y="396736"/>
                      <a:pt x="2409485" y="414263"/>
                    </a:cubicBezTo>
                    <a:cubicBezTo>
                      <a:pt x="2444158" y="446078"/>
                      <a:pt x="2481305" y="438838"/>
                      <a:pt x="2518264" y="428552"/>
                    </a:cubicBezTo>
                    <a:cubicBezTo>
                      <a:pt x="2537315" y="423217"/>
                      <a:pt x="2552935" y="423979"/>
                      <a:pt x="2571034" y="429122"/>
                    </a:cubicBezTo>
                    <a:cubicBezTo>
                      <a:pt x="2612945" y="441124"/>
                      <a:pt x="2640950" y="473701"/>
                      <a:pt x="2668001" y="502276"/>
                    </a:cubicBezTo>
                    <a:cubicBezTo>
                      <a:pt x="2691054" y="526661"/>
                      <a:pt x="2716963" y="540377"/>
                      <a:pt x="2745348" y="550666"/>
                    </a:cubicBezTo>
                    <a:cubicBezTo>
                      <a:pt x="2781163" y="563810"/>
                      <a:pt x="2809548" y="558858"/>
                      <a:pt x="2826694" y="527233"/>
                    </a:cubicBezTo>
                    <a:cubicBezTo>
                      <a:pt x="2831457" y="518278"/>
                      <a:pt x="2839839" y="507800"/>
                      <a:pt x="2848793" y="505134"/>
                    </a:cubicBezTo>
                    <a:cubicBezTo>
                      <a:pt x="2892037" y="491800"/>
                      <a:pt x="2935854" y="472367"/>
                      <a:pt x="2982148" y="484179"/>
                    </a:cubicBezTo>
                    <a:cubicBezTo>
                      <a:pt x="3046158" y="500372"/>
                      <a:pt x="3108644" y="499420"/>
                      <a:pt x="3172654" y="483417"/>
                    </a:cubicBezTo>
                    <a:cubicBezTo>
                      <a:pt x="3276480" y="457508"/>
                      <a:pt x="3380305" y="430076"/>
                      <a:pt x="3489467" y="435790"/>
                    </a:cubicBezTo>
                    <a:cubicBezTo>
                      <a:pt x="3507563" y="436742"/>
                      <a:pt x="3529090" y="425121"/>
                      <a:pt x="3544713" y="413691"/>
                    </a:cubicBezTo>
                    <a:cubicBezTo>
                      <a:pt x="3574622" y="391974"/>
                      <a:pt x="3573288" y="390258"/>
                      <a:pt x="3606817" y="408167"/>
                    </a:cubicBezTo>
                    <a:cubicBezTo>
                      <a:pt x="3614819" y="412549"/>
                      <a:pt x="3624725" y="415215"/>
                      <a:pt x="3630632" y="421693"/>
                    </a:cubicBezTo>
                    <a:cubicBezTo>
                      <a:pt x="3660731" y="454650"/>
                      <a:pt x="3697880" y="446648"/>
                      <a:pt x="3734837" y="441886"/>
                    </a:cubicBezTo>
                    <a:cubicBezTo>
                      <a:pt x="3741315" y="440934"/>
                      <a:pt x="3749125" y="439600"/>
                      <a:pt x="3754652" y="442268"/>
                    </a:cubicBezTo>
                    <a:cubicBezTo>
                      <a:pt x="3779607" y="454268"/>
                      <a:pt x="3800753" y="450078"/>
                      <a:pt x="3822472" y="433694"/>
                    </a:cubicBezTo>
                    <a:cubicBezTo>
                      <a:pt x="3841331" y="419597"/>
                      <a:pt x="3863049" y="411215"/>
                      <a:pt x="3885338" y="428742"/>
                    </a:cubicBezTo>
                    <a:cubicBezTo>
                      <a:pt x="3934870" y="467605"/>
                      <a:pt x="3987829" y="469509"/>
                      <a:pt x="4043839" y="444934"/>
                    </a:cubicBezTo>
                    <a:cubicBezTo>
                      <a:pt x="4083845" y="427407"/>
                      <a:pt x="4123280" y="423407"/>
                      <a:pt x="4165383" y="441124"/>
                    </a:cubicBezTo>
                    <a:cubicBezTo>
                      <a:pt x="4181576" y="447982"/>
                      <a:pt x="4202531" y="443410"/>
                      <a:pt x="4221391" y="444934"/>
                    </a:cubicBezTo>
                    <a:cubicBezTo>
                      <a:pt x="4232060" y="445696"/>
                      <a:pt x="4243872" y="445886"/>
                      <a:pt x="4253014" y="450650"/>
                    </a:cubicBezTo>
                    <a:cubicBezTo>
                      <a:pt x="4277401" y="462843"/>
                      <a:pt x="4300070" y="478463"/>
                      <a:pt x="4324645" y="490466"/>
                    </a:cubicBezTo>
                    <a:cubicBezTo>
                      <a:pt x="4336457" y="496180"/>
                      <a:pt x="4350554" y="499228"/>
                      <a:pt x="4363890" y="499420"/>
                    </a:cubicBezTo>
                    <a:cubicBezTo>
                      <a:pt x="4403325" y="500372"/>
                      <a:pt x="4442761" y="500372"/>
                      <a:pt x="4482004" y="498658"/>
                    </a:cubicBezTo>
                    <a:cubicBezTo>
                      <a:pt x="4546776" y="495990"/>
                      <a:pt x="4612500" y="495418"/>
                      <a:pt x="4659174" y="438648"/>
                    </a:cubicBezTo>
                    <a:cubicBezTo>
                      <a:pt x="4662986" y="434076"/>
                      <a:pt x="4671176" y="431408"/>
                      <a:pt x="4677655" y="430646"/>
                    </a:cubicBezTo>
                    <a:cubicBezTo>
                      <a:pt x="4707564" y="427027"/>
                      <a:pt x="4738235" y="426645"/>
                      <a:pt x="4767764" y="420739"/>
                    </a:cubicBezTo>
                    <a:cubicBezTo>
                      <a:pt x="4791386" y="415977"/>
                      <a:pt x="4811009" y="417501"/>
                      <a:pt x="4828916" y="434266"/>
                    </a:cubicBezTo>
                    <a:cubicBezTo>
                      <a:pt x="4852348" y="456364"/>
                      <a:pt x="4880925" y="469319"/>
                      <a:pt x="4912168" y="462271"/>
                    </a:cubicBezTo>
                    <a:cubicBezTo>
                      <a:pt x="4943409" y="455412"/>
                      <a:pt x="4963984" y="470271"/>
                      <a:pt x="4987037" y="485703"/>
                    </a:cubicBezTo>
                    <a:cubicBezTo>
                      <a:pt x="5003801" y="496942"/>
                      <a:pt x="5022852" y="511040"/>
                      <a:pt x="5041521" y="512182"/>
                    </a:cubicBezTo>
                    <a:cubicBezTo>
                      <a:pt x="5083814" y="514658"/>
                      <a:pt x="5120201" y="553904"/>
                      <a:pt x="5166113" y="531615"/>
                    </a:cubicBezTo>
                    <a:cubicBezTo>
                      <a:pt x="5169161" y="530091"/>
                      <a:pt x="5174685" y="533901"/>
                      <a:pt x="5179067" y="534853"/>
                    </a:cubicBezTo>
                    <a:cubicBezTo>
                      <a:pt x="5214121" y="542093"/>
                      <a:pt x="5247078" y="535043"/>
                      <a:pt x="5272796" y="511230"/>
                    </a:cubicBezTo>
                    <a:cubicBezTo>
                      <a:pt x="5306516" y="480177"/>
                      <a:pt x="5343855" y="477129"/>
                      <a:pt x="5385384" y="487227"/>
                    </a:cubicBezTo>
                    <a:cubicBezTo>
                      <a:pt x="5398721" y="490466"/>
                      <a:pt x="5412057" y="492752"/>
                      <a:pt x="5425582" y="495418"/>
                    </a:cubicBezTo>
                    <a:cubicBezTo>
                      <a:pt x="5443870" y="499228"/>
                      <a:pt x="5462351" y="503230"/>
                      <a:pt x="5480637" y="507040"/>
                    </a:cubicBezTo>
                    <a:cubicBezTo>
                      <a:pt x="5498356" y="510850"/>
                      <a:pt x="5517979" y="517326"/>
                      <a:pt x="5531693" y="500944"/>
                    </a:cubicBezTo>
                    <a:cubicBezTo>
                      <a:pt x="5543506" y="486845"/>
                      <a:pt x="5551888" y="488179"/>
                      <a:pt x="5562746" y="500372"/>
                    </a:cubicBezTo>
                    <a:cubicBezTo>
                      <a:pt x="5600467" y="543045"/>
                      <a:pt x="5646189" y="569716"/>
                      <a:pt x="5704483" y="571620"/>
                    </a:cubicBezTo>
                    <a:cubicBezTo>
                      <a:pt x="5716485" y="572002"/>
                      <a:pt x="5728678" y="574668"/>
                      <a:pt x="5740488" y="577526"/>
                    </a:cubicBezTo>
                    <a:cubicBezTo>
                      <a:pt x="5747728" y="579241"/>
                      <a:pt x="5756493" y="581147"/>
                      <a:pt x="5760873" y="586291"/>
                    </a:cubicBezTo>
                    <a:cubicBezTo>
                      <a:pt x="5794974" y="625534"/>
                      <a:pt x="5837457" y="652777"/>
                      <a:pt x="5883751" y="674686"/>
                    </a:cubicBezTo>
                    <a:cubicBezTo>
                      <a:pt x="5900323" y="682496"/>
                      <a:pt x="5918042" y="690306"/>
                      <a:pt x="5935949" y="692592"/>
                    </a:cubicBezTo>
                    <a:cubicBezTo>
                      <a:pt x="5954617" y="694878"/>
                      <a:pt x="5974240" y="691068"/>
                      <a:pt x="5993291" y="688972"/>
                    </a:cubicBezTo>
                    <a:cubicBezTo>
                      <a:pt x="6004531" y="687830"/>
                      <a:pt x="6017485" y="688020"/>
                      <a:pt x="6026440" y="682496"/>
                    </a:cubicBezTo>
                    <a:cubicBezTo>
                      <a:pt x="6054825" y="665159"/>
                      <a:pt x="6082258" y="646491"/>
                      <a:pt x="6108738" y="626296"/>
                    </a:cubicBezTo>
                    <a:cubicBezTo>
                      <a:pt x="6131409" y="608960"/>
                      <a:pt x="6135981" y="606483"/>
                      <a:pt x="6155602" y="628202"/>
                    </a:cubicBezTo>
                    <a:cubicBezTo>
                      <a:pt x="6175797" y="650491"/>
                      <a:pt x="6200944" y="662111"/>
                      <a:pt x="6228756" y="666873"/>
                    </a:cubicBezTo>
                    <a:cubicBezTo>
                      <a:pt x="6272764" y="674304"/>
                      <a:pt x="6317151" y="680590"/>
                      <a:pt x="6361539" y="684210"/>
                    </a:cubicBezTo>
                    <a:cubicBezTo>
                      <a:pt x="6401736" y="687448"/>
                      <a:pt x="6420977" y="669922"/>
                      <a:pt x="6428979" y="630106"/>
                    </a:cubicBezTo>
                    <a:cubicBezTo>
                      <a:pt x="6433551" y="608007"/>
                      <a:pt x="6439458" y="584003"/>
                      <a:pt x="6463840" y="578098"/>
                    </a:cubicBezTo>
                    <a:cubicBezTo>
                      <a:pt x="6503658" y="568572"/>
                      <a:pt x="6544997" y="564382"/>
                      <a:pt x="6564620" y="517708"/>
                    </a:cubicBezTo>
                    <a:cubicBezTo>
                      <a:pt x="6575478" y="527995"/>
                      <a:pt x="6582146" y="534091"/>
                      <a:pt x="6588625" y="540187"/>
                    </a:cubicBezTo>
                    <a:cubicBezTo>
                      <a:pt x="6606531" y="557142"/>
                      <a:pt x="6643678" y="564382"/>
                      <a:pt x="6662541" y="549714"/>
                    </a:cubicBezTo>
                    <a:cubicBezTo>
                      <a:pt x="6690354" y="528377"/>
                      <a:pt x="6715883" y="532377"/>
                      <a:pt x="6742552" y="548952"/>
                    </a:cubicBezTo>
                    <a:cubicBezTo>
                      <a:pt x="6764841" y="562668"/>
                      <a:pt x="6788417" y="567954"/>
                      <a:pt x="6812063" y="568430"/>
                    </a:cubicBezTo>
                    <a:lnTo>
                      <a:pt x="6858001" y="562267"/>
                    </a:lnTo>
                    <a:lnTo>
                      <a:pt x="6858001" y="734520"/>
                    </a:lnTo>
                    <a:lnTo>
                      <a:pt x="6815516" y="744220"/>
                    </a:lnTo>
                    <a:cubicBezTo>
                      <a:pt x="6793035" y="749744"/>
                      <a:pt x="6771319" y="759651"/>
                      <a:pt x="6748458" y="763271"/>
                    </a:cubicBezTo>
                    <a:cubicBezTo>
                      <a:pt x="6694164" y="771843"/>
                      <a:pt x="6639488" y="777939"/>
                      <a:pt x="6584812" y="784797"/>
                    </a:cubicBezTo>
                    <a:cubicBezTo>
                      <a:pt x="6528424" y="791846"/>
                      <a:pt x="6472225" y="799276"/>
                      <a:pt x="6415833" y="805562"/>
                    </a:cubicBezTo>
                    <a:cubicBezTo>
                      <a:pt x="6384972" y="808802"/>
                      <a:pt x="6353919" y="809372"/>
                      <a:pt x="6323058" y="812420"/>
                    </a:cubicBezTo>
                    <a:cubicBezTo>
                      <a:pt x="6296005" y="815088"/>
                      <a:pt x="6269144" y="820041"/>
                      <a:pt x="6242093" y="823281"/>
                    </a:cubicBezTo>
                    <a:cubicBezTo>
                      <a:pt x="6218660" y="825947"/>
                      <a:pt x="6195037" y="827471"/>
                      <a:pt x="6171605" y="830139"/>
                    </a:cubicBezTo>
                    <a:cubicBezTo>
                      <a:pt x="6134075" y="834519"/>
                      <a:pt x="6096736" y="839473"/>
                      <a:pt x="6059397" y="844045"/>
                    </a:cubicBezTo>
                    <a:cubicBezTo>
                      <a:pt x="6043776" y="845759"/>
                      <a:pt x="6027392" y="850522"/>
                      <a:pt x="6012723" y="847665"/>
                    </a:cubicBezTo>
                    <a:cubicBezTo>
                      <a:pt x="5975764" y="840425"/>
                      <a:pt x="5939377" y="842521"/>
                      <a:pt x="5902610" y="847473"/>
                    </a:cubicBezTo>
                    <a:cubicBezTo>
                      <a:pt x="5890037" y="849190"/>
                      <a:pt x="5876511" y="848808"/>
                      <a:pt x="5864318" y="845569"/>
                    </a:cubicBezTo>
                    <a:cubicBezTo>
                      <a:pt x="5839361" y="839091"/>
                      <a:pt x="5815169" y="829947"/>
                      <a:pt x="5790592" y="821947"/>
                    </a:cubicBezTo>
                    <a:cubicBezTo>
                      <a:pt x="5787924" y="820995"/>
                      <a:pt x="5784686" y="820803"/>
                      <a:pt x="5781830" y="820233"/>
                    </a:cubicBezTo>
                    <a:cubicBezTo>
                      <a:pt x="5765635" y="816992"/>
                      <a:pt x="5749634" y="813754"/>
                      <a:pt x="5733440" y="810896"/>
                    </a:cubicBezTo>
                    <a:cubicBezTo>
                      <a:pt x="5724678" y="809372"/>
                      <a:pt x="5715723" y="809182"/>
                      <a:pt x="5706959" y="807848"/>
                    </a:cubicBezTo>
                    <a:cubicBezTo>
                      <a:pt x="5673050" y="802514"/>
                      <a:pt x="5635711" y="811468"/>
                      <a:pt x="5606372" y="788417"/>
                    </a:cubicBezTo>
                    <a:cubicBezTo>
                      <a:pt x="5587321" y="773557"/>
                      <a:pt x="5568842" y="776987"/>
                      <a:pt x="5548460" y="779273"/>
                    </a:cubicBezTo>
                    <a:cubicBezTo>
                      <a:pt x="5533027" y="780987"/>
                      <a:pt x="5517215" y="780415"/>
                      <a:pt x="5501594" y="780607"/>
                    </a:cubicBezTo>
                    <a:cubicBezTo>
                      <a:pt x="5474161" y="781177"/>
                      <a:pt x="5446728" y="781369"/>
                      <a:pt x="5419295" y="782321"/>
                    </a:cubicBezTo>
                    <a:cubicBezTo>
                      <a:pt x="5410531" y="782701"/>
                      <a:pt x="5401579" y="787465"/>
                      <a:pt x="5393005" y="786703"/>
                    </a:cubicBezTo>
                    <a:cubicBezTo>
                      <a:pt x="5353379" y="783083"/>
                      <a:pt x="5313754" y="777367"/>
                      <a:pt x="5274129" y="774129"/>
                    </a:cubicBezTo>
                    <a:cubicBezTo>
                      <a:pt x="5251650" y="772225"/>
                      <a:pt x="5228597" y="775843"/>
                      <a:pt x="5206308" y="773177"/>
                    </a:cubicBezTo>
                    <a:cubicBezTo>
                      <a:pt x="5180591" y="770129"/>
                      <a:pt x="5155445" y="762319"/>
                      <a:pt x="5129916" y="757554"/>
                    </a:cubicBezTo>
                    <a:cubicBezTo>
                      <a:pt x="5122867" y="756222"/>
                      <a:pt x="5115057" y="757936"/>
                      <a:pt x="5107627" y="758316"/>
                    </a:cubicBezTo>
                    <a:cubicBezTo>
                      <a:pt x="5099245" y="758699"/>
                      <a:pt x="5091052" y="759461"/>
                      <a:pt x="5082670" y="759651"/>
                    </a:cubicBezTo>
                    <a:cubicBezTo>
                      <a:pt x="5057141" y="760033"/>
                      <a:pt x="5031614" y="759461"/>
                      <a:pt x="5006086" y="760795"/>
                    </a:cubicBezTo>
                    <a:cubicBezTo>
                      <a:pt x="4990465" y="761557"/>
                      <a:pt x="4974082" y="769367"/>
                      <a:pt x="4959602" y="766509"/>
                    </a:cubicBezTo>
                    <a:cubicBezTo>
                      <a:pt x="4930075" y="760985"/>
                      <a:pt x="4900546" y="773367"/>
                      <a:pt x="4871019" y="763081"/>
                    </a:cubicBezTo>
                    <a:cubicBezTo>
                      <a:pt x="4861873" y="760033"/>
                      <a:pt x="4849300" y="767653"/>
                      <a:pt x="4838250" y="768033"/>
                    </a:cubicBezTo>
                    <a:cubicBezTo>
                      <a:pt x="4810627" y="768985"/>
                      <a:pt x="4783004" y="768795"/>
                      <a:pt x="4755381" y="768605"/>
                    </a:cubicBezTo>
                    <a:cubicBezTo>
                      <a:pt x="4730614" y="768415"/>
                      <a:pt x="4704895" y="771081"/>
                      <a:pt x="4681083" y="765747"/>
                    </a:cubicBezTo>
                    <a:cubicBezTo>
                      <a:pt x="4656126" y="760033"/>
                      <a:pt x="4633647" y="760795"/>
                      <a:pt x="4609452" y="767271"/>
                    </a:cubicBezTo>
                    <a:cubicBezTo>
                      <a:pt x="4592878" y="771653"/>
                      <a:pt x="4575351" y="772225"/>
                      <a:pt x="4558207" y="773557"/>
                    </a:cubicBezTo>
                    <a:cubicBezTo>
                      <a:pt x="4539728" y="775081"/>
                      <a:pt x="4519343" y="771081"/>
                      <a:pt x="4502579" y="777367"/>
                    </a:cubicBezTo>
                    <a:cubicBezTo>
                      <a:pt x="4452665" y="796038"/>
                      <a:pt x="4401419" y="800038"/>
                      <a:pt x="4349222" y="800038"/>
                    </a:cubicBezTo>
                    <a:cubicBezTo>
                      <a:pt x="4339695" y="800038"/>
                      <a:pt x="4329979" y="797372"/>
                      <a:pt x="4320837" y="794514"/>
                    </a:cubicBezTo>
                    <a:cubicBezTo>
                      <a:pt x="4267493" y="777367"/>
                      <a:pt x="4213961" y="778891"/>
                      <a:pt x="4159667" y="789370"/>
                    </a:cubicBezTo>
                    <a:cubicBezTo>
                      <a:pt x="4148427" y="791656"/>
                      <a:pt x="4135854" y="792038"/>
                      <a:pt x="4124614" y="789752"/>
                    </a:cubicBezTo>
                    <a:cubicBezTo>
                      <a:pt x="4092989" y="783083"/>
                      <a:pt x="4062318" y="772033"/>
                      <a:pt x="4030503" y="767271"/>
                    </a:cubicBezTo>
                    <a:cubicBezTo>
                      <a:pt x="3977925" y="759461"/>
                      <a:pt x="3932394" y="785749"/>
                      <a:pt x="3885338" y="802896"/>
                    </a:cubicBezTo>
                    <a:cubicBezTo>
                      <a:pt x="3840569" y="819089"/>
                      <a:pt x="3802467" y="855666"/>
                      <a:pt x="3749506" y="847473"/>
                    </a:cubicBezTo>
                    <a:cubicBezTo>
                      <a:pt x="3744173" y="846711"/>
                      <a:pt x="3738267" y="851856"/>
                      <a:pt x="3732361" y="853190"/>
                    </a:cubicBezTo>
                    <a:cubicBezTo>
                      <a:pt x="3716168" y="856810"/>
                      <a:pt x="3699976" y="861190"/>
                      <a:pt x="3683591" y="862906"/>
                    </a:cubicBezTo>
                    <a:cubicBezTo>
                      <a:pt x="3663589" y="865192"/>
                      <a:pt x="3643204" y="864430"/>
                      <a:pt x="3623201" y="866334"/>
                    </a:cubicBezTo>
                    <a:cubicBezTo>
                      <a:pt x="3597482" y="868620"/>
                      <a:pt x="3572146" y="874716"/>
                      <a:pt x="3546617" y="874716"/>
                    </a:cubicBezTo>
                    <a:cubicBezTo>
                      <a:pt x="3526042" y="874716"/>
                      <a:pt x="3505657" y="867668"/>
                      <a:pt x="3485275" y="864238"/>
                    </a:cubicBezTo>
                    <a:cubicBezTo>
                      <a:pt x="3456508" y="859476"/>
                      <a:pt x="3424883" y="860810"/>
                      <a:pt x="3399546" y="848618"/>
                    </a:cubicBezTo>
                    <a:cubicBezTo>
                      <a:pt x="3372495" y="835663"/>
                      <a:pt x="3346776" y="829757"/>
                      <a:pt x="3318771" y="833757"/>
                    </a:cubicBezTo>
                    <a:cubicBezTo>
                      <a:pt x="3309437" y="835091"/>
                      <a:pt x="3297434" y="843093"/>
                      <a:pt x="3293244" y="851284"/>
                    </a:cubicBezTo>
                    <a:cubicBezTo>
                      <a:pt x="3283908" y="869572"/>
                      <a:pt x="3271145" y="872812"/>
                      <a:pt x="3253809" y="866524"/>
                    </a:cubicBezTo>
                    <a:cubicBezTo>
                      <a:pt x="3238758" y="861190"/>
                      <a:pt x="3220280" y="858524"/>
                      <a:pt x="3209993" y="848235"/>
                    </a:cubicBezTo>
                    <a:cubicBezTo>
                      <a:pt x="3180844" y="819089"/>
                      <a:pt x="3143695" y="818136"/>
                      <a:pt x="3107500" y="810326"/>
                    </a:cubicBezTo>
                    <a:cubicBezTo>
                      <a:pt x="3085403" y="805562"/>
                      <a:pt x="3064827" y="805372"/>
                      <a:pt x="3042728" y="808610"/>
                    </a:cubicBezTo>
                    <a:cubicBezTo>
                      <a:pt x="2994722" y="815850"/>
                      <a:pt x="2948047" y="805562"/>
                      <a:pt x="2901943" y="792418"/>
                    </a:cubicBezTo>
                    <a:cubicBezTo>
                      <a:pt x="2871462" y="783655"/>
                      <a:pt x="2840219" y="778321"/>
                      <a:pt x="2809930" y="769367"/>
                    </a:cubicBezTo>
                    <a:cubicBezTo>
                      <a:pt x="2787259" y="762509"/>
                      <a:pt x="2764590" y="754316"/>
                      <a:pt x="2743826" y="743268"/>
                    </a:cubicBezTo>
                    <a:cubicBezTo>
                      <a:pt x="2713723" y="727073"/>
                      <a:pt x="2687436" y="702689"/>
                      <a:pt x="2649143" y="709167"/>
                    </a:cubicBezTo>
                    <a:cubicBezTo>
                      <a:pt x="2615421" y="714881"/>
                      <a:pt x="2584942" y="702881"/>
                      <a:pt x="2554079" y="691450"/>
                    </a:cubicBezTo>
                    <a:cubicBezTo>
                      <a:pt x="2531409" y="683068"/>
                      <a:pt x="2508742" y="674494"/>
                      <a:pt x="2485307" y="669160"/>
                    </a:cubicBezTo>
                    <a:cubicBezTo>
                      <a:pt x="2457492" y="662873"/>
                      <a:pt x="2426059" y="665541"/>
                      <a:pt x="2401292" y="653919"/>
                    </a:cubicBezTo>
                    <a:cubicBezTo>
                      <a:pt x="2375383" y="641727"/>
                      <a:pt x="2353859" y="649919"/>
                      <a:pt x="2330806" y="653349"/>
                    </a:cubicBezTo>
                    <a:cubicBezTo>
                      <a:pt x="2294039" y="658683"/>
                      <a:pt x="2257459" y="668590"/>
                      <a:pt x="2220312" y="656015"/>
                    </a:cubicBezTo>
                    <a:cubicBezTo>
                      <a:pt x="2175163" y="640775"/>
                      <a:pt x="2130393" y="624392"/>
                      <a:pt x="2085054" y="609914"/>
                    </a:cubicBezTo>
                    <a:cubicBezTo>
                      <a:pt x="2067525" y="604387"/>
                      <a:pt x="2048668" y="602101"/>
                      <a:pt x="2030378" y="599625"/>
                    </a:cubicBezTo>
                    <a:cubicBezTo>
                      <a:pt x="2013043" y="597529"/>
                      <a:pt x="1992279" y="602863"/>
                      <a:pt x="1978940" y="594863"/>
                    </a:cubicBezTo>
                    <a:cubicBezTo>
                      <a:pt x="1944649" y="574288"/>
                      <a:pt x="1909408" y="564192"/>
                      <a:pt x="1869780" y="564192"/>
                    </a:cubicBezTo>
                    <a:cubicBezTo>
                      <a:pt x="1854920" y="564192"/>
                      <a:pt x="1840441" y="555618"/>
                      <a:pt x="1825393" y="554094"/>
                    </a:cubicBezTo>
                    <a:cubicBezTo>
                      <a:pt x="1804816" y="552190"/>
                      <a:pt x="1781194" y="547045"/>
                      <a:pt x="1763287" y="554286"/>
                    </a:cubicBezTo>
                    <a:cubicBezTo>
                      <a:pt x="1721185" y="571430"/>
                      <a:pt x="1687086" y="557142"/>
                      <a:pt x="1650317" y="540187"/>
                    </a:cubicBezTo>
                    <a:cubicBezTo>
                      <a:pt x="1614120" y="523423"/>
                      <a:pt x="1576019" y="510088"/>
                      <a:pt x="1537537" y="499038"/>
                    </a:cubicBezTo>
                    <a:cubicBezTo>
                      <a:pt x="1523059" y="495038"/>
                      <a:pt x="1505724" y="501706"/>
                      <a:pt x="1489720" y="503038"/>
                    </a:cubicBezTo>
                    <a:cubicBezTo>
                      <a:pt x="1484004" y="503420"/>
                      <a:pt x="1477717" y="503992"/>
                      <a:pt x="1472575" y="502086"/>
                    </a:cubicBezTo>
                    <a:cubicBezTo>
                      <a:pt x="1422854" y="483797"/>
                      <a:pt x="1372368" y="469891"/>
                      <a:pt x="1318456" y="479415"/>
                    </a:cubicBezTo>
                    <a:cubicBezTo>
                      <a:pt x="1313504" y="480369"/>
                      <a:pt x="1307978" y="478273"/>
                      <a:pt x="1303024" y="476939"/>
                    </a:cubicBezTo>
                    <a:cubicBezTo>
                      <a:pt x="1278829" y="470081"/>
                      <a:pt x="1255206" y="459223"/>
                      <a:pt x="1230633" y="456746"/>
                    </a:cubicBezTo>
                    <a:cubicBezTo>
                      <a:pt x="1170051" y="450650"/>
                      <a:pt x="1109091" y="448172"/>
                      <a:pt x="1048125" y="444172"/>
                    </a:cubicBezTo>
                    <a:cubicBezTo>
                      <a:pt x="1044315" y="443982"/>
                      <a:pt x="1040315" y="443982"/>
                      <a:pt x="1036887" y="442648"/>
                    </a:cubicBezTo>
                    <a:cubicBezTo>
                      <a:pt x="1014406" y="434456"/>
                      <a:pt x="994785" y="437124"/>
                      <a:pt x="975733" y="452744"/>
                    </a:cubicBezTo>
                    <a:cubicBezTo>
                      <a:pt x="967350" y="459603"/>
                      <a:pt x="955920" y="463223"/>
                      <a:pt x="945444" y="467033"/>
                    </a:cubicBezTo>
                    <a:cubicBezTo>
                      <a:pt x="930011" y="472749"/>
                      <a:pt x="914200" y="478273"/>
                      <a:pt x="898198" y="481893"/>
                    </a:cubicBezTo>
                    <a:cubicBezTo>
                      <a:pt x="882384" y="485321"/>
                      <a:pt x="865430" y="490084"/>
                      <a:pt x="850189" y="487417"/>
                    </a:cubicBezTo>
                    <a:cubicBezTo>
                      <a:pt x="822756" y="482655"/>
                      <a:pt x="796655" y="471987"/>
                      <a:pt x="769605" y="464937"/>
                    </a:cubicBezTo>
                    <a:cubicBezTo>
                      <a:pt x="760270" y="462461"/>
                      <a:pt x="749982" y="462843"/>
                      <a:pt x="740268" y="462651"/>
                    </a:cubicBezTo>
                    <a:cubicBezTo>
                      <a:pt x="717977" y="462081"/>
                      <a:pt x="695116" y="467605"/>
                      <a:pt x="674923" y="451792"/>
                    </a:cubicBezTo>
                    <a:cubicBezTo>
                      <a:pt x="656255" y="436934"/>
                      <a:pt x="637392" y="441314"/>
                      <a:pt x="617772" y="452554"/>
                    </a:cubicBezTo>
                    <a:cubicBezTo>
                      <a:pt x="603673" y="460557"/>
                      <a:pt x="587672" y="466843"/>
                      <a:pt x="571860" y="469891"/>
                    </a:cubicBezTo>
                    <a:cubicBezTo>
                      <a:pt x="550141" y="474081"/>
                      <a:pt x="528615" y="475797"/>
                      <a:pt x="505182" y="473319"/>
                    </a:cubicBezTo>
                    <a:cubicBezTo>
                      <a:pt x="488607" y="471605"/>
                      <a:pt x="475081" y="470843"/>
                      <a:pt x="462126" y="460747"/>
                    </a:cubicBezTo>
                    <a:cubicBezTo>
                      <a:pt x="460032" y="459223"/>
                      <a:pt x="456222" y="458841"/>
                      <a:pt x="453364" y="459033"/>
                    </a:cubicBezTo>
                    <a:cubicBezTo>
                      <a:pt x="415835" y="462271"/>
                      <a:pt x="378686" y="460557"/>
                      <a:pt x="340774" y="458268"/>
                    </a:cubicBezTo>
                    <a:cubicBezTo>
                      <a:pt x="292579" y="455222"/>
                      <a:pt x="241901" y="464175"/>
                      <a:pt x="200182" y="496180"/>
                    </a:cubicBezTo>
                    <a:cubicBezTo>
                      <a:pt x="194085" y="500944"/>
                      <a:pt x="184941" y="503038"/>
                      <a:pt x="176939" y="504182"/>
                    </a:cubicBezTo>
                    <a:cubicBezTo>
                      <a:pt x="139219" y="509134"/>
                      <a:pt x="101308" y="512564"/>
                      <a:pt x="63587" y="518088"/>
                    </a:cubicBezTo>
                    <a:cubicBezTo>
                      <a:pt x="43012" y="521137"/>
                      <a:pt x="21486" y="523805"/>
                      <a:pt x="2817" y="532187"/>
                    </a:cubicBezTo>
                    <a:lnTo>
                      <a:pt x="0" y="533314"/>
                    </a:ln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88563AC-4C4D-EAE1-2DB4-0E3146BB2E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80354" y="721439"/>
            <a:ext cx="6414815" cy="55808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A78185F-DBFB-EC59-B542-516C71AE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622" y="721439"/>
            <a:ext cx="3561471" cy="132343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Split – Time based or Random?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F30568-05A8-A668-1726-F1C96855D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9698" y="2766317"/>
            <a:ext cx="4036255" cy="286228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Rating per year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Mean: 3.55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Median: 3.548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Standard deviation: 0.067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Min rating: 3.43</a:t>
            </a:r>
          </a:p>
          <a:p>
            <a:pPr lvl="1"/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Max rating: 3.75</a:t>
            </a:r>
          </a:p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Independent of time</a:t>
            </a:r>
          </a:p>
          <a:p>
            <a:r>
              <a:rPr lang="en-US" sz="2000" dirty="0">
                <a:solidFill>
                  <a:schemeClr val="bg1">
                    <a:alpha val="80000"/>
                  </a:schemeClr>
                </a:solidFill>
              </a:rPr>
              <a:t>Random split is fine</a:t>
            </a:r>
          </a:p>
          <a:p>
            <a:endParaRPr lang="en-US" sz="2000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00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43566F-A57A-2C8A-4E3E-61B0E20E6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848FB-A943-7F2A-A5F5-54CD6F6EF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653" y="475785"/>
            <a:ext cx="4834021" cy="13149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Training data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7B996-A585-A131-D549-0DA3A7B2C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1854" y="2125737"/>
            <a:ext cx="4834021" cy="4331016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Train split: 80%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Number of users: 200948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Number of movies: 80185</a:t>
            </a:r>
          </a:p>
          <a:p>
            <a:r>
              <a:rPr lang="en-US" dirty="0">
                <a:solidFill>
                  <a:schemeClr val="bg1"/>
                </a:solidFill>
              </a:rPr>
              <a:t>Matrix sparsity: 0.159%</a:t>
            </a:r>
          </a:p>
          <a:p>
            <a:r>
              <a:rPr lang="en-US" dirty="0">
                <a:solidFill>
                  <a:schemeClr val="bg1"/>
                </a:solidFill>
              </a:rPr>
              <a:t>Average ratings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Per user: 127.4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Per movie: 319.27</a:t>
            </a:r>
          </a:p>
          <a:p>
            <a:r>
              <a:rPr lang="en-US" dirty="0">
                <a:solidFill>
                  <a:schemeClr val="bg1"/>
                </a:solidFill>
              </a:rPr>
              <a:t>Mean rating: 3.54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Per user: 3.704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Per movie: 3.015</a:t>
            </a:r>
          </a:p>
          <a:p>
            <a:r>
              <a:rPr lang="en-US" dirty="0">
                <a:solidFill>
                  <a:schemeClr val="bg1"/>
                </a:solidFill>
              </a:rPr>
              <a:t>Ratings are skewed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788243-F60C-1441-016D-A65E734524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88158" y="980826"/>
            <a:ext cx="5385956" cy="4604991"/>
          </a:xfrm>
          <a:prstGeom prst="rect">
            <a:avLst/>
          </a:prstGeom>
        </p:spPr>
      </p:pic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165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A8DB06-3977-79D1-2413-0D562C520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D4C516A3-38C0-4F58-9700-081CB0D1A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"/>
            <a:ext cx="12192000" cy="4286159"/>
            <a:chOff x="0" y="1"/>
            <a:chExt cx="12192000" cy="4286159"/>
          </a:xfrm>
          <a:effectLst>
            <a:outerShdw blurRad="3810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031B548F-BAE0-4401-9139-6545BCD3C3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1"/>
              <a:ext cx="12192000" cy="4000975"/>
              <a:chOff x="0" y="1"/>
              <a:chExt cx="12192000" cy="4000975"/>
            </a:xfrm>
          </p:grpSpPr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E4511E12-8D97-4D29-97DA-824875B13A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39" name="Freeform: Shape 1038">
                <a:extLst>
                  <a:ext uri="{FF2B5EF4-FFF2-40B4-BE49-F238E27FC236}">
                    <a16:creationId xmlns:a16="http://schemas.microsoft.com/office/drawing/2014/main" id="{2267ACB5-D743-4981-82A7-934D0A6BD8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1"/>
                <a:ext cx="12192000" cy="4000975"/>
              </a:xfrm>
              <a:custGeom>
                <a:avLst/>
                <a:gdLst>
                  <a:gd name="connsiteX0" fmla="*/ 0 w 12192000"/>
                  <a:gd name="connsiteY0" fmla="*/ 0 h 4000975"/>
                  <a:gd name="connsiteX1" fmla="*/ 12192000 w 12192000"/>
                  <a:gd name="connsiteY1" fmla="*/ 0 h 4000975"/>
                  <a:gd name="connsiteX2" fmla="*/ 12192000 w 12192000"/>
                  <a:gd name="connsiteY2" fmla="*/ 4000975 h 4000975"/>
                  <a:gd name="connsiteX3" fmla="*/ 4591050 w 12192000"/>
                  <a:gd name="connsiteY3" fmla="*/ 3848100 h 4000975"/>
                  <a:gd name="connsiteX4" fmla="*/ 0 w 12192000"/>
                  <a:gd name="connsiteY4" fmla="*/ 3999921 h 400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4000975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4000975"/>
                    </a:lnTo>
                    <a:lnTo>
                      <a:pt x="4591050" y="3848100"/>
                    </a:lnTo>
                    <a:lnTo>
                      <a:pt x="0" y="3999921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13BB3ECA-2783-40C5-BE31-E5A2B6215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528992"/>
              <a:ext cx="12192000" cy="757168"/>
              <a:chOff x="0" y="2959818"/>
              <a:chExt cx="12192000" cy="757168"/>
            </a:xfrm>
          </p:grpSpPr>
          <p:sp>
            <p:nvSpPr>
              <p:cNvPr id="1036" name="Freeform: Shape 1035">
                <a:extLst>
                  <a:ext uri="{FF2B5EF4-FFF2-40B4-BE49-F238E27FC236}">
                    <a16:creationId xmlns:a16="http://schemas.microsoft.com/office/drawing/2014/main" id="{762FAB9C-1F29-451A-B39A-BDF3256934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381000" dist="152400" dir="5400000" algn="t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37" name="Freeform: Shape 1036">
                <a:extLst>
                  <a:ext uri="{FF2B5EF4-FFF2-40B4-BE49-F238E27FC236}">
                    <a16:creationId xmlns:a16="http://schemas.microsoft.com/office/drawing/2014/main" id="{14658BE9-BAE2-4EEF-94FE-33319BDCA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2959818"/>
                <a:ext cx="12192000" cy="757168"/>
              </a:xfrm>
              <a:custGeom>
                <a:avLst/>
                <a:gdLst>
                  <a:gd name="connsiteX0" fmla="*/ 0 w 12192000"/>
                  <a:gd name="connsiteY0" fmla="*/ 0 h 757168"/>
                  <a:gd name="connsiteX1" fmla="*/ 41653 w 12192000"/>
                  <a:gd name="connsiteY1" fmla="*/ 6945 h 757168"/>
                  <a:gd name="connsiteX2" fmla="*/ 81317 w 12192000"/>
                  <a:gd name="connsiteY2" fmla="*/ 15509 h 757168"/>
                  <a:gd name="connsiteX3" fmla="*/ 114150 w 12192000"/>
                  <a:gd name="connsiteY3" fmla="*/ 28105 h 757168"/>
                  <a:gd name="connsiteX4" fmla="*/ 214865 w 12192000"/>
                  <a:gd name="connsiteY4" fmla="*/ 58374 h 757168"/>
                  <a:gd name="connsiteX5" fmla="*/ 299237 w 12192000"/>
                  <a:gd name="connsiteY5" fmla="*/ 63560 h 757168"/>
                  <a:gd name="connsiteX6" fmla="*/ 415570 w 12192000"/>
                  <a:gd name="connsiteY6" fmla="*/ 83774 h 757168"/>
                  <a:gd name="connsiteX7" fmla="*/ 633210 w 12192000"/>
                  <a:gd name="connsiteY7" fmla="*/ 109108 h 757168"/>
                  <a:gd name="connsiteX8" fmla="*/ 677567 w 12192000"/>
                  <a:gd name="connsiteY8" fmla="*/ 119446 h 757168"/>
                  <a:gd name="connsiteX9" fmla="*/ 946429 w 12192000"/>
                  <a:gd name="connsiteY9" fmla="*/ 171502 h 757168"/>
                  <a:gd name="connsiteX10" fmla="*/ 1163367 w 12192000"/>
                  <a:gd name="connsiteY10" fmla="*/ 182106 h 757168"/>
                  <a:gd name="connsiteX11" fmla="*/ 1180337 w 12192000"/>
                  <a:gd name="connsiteY11" fmla="*/ 181279 h 757168"/>
                  <a:gd name="connsiteX12" fmla="*/ 1263939 w 12192000"/>
                  <a:gd name="connsiteY12" fmla="*/ 173070 h 757168"/>
                  <a:gd name="connsiteX13" fmla="*/ 1392213 w 12192000"/>
                  <a:gd name="connsiteY13" fmla="*/ 183225 h 757168"/>
                  <a:gd name="connsiteX14" fmla="*/ 1479752 w 12192000"/>
                  <a:gd name="connsiteY14" fmla="*/ 205174 h 757168"/>
                  <a:gd name="connsiteX15" fmla="*/ 1589813 w 12192000"/>
                  <a:gd name="connsiteY15" fmla="*/ 211706 h 757168"/>
                  <a:gd name="connsiteX16" fmla="*/ 1716264 w 12192000"/>
                  <a:gd name="connsiteY16" fmla="*/ 207459 h 757168"/>
                  <a:gd name="connsiteX17" fmla="*/ 1772900 w 12192000"/>
                  <a:gd name="connsiteY17" fmla="*/ 208137 h 757168"/>
                  <a:gd name="connsiteX18" fmla="*/ 1929319 w 12192000"/>
                  <a:gd name="connsiteY18" fmla="*/ 193822 h 757168"/>
                  <a:gd name="connsiteX19" fmla="*/ 2021514 w 12192000"/>
                  <a:gd name="connsiteY19" fmla="*/ 204186 h 757168"/>
                  <a:gd name="connsiteX20" fmla="*/ 2111753 w 12192000"/>
                  <a:gd name="connsiteY20" fmla="*/ 223797 h 757168"/>
                  <a:gd name="connsiteX21" fmla="*/ 2169356 w 12192000"/>
                  <a:gd name="connsiteY21" fmla="*/ 241125 h 757168"/>
                  <a:gd name="connsiteX22" fmla="*/ 2286638 w 12192000"/>
                  <a:gd name="connsiteY22" fmla="*/ 257382 h 757168"/>
                  <a:gd name="connsiteX23" fmla="*/ 2308368 w 12192000"/>
                  <a:gd name="connsiteY23" fmla="*/ 256995 h 757168"/>
                  <a:gd name="connsiteX24" fmla="*/ 2660621 w 12192000"/>
                  <a:gd name="connsiteY24" fmla="*/ 262863 h 757168"/>
                  <a:gd name="connsiteX25" fmla="*/ 2801134 w 12192000"/>
                  <a:gd name="connsiteY25" fmla="*/ 250006 h 757168"/>
                  <a:gd name="connsiteX26" fmla="*/ 2830994 w 12192000"/>
                  <a:gd name="connsiteY26" fmla="*/ 249091 h 757168"/>
                  <a:gd name="connsiteX27" fmla="*/ 3129084 w 12192000"/>
                  <a:gd name="connsiteY27" fmla="*/ 242009 h 757168"/>
                  <a:gd name="connsiteX28" fmla="*/ 3162162 w 12192000"/>
                  <a:gd name="connsiteY28" fmla="*/ 242789 h 757168"/>
                  <a:gd name="connsiteX29" fmla="*/ 3254072 w 12192000"/>
                  <a:gd name="connsiteY29" fmla="*/ 251612 h 757168"/>
                  <a:gd name="connsiteX30" fmla="*/ 3473491 w 12192000"/>
                  <a:gd name="connsiteY30" fmla="*/ 221903 h 757168"/>
                  <a:gd name="connsiteX31" fmla="*/ 3691860 w 12192000"/>
                  <a:gd name="connsiteY31" fmla="*/ 219228 h 757168"/>
                  <a:gd name="connsiteX32" fmla="*/ 3811494 w 12192000"/>
                  <a:gd name="connsiteY32" fmla="*/ 225691 h 757168"/>
                  <a:gd name="connsiteX33" fmla="*/ 3897533 w 12192000"/>
                  <a:gd name="connsiteY33" fmla="*/ 220087 h 757168"/>
                  <a:gd name="connsiteX34" fmla="*/ 4109430 w 12192000"/>
                  <a:gd name="connsiteY34" fmla="*/ 200477 h 757168"/>
                  <a:gd name="connsiteX35" fmla="*/ 4208772 w 12192000"/>
                  <a:gd name="connsiteY35" fmla="*/ 200914 h 757168"/>
                  <a:gd name="connsiteX36" fmla="*/ 4314641 w 12192000"/>
                  <a:gd name="connsiteY36" fmla="*/ 196159 h 757168"/>
                  <a:gd name="connsiteX37" fmla="*/ 4577622 w 12192000"/>
                  <a:gd name="connsiteY37" fmla="*/ 163774 h 757168"/>
                  <a:gd name="connsiteX38" fmla="*/ 4790345 w 12192000"/>
                  <a:gd name="connsiteY38" fmla="*/ 177592 h 757168"/>
                  <a:gd name="connsiteX39" fmla="*/ 4926164 w 12192000"/>
                  <a:gd name="connsiteY39" fmla="*/ 184139 h 757168"/>
                  <a:gd name="connsiteX40" fmla="*/ 5088812 w 12192000"/>
                  <a:gd name="connsiteY40" fmla="*/ 177401 h 757168"/>
                  <a:gd name="connsiteX41" fmla="*/ 5222466 w 12192000"/>
                  <a:gd name="connsiteY41" fmla="*/ 162082 h 757168"/>
                  <a:gd name="connsiteX42" fmla="*/ 5406528 w 12192000"/>
                  <a:gd name="connsiteY42" fmla="*/ 153987 h 757168"/>
                  <a:gd name="connsiteX43" fmla="*/ 5590716 w 12192000"/>
                  <a:gd name="connsiteY43" fmla="*/ 129490 h 757168"/>
                  <a:gd name="connsiteX44" fmla="*/ 5719429 w 12192000"/>
                  <a:gd name="connsiteY44" fmla="*/ 110099 h 757168"/>
                  <a:gd name="connsiteX45" fmla="*/ 5897895 w 12192000"/>
                  <a:gd name="connsiteY45" fmla="*/ 96368 h 757168"/>
                  <a:gd name="connsiteX46" fmla="*/ 6169957 w 12192000"/>
                  <a:gd name="connsiteY46" fmla="*/ 94411 h 757168"/>
                  <a:gd name="connsiteX47" fmla="*/ 6294827 w 12192000"/>
                  <a:gd name="connsiteY47" fmla="*/ 99236 h 757168"/>
                  <a:gd name="connsiteX48" fmla="*/ 6494261 w 12192000"/>
                  <a:gd name="connsiteY48" fmla="*/ 71724 h 757168"/>
                  <a:gd name="connsiteX49" fmla="*/ 6579627 w 12192000"/>
                  <a:gd name="connsiteY49" fmla="*/ 57883 h 757168"/>
                  <a:gd name="connsiteX50" fmla="*/ 6654800 w 12192000"/>
                  <a:gd name="connsiteY50" fmla="*/ 77086 h 757168"/>
                  <a:gd name="connsiteX51" fmla="*/ 6703059 w 12192000"/>
                  <a:gd name="connsiteY51" fmla="*/ 97166 h 757168"/>
                  <a:gd name="connsiteX52" fmla="*/ 6859445 w 12192000"/>
                  <a:gd name="connsiteY52" fmla="*/ 90481 h 757168"/>
                  <a:gd name="connsiteX53" fmla="*/ 7025414 w 12192000"/>
                  <a:gd name="connsiteY53" fmla="*/ 83536 h 757168"/>
                  <a:gd name="connsiteX54" fmla="*/ 7144137 w 12192000"/>
                  <a:gd name="connsiteY54" fmla="*/ 79264 h 757168"/>
                  <a:gd name="connsiteX55" fmla="*/ 7291235 w 12192000"/>
                  <a:gd name="connsiteY55" fmla="*/ 95367 h 757168"/>
                  <a:gd name="connsiteX56" fmla="*/ 7407395 w 12192000"/>
                  <a:gd name="connsiteY56" fmla="*/ 104888 h 757168"/>
                  <a:gd name="connsiteX57" fmla="*/ 7500837 w 12192000"/>
                  <a:gd name="connsiteY57" fmla="*/ 119515 h 757168"/>
                  <a:gd name="connsiteX58" fmla="*/ 7533567 w 12192000"/>
                  <a:gd name="connsiteY58" fmla="*/ 126955 h 757168"/>
                  <a:gd name="connsiteX59" fmla="*/ 7792910 w 12192000"/>
                  <a:gd name="connsiteY59" fmla="*/ 185188 h 757168"/>
                  <a:gd name="connsiteX60" fmla="*/ 8070699 w 12192000"/>
                  <a:gd name="connsiteY60" fmla="*/ 235423 h 757168"/>
                  <a:gd name="connsiteX61" fmla="*/ 8253177 w 12192000"/>
                  <a:gd name="connsiteY61" fmla="*/ 222473 h 757168"/>
                  <a:gd name="connsiteX62" fmla="*/ 8320683 w 12192000"/>
                  <a:gd name="connsiteY62" fmla="*/ 226393 h 757168"/>
                  <a:gd name="connsiteX63" fmla="*/ 8631438 w 12192000"/>
                  <a:gd name="connsiteY63" fmla="*/ 237528 h 757168"/>
                  <a:gd name="connsiteX64" fmla="*/ 8686410 w 12192000"/>
                  <a:gd name="connsiteY64" fmla="*/ 234877 h 757168"/>
                  <a:gd name="connsiteX65" fmla="*/ 8980658 w 12192000"/>
                  <a:gd name="connsiteY65" fmla="*/ 273001 h 757168"/>
                  <a:gd name="connsiteX66" fmla="*/ 9087625 w 12192000"/>
                  <a:gd name="connsiteY66" fmla="*/ 282423 h 757168"/>
                  <a:gd name="connsiteX67" fmla="*/ 9186017 w 12192000"/>
                  <a:gd name="connsiteY67" fmla="*/ 293875 h 757168"/>
                  <a:gd name="connsiteX68" fmla="*/ 9323931 w 12192000"/>
                  <a:gd name="connsiteY68" fmla="*/ 302628 h 757168"/>
                  <a:gd name="connsiteX69" fmla="*/ 9467213 w 12192000"/>
                  <a:gd name="connsiteY69" fmla="*/ 307275 h 757168"/>
                  <a:gd name="connsiteX70" fmla="*/ 9626826 w 12192000"/>
                  <a:gd name="connsiteY70" fmla="*/ 316213 h 757168"/>
                  <a:gd name="connsiteX71" fmla="*/ 9689696 w 12192000"/>
                  <a:gd name="connsiteY71" fmla="*/ 324467 h 757168"/>
                  <a:gd name="connsiteX72" fmla="*/ 9860526 w 12192000"/>
                  <a:gd name="connsiteY72" fmla="*/ 329986 h 757168"/>
                  <a:gd name="connsiteX73" fmla="*/ 9949775 w 12192000"/>
                  <a:gd name="connsiteY73" fmla="*/ 340386 h 757168"/>
                  <a:gd name="connsiteX74" fmla="*/ 10097252 w 12192000"/>
                  <a:gd name="connsiteY74" fmla="*/ 349262 h 757168"/>
                  <a:gd name="connsiteX75" fmla="*/ 10145261 w 12192000"/>
                  <a:gd name="connsiteY75" fmla="*/ 353113 h 757168"/>
                  <a:gd name="connsiteX76" fmla="*/ 10188159 w 12192000"/>
                  <a:gd name="connsiteY76" fmla="*/ 356124 h 757168"/>
                  <a:gd name="connsiteX77" fmla="*/ 10336144 w 12192000"/>
                  <a:gd name="connsiteY77" fmla="*/ 348235 h 757168"/>
                  <a:gd name="connsiteX78" fmla="*/ 10466847 w 12192000"/>
                  <a:gd name="connsiteY78" fmla="*/ 354131 h 757168"/>
                  <a:gd name="connsiteX79" fmla="*/ 10696514 w 12192000"/>
                  <a:gd name="connsiteY79" fmla="*/ 353575 h 757168"/>
                  <a:gd name="connsiteX80" fmla="*/ 10746932 w 12192000"/>
                  <a:gd name="connsiteY80" fmla="*/ 360606 h 757168"/>
                  <a:gd name="connsiteX81" fmla="*/ 10905388 w 12192000"/>
                  <a:gd name="connsiteY81" fmla="*/ 370627 h 757168"/>
                  <a:gd name="connsiteX82" fmla="*/ 10995602 w 12192000"/>
                  <a:gd name="connsiteY82" fmla="*/ 376691 h 757168"/>
                  <a:gd name="connsiteX83" fmla="*/ 11107647 w 12192000"/>
                  <a:gd name="connsiteY83" fmla="*/ 373405 h 757168"/>
                  <a:gd name="connsiteX84" fmla="*/ 11302440 w 12192000"/>
                  <a:gd name="connsiteY84" fmla="*/ 364156 h 757168"/>
                  <a:gd name="connsiteX85" fmla="*/ 11353613 w 12192000"/>
                  <a:gd name="connsiteY85" fmla="*/ 363785 h 757168"/>
                  <a:gd name="connsiteX86" fmla="*/ 11447323 w 12192000"/>
                  <a:gd name="connsiteY86" fmla="*/ 359346 h 757168"/>
                  <a:gd name="connsiteX87" fmla="*/ 11464292 w 12192000"/>
                  <a:gd name="connsiteY87" fmla="*/ 358519 h 757168"/>
                  <a:gd name="connsiteX88" fmla="*/ 11607560 w 12192000"/>
                  <a:gd name="connsiteY88" fmla="*/ 342370 h 757168"/>
                  <a:gd name="connsiteX89" fmla="*/ 11681426 w 12192000"/>
                  <a:gd name="connsiteY89" fmla="*/ 344335 h 757168"/>
                  <a:gd name="connsiteX90" fmla="*/ 11893565 w 12192000"/>
                  <a:gd name="connsiteY90" fmla="*/ 355261 h 757168"/>
                  <a:gd name="connsiteX91" fmla="*/ 11983290 w 12192000"/>
                  <a:gd name="connsiteY91" fmla="*/ 363588 h 757168"/>
                  <a:gd name="connsiteX92" fmla="*/ 12192000 w 12192000"/>
                  <a:gd name="connsiteY92" fmla="*/ 388018 h 757168"/>
                  <a:gd name="connsiteX93" fmla="*/ 12192000 w 12192000"/>
                  <a:gd name="connsiteY93" fmla="*/ 577115 h 757168"/>
                  <a:gd name="connsiteX94" fmla="*/ 12157329 w 12192000"/>
                  <a:gd name="connsiteY94" fmla="*/ 588862 h 757168"/>
                  <a:gd name="connsiteX95" fmla="*/ 12066948 w 12192000"/>
                  <a:gd name="connsiteY95" fmla="*/ 586034 h 757168"/>
                  <a:gd name="connsiteX96" fmla="*/ 11911344 w 12192000"/>
                  <a:gd name="connsiteY96" fmla="*/ 521599 h 757168"/>
                  <a:gd name="connsiteX97" fmla="*/ 11847823 w 12192000"/>
                  <a:gd name="connsiteY97" fmla="*/ 511785 h 757168"/>
                  <a:gd name="connsiteX98" fmla="*/ 11737547 w 12192000"/>
                  <a:gd name="connsiteY98" fmla="*/ 502380 h 757168"/>
                  <a:gd name="connsiteX99" fmla="*/ 11636052 w 12192000"/>
                  <a:gd name="connsiteY99" fmla="*/ 514993 h 757168"/>
                  <a:gd name="connsiteX100" fmla="*/ 11394706 w 12192000"/>
                  <a:gd name="connsiteY100" fmla="*/ 590867 h 757168"/>
                  <a:gd name="connsiteX101" fmla="*/ 11354978 w 12192000"/>
                  <a:gd name="connsiteY101" fmla="*/ 597561 h 757168"/>
                  <a:gd name="connsiteX102" fmla="*/ 11285306 w 12192000"/>
                  <a:gd name="connsiteY102" fmla="*/ 599825 h 757168"/>
                  <a:gd name="connsiteX103" fmla="*/ 11008528 w 12192000"/>
                  <a:gd name="connsiteY103" fmla="*/ 656670 h 757168"/>
                  <a:gd name="connsiteX104" fmla="*/ 10948735 w 12192000"/>
                  <a:gd name="connsiteY104" fmla="*/ 652964 h 757168"/>
                  <a:gd name="connsiteX105" fmla="*/ 10850698 w 12192000"/>
                  <a:gd name="connsiteY105" fmla="*/ 641721 h 757168"/>
                  <a:gd name="connsiteX106" fmla="*/ 10744026 w 12192000"/>
                  <a:gd name="connsiteY106" fmla="*/ 647769 h 757168"/>
                  <a:gd name="connsiteX107" fmla="*/ 10666160 w 12192000"/>
                  <a:gd name="connsiteY107" fmla="*/ 651891 h 757168"/>
                  <a:gd name="connsiteX108" fmla="*/ 10450521 w 12192000"/>
                  <a:gd name="connsiteY108" fmla="*/ 616552 h 757168"/>
                  <a:gd name="connsiteX109" fmla="*/ 10271192 w 12192000"/>
                  <a:gd name="connsiteY109" fmla="*/ 583498 h 757168"/>
                  <a:gd name="connsiteX110" fmla="*/ 10246067 w 12192000"/>
                  <a:gd name="connsiteY110" fmla="*/ 585423 h 757168"/>
                  <a:gd name="connsiteX111" fmla="*/ 10005027 w 12192000"/>
                  <a:gd name="connsiteY111" fmla="*/ 592252 h 757168"/>
                  <a:gd name="connsiteX112" fmla="*/ 9898681 w 12192000"/>
                  <a:gd name="connsiteY112" fmla="*/ 613195 h 757168"/>
                  <a:gd name="connsiteX113" fmla="*/ 9753225 w 12192000"/>
                  <a:gd name="connsiteY113" fmla="*/ 629038 h 757168"/>
                  <a:gd name="connsiteX114" fmla="*/ 9591376 w 12192000"/>
                  <a:gd name="connsiteY114" fmla="*/ 648601 h 757168"/>
                  <a:gd name="connsiteX115" fmla="*/ 9472860 w 12192000"/>
                  <a:gd name="connsiteY115" fmla="*/ 655936 h 757168"/>
                  <a:gd name="connsiteX116" fmla="*/ 9299788 w 12192000"/>
                  <a:gd name="connsiteY116" fmla="*/ 636945 h 757168"/>
                  <a:gd name="connsiteX117" fmla="*/ 9264605 w 12192000"/>
                  <a:gd name="connsiteY117" fmla="*/ 627087 h 757168"/>
                  <a:gd name="connsiteX118" fmla="*/ 8926435 w 12192000"/>
                  <a:gd name="connsiteY118" fmla="*/ 549269 h 757168"/>
                  <a:gd name="connsiteX119" fmla="*/ 8698934 w 12192000"/>
                  <a:gd name="connsiteY119" fmla="*/ 536583 h 757168"/>
                  <a:gd name="connsiteX120" fmla="*/ 8622862 w 12192000"/>
                  <a:gd name="connsiteY120" fmla="*/ 541563 h 757168"/>
                  <a:gd name="connsiteX121" fmla="*/ 8482784 w 12192000"/>
                  <a:gd name="connsiteY121" fmla="*/ 574094 h 757168"/>
                  <a:gd name="connsiteX122" fmla="*/ 8421565 w 12192000"/>
                  <a:gd name="connsiteY122" fmla="*/ 576610 h 757168"/>
                  <a:gd name="connsiteX123" fmla="*/ 8313469 w 12192000"/>
                  <a:gd name="connsiteY123" fmla="*/ 574762 h 757168"/>
                  <a:gd name="connsiteX124" fmla="*/ 8079520 w 12192000"/>
                  <a:gd name="connsiteY124" fmla="*/ 558685 h 757168"/>
                  <a:gd name="connsiteX125" fmla="*/ 7773327 w 12192000"/>
                  <a:gd name="connsiteY125" fmla="*/ 558854 h 757168"/>
                  <a:gd name="connsiteX126" fmla="*/ 7652477 w 12192000"/>
                  <a:gd name="connsiteY126" fmla="*/ 547561 h 757168"/>
                  <a:gd name="connsiteX127" fmla="*/ 7522274 w 12192000"/>
                  <a:gd name="connsiteY127" fmla="*/ 532150 h 757168"/>
                  <a:gd name="connsiteX128" fmla="*/ 7484080 w 12192000"/>
                  <a:gd name="connsiteY128" fmla="*/ 530532 h 757168"/>
                  <a:gd name="connsiteX129" fmla="*/ 7282277 w 12192000"/>
                  <a:gd name="connsiteY129" fmla="*/ 540177 h 757168"/>
                  <a:gd name="connsiteX130" fmla="*/ 7235690 w 12192000"/>
                  <a:gd name="connsiteY130" fmla="*/ 551282 h 757168"/>
                  <a:gd name="connsiteX131" fmla="*/ 7116339 w 12192000"/>
                  <a:gd name="connsiteY131" fmla="*/ 539494 h 757168"/>
                  <a:gd name="connsiteX132" fmla="*/ 7011067 w 12192000"/>
                  <a:gd name="connsiteY132" fmla="*/ 511848 h 757168"/>
                  <a:gd name="connsiteX133" fmla="*/ 6403234 w 12192000"/>
                  <a:gd name="connsiteY133" fmla="*/ 432296 h 757168"/>
                  <a:gd name="connsiteX134" fmla="*/ 6036273 w 12192000"/>
                  <a:gd name="connsiteY134" fmla="*/ 412301 h 757168"/>
                  <a:gd name="connsiteX135" fmla="*/ 5780467 w 12192000"/>
                  <a:gd name="connsiteY135" fmla="*/ 377910 h 757168"/>
                  <a:gd name="connsiteX136" fmla="*/ 5739051 w 12192000"/>
                  <a:gd name="connsiteY136" fmla="*/ 353609 h 757168"/>
                  <a:gd name="connsiteX137" fmla="*/ 5583566 w 12192000"/>
                  <a:gd name="connsiteY137" fmla="*/ 321995 h 757168"/>
                  <a:gd name="connsiteX138" fmla="*/ 5432030 w 12192000"/>
                  <a:gd name="connsiteY138" fmla="*/ 362512 h 757168"/>
                  <a:gd name="connsiteX139" fmla="*/ 5241398 w 12192000"/>
                  <a:gd name="connsiteY139" fmla="*/ 425781 h 757168"/>
                  <a:gd name="connsiteX140" fmla="*/ 5139710 w 12192000"/>
                  <a:gd name="connsiteY140" fmla="*/ 421022 h 757168"/>
                  <a:gd name="connsiteX141" fmla="*/ 4929402 w 12192000"/>
                  <a:gd name="connsiteY141" fmla="*/ 424310 h 757168"/>
                  <a:gd name="connsiteX142" fmla="*/ 4782793 w 12192000"/>
                  <a:gd name="connsiteY142" fmla="*/ 441046 h 757168"/>
                  <a:gd name="connsiteX143" fmla="*/ 4577594 w 12192000"/>
                  <a:gd name="connsiteY143" fmla="*/ 459290 h 757168"/>
                  <a:gd name="connsiteX144" fmla="*/ 4500826 w 12192000"/>
                  <a:gd name="connsiteY144" fmla="*/ 470529 h 757168"/>
                  <a:gd name="connsiteX145" fmla="*/ 4317973 w 12192000"/>
                  <a:gd name="connsiteY145" fmla="*/ 483649 h 757168"/>
                  <a:gd name="connsiteX146" fmla="*/ 4166722 w 12192000"/>
                  <a:gd name="connsiteY146" fmla="*/ 490602 h 757168"/>
                  <a:gd name="connsiteX147" fmla="*/ 4042814 w 12192000"/>
                  <a:gd name="connsiteY147" fmla="*/ 530660 h 757168"/>
                  <a:gd name="connsiteX148" fmla="*/ 4002653 w 12192000"/>
                  <a:gd name="connsiteY148" fmla="*/ 552594 h 757168"/>
                  <a:gd name="connsiteX149" fmla="*/ 3969549 w 12192000"/>
                  <a:gd name="connsiteY149" fmla="*/ 566312 h 757168"/>
                  <a:gd name="connsiteX150" fmla="*/ 3821685 w 12192000"/>
                  <a:gd name="connsiteY150" fmla="*/ 649183 h 757168"/>
                  <a:gd name="connsiteX151" fmla="*/ 3805138 w 12192000"/>
                  <a:gd name="connsiteY151" fmla="*/ 655947 h 757168"/>
                  <a:gd name="connsiteX152" fmla="*/ 3609177 w 12192000"/>
                  <a:gd name="connsiteY152" fmla="*/ 687459 h 757168"/>
                  <a:gd name="connsiteX153" fmla="*/ 3539727 w 12192000"/>
                  <a:gd name="connsiteY153" fmla="*/ 706521 h 757168"/>
                  <a:gd name="connsiteX154" fmla="*/ 3396572 w 12192000"/>
                  <a:gd name="connsiteY154" fmla="*/ 755681 h 757168"/>
                  <a:gd name="connsiteX155" fmla="*/ 3341054 w 12192000"/>
                  <a:gd name="connsiteY155" fmla="*/ 754679 h 757168"/>
                  <a:gd name="connsiteX156" fmla="*/ 3138775 w 12192000"/>
                  <a:gd name="connsiteY156" fmla="*/ 710120 h 757168"/>
                  <a:gd name="connsiteX157" fmla="*/ 3037283 w 12192000"/>
                  <a:gd name="connsiteY157" fmla="*/ 666453 h 757168"/>
                  <a:gd name="connsiteX158" fmla="*/ 3002117 w 12192000"/>
                  <a:gd name="connsiteY158" fmla="*/ 649347 h 757168"/>
                  <a:gd name="connsiteX159" fmla="*/ 2747294 w 12192000"/>
                  <a:gd name="connsiteY159" fmla="*/ 652400 h 757168"/>
                  <a:gd name="connsiteX160" fmla="*/ 2676273 w 12192000"/>
                  <a:gd name="connsiteY160" fmla="*/ 652304 h 757168"/>
                  <a:gd name="connsiteX161" fmla="*/ 2432360 w 12192000"/>
                  <a:gd name="connsiteY161" fmla="*/ 657836 h 757168"/>
                  <a:gd name="connsiteX162" fmla="*/ 2382311 w 12192000"/>
                  <a:gd name="connsiteY162" fmla="*/ 650824 h 757168"/>
                  <a:gd name="connsiteX163" fmla="*/ 2055134 w 12192000"/>
                  <a:gd name="connsiteY163" fmla="*/ 630053 h 757168"/>
                  <a:gd name="connsiteX164" fmla="*/ 2031829 w 12192000"/>
                  <a:gd name="connsiteY164" fmla="*/ 639324 h 757168"/>
                  <a:gd name="connsiteX165" fmla="*/ 1912764 w 12192000"/>
                  <a:gd name="connsiteY165" fmla="*/ 664183 h 757168"/>
                  <a:gd name="connsiteX166" fmla="*/ 1755637 w 12192000"/>
                  <a:gd name="connsiteY166" fmla="*/ 663960 h 757168"/>
                  <a:gd name="connsiteX167" fmla="*/ 1727159 w 12192000"/>
                  <a:gd name="connsiteY167" fmla="*/ 659605 h 757168"/>
                  <a:gd name="connsiteX168" fmla="*/ 1622470 w 12192000"/>
                  <a:gd name="connsiteY168" fmla="*/ 634850 h 757168"/>
                  <a:gd name="connsiteX169" fmla="*/ 1385955 w 12192000"/>
                  <a:gd name="connsiteY169" fmla="*/ 604522 h 757168"/>
                  <a:gd name="connsiteX170" fmla="*/ 1340055 w 12192000"/>
                  <a:gd name="connsiteY170" fmla="*/ 595629 h 757168"/>
                  <a:gd name="connsiteX171" fmla="*/ 1257271 w 12192000"/>
                  <a:gd name="connsiteY171" fmla="*/ 581180 h 757168"/>
                  <a:gd name="connsiteX172" fmla="*/ 1031914 w 12192000"/>
                  <a:gd name="connsiteY172" fmla="*/ 562692 h 757168"/>
                  <a:gd name="connsiteX173" fmla="*/ 922031 w 12192000"/>
                  <a:gd name="connsiteY173" fmla="*/ 566853 h 757168"/>
                  <a:gd name="connsiteX174" fmla="*/ 873250 w 12192000"/>
                  <a:gd name="connsiteY174" fmla="*/ 563724 h 757168"/>
                  <a:gd name="connsiteX175" fmla="*/ 711627 w 12192000"/>
                  <a:gd name="connsiteY175" fmla="*/ 529880 h 757168"/>
                  <a:gd name="connsiteX176" fmla="*/ 311112 w 12192000"/>
                  <a:gd name="connsiteY176" fmla="*/ 525106 h 757168"/>
                  <a:gd name="connsiteX177" fmla="*/ 184145 w 12192000"/>
                  <a:gd name="connsiteY177" fmla="*/ 532188 h 757168"/>
                  <a:gd name="connsiteX178" fmla="*/ 116886 w 12192000"/>
                  <a:gd name="connsiteY178" fmla="*/ 530572 h 757168"/>
                  <a:gd name="connsiteX179" fmla="*/ 23941 w 12192000"/>
                  <a:gd name="connsiteY179" fmla="*/ 506433 h 757168"/>
                  <a:gd name="connsiteX180" fmla="*/ 0 w 12192000"/>
                  <a:gd name="connsiteY180" fmla="*/ 502149 h 757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12192000" h="757168">
                    <a:moveTo>
                      <a:pt x="0" y="0"/>
                    </a:moveTo>
                    <a:lnTo>
                      <a:pt x="41653" y="6945"/>
                    </a:lnTo>
                    <a:cubicBezTo>
                      <a:pt x="55151" y="9178"/>
                      <a:pt x="68996" y="11810"/>
                      <a:pt x="81317" y="15509"/>
                    </a:cubicBezTo>
                    <a:cubicBezTo>
                      <a:pt x="92911" y="18978"/>
                      <a:pt x="102562" y="24446"/>
                      <a:pt x="114150" y="28105"/>
                    </a:cubicBezTo>
                    <a:cubicBezTo>
                      <a:pt x="145644" y="37958"/>
                      <a:pt x="177914" y="47281"/>
                      <a:pt x="214865" y="58374"/>
                    </a:cubicBezTo>
                    <a:cubicBezTo>
                      <a:pt x="236680" y="42349"/>
                      <a:pt x="264438" y="53534"/>
                      <a:pt x="299237" y="63560"/>
                    </a:cubicBezTo>
                    <a:cubicBezTo>
                      <a:pt x="334763" y="73816"/>
                      <a:pt x="376093" y="78654"/>
                      <a:pt x="415570" y="83774"/>
                    </a:cubicBezTo>
                    <a:cubicBezTo>
                      <a:pt x="487949" y="93100"/>
                      <a:pt x="560804" y="100354"/>
                      <a:pt x="633210" y="109108"/>
                    </a:cubicBezTo>
                    <a:cubicBezTo>
                      <a:pt x="648566" y="111058"/>
                      <a:pt x="666073" y="114072"/>
                      <a:pt x="677567" y="119446"/>
                    </a:cubicBezTo>
                    <a:cubicBezTo>
                      <a:pt x="756262" y="155621"/>
                      <a:pt x="853422" y="169678"/>
                      <a:pt x="946429" y="171502"/>
                    </a:cubicBezTo>
                    <a:cubicBezTo>
                      <a:pt x="1019582" y="173044"/>
                      <a:pt x="1091239" y="175083"/>
                      <a:pt x="1163367" y="182106"/>
                    </a:cubicBezTo>
                    <a:cubicBezTo>
                      <a:pt x="1168863" y="182586"/>
                      <a:pt x="1176224" y="182589"/>
                      <a:pt x="1180337" y="181279"/>
                    </a:cubicBezTo>
                    <a:cubicBezTo>
                      <a:pt x="1205822" y="172503"/>
                      <a:pt x="1231920" y="173109"/>
                      <a:pt x="1263939" y="173070"/>
                    </a:cubicBezTo>
                    <a:cubicBezTo>
                      <a:pt x="1309211" y="172961"/>
                      <a:pt x="1350592" y="176848"/>
                      <a:pt x="1392213" y="183225"/>
                    </a:cubicBezTo>
                    <a:cubicBezTo>
                      <a:pt x="1422516" y="187866"/>
                      <a:pt x="1453010" y="195759"/>
                      <a:pt x="1479752" y="205174"/>
                    </a:cubicBezTo>
                    <a:cubicBezTo>
                      <a:pt x="1516962" y="218381"/>
                      <a:pt x="1553071" y="224660"/>
                      <a:pt x="1589813" y="211706"/>
                    </a:cubicBezTo>
                    <a:cubicBezTo>
                      <a:pt x="1629541" y="197953"/>
                      <a:pt x="1673292" y="205778"/>
                      <a:pt x="1716264" y="207459"/>
                    </a:cubicBezTo>
                    <a:cubicBezTo>
                      <a:pt x="1734988" y="208248"/>
                      <a:pt x="1754789" y="209668"/>
                      <a:pt x="1772900" y="208137"/>
                    </a:cubicBezTo>
                    <a:cubicBezTo>
                      <a:pt x="1825381" y="203828"/>
                      <a:pt x="1876222" y="195808"/>
                      <a:pt x="1929319" y="193822"/>
                    </a:cubicBezTo>
                    <a:cubicBezTo>
                      <a:pt x="1958819" y="192698"/>
                      <a:pt x="1991232" y="199166"/>
                      <a:pt x="2021514" y="204186"/>
                    </a:cubicBezTo>
                    <a:cubicBezTo>
                      <a:pt x="2052154" y="209417"/>
                      <a:pt x="2082323" y="216530"/>
                      <a:pt x="2111753" y="223797"/>
                    </a:cubicBezTo>
                    <a:cubicBezTo>
                      <a:pt x="2131736" y="228659"/>
                      <a:pt x="2153567" y="233429"/>
                      <a:pt x="2169356" y="241125"/>
                    </a:cubicBezTo>
                    <a:cubicBezTo>
                      <a:pt x="2205243" y="258649"/>
                      <a:pt x="2242901" y="263295"/>
                      <a:pt x="2286638" y="257382"/>
                    </a:cubicBezTo>
                    <a:cubicBezTo>
                      <a:pt x="2293313" y="256396"/>
                      <a:pt x="2301018" y="256799"/>
                      <a:pt x="2308368" y="256995"/>
                    </a:cubicBezTo>
                    <a:cubicBezTo>
                      <a:pt x="2426026" y="259155"/>
                      <a:pt x="2543593" y="262834"/>
                      <a:pt x="2660621" y="262863"/>
                    </a:cubicBezTo>
                    <a:cubicBezTo>
                      <a:pt x="2708088" y="262871"/>
                      <a:pt x="2754165" y="254412"/>
                      <a:pt x="2801134" y="250006"/>
                    </a:cubicBezTo>
                    <a:cubicBezTo>
                      <a:pt x="2810748" y="249174"/>
                      <a:pt x="2821504" y="247638"/>
                      <a:pt x="2830994" y="249091"/>
                    </a:cubicBezTo>
                    <a:cubicBezTo>
                      <a:pt x="2934354" y="264045"/>
                      <a:pt x="3032340" y="255254"/>
                      <a:pt x="3129084" y="242009"/>
                    </a:cubicBezTo>
                    <a:cubicBezTo>
                      <a:pt x="3139090" y="240625"/>
                      <a:pt x="3151170" y="241831"/>
                      <a:pt x="3162162" y="242789"/>
                    </a:cubicBezTo>
                    <a:cubicBezTo>
                      <a:pt x="3192925" y="245736"/>
                      <a:pt x="3225969" y="254145"/>
                      <a:pt x="3254072" y="251612"/>
                    </a:cubicBezTo>
                    <a:cubicBezTo>
                      <a:pt x="3328782" y="244461"/>
                      <a:pt x="3402881" y="234992"/>
                      <a:pt x="3473491" y="221903"/>
                    </a:cubicBezTo>
                    <a:cubicBezTo>
                      <a:pt x="3545212" y="208683"/>
                      <a:pt x="3611651" y="197856"/>
                      <a:pt x="3691860" y="219228"/>
                    </a:cubicBezTo>
                    <a:cubicBezTo>
                      <a:pt x="3725977" y="228268"/>
                      <a:pt x="3771754" y="225515"/>
                      <a:pt x="3811494" y="225691"/>
                    </a:cubicBezTo>
                    <a:cubicBezTo>
                      <a:pt x="3840564" y="225687"/>
                      <a:pt x="3868906" y="218586"/>
                      <a:pt x="3897533" y="220087"/>
                    </a:cubicBezTo>
                    <a:cubicBezTo>
                      <a:pt x="3973874" y="224087"/>
                      <a:pt x="4042293" y="217563"/>
                      <a:pt x="4109430" y="200477"/>
                    </a:cubicBezTo>
                    <a:cubicBezTo>
                      <a:pt x="4135544" y="193834"/>
                      <a:pt x="4175268" y="201258"/>
                      <a:pt x="4208772" y="200914"/>
                    </a:cubicBezTo>
                    <a:cubicBezTo>
                      <a:pt x="4244136" y="200288"/>
                      <a:pt x="4280583" y="199908"/>
                      <a:pt x="4314641" y="196159"/>
                    </a:cubicBezTo>
                    <a:cubicBezTo>
                      <a:pt x="4402743" y="186278"/>
                      <a:pt x="4489848" y="174436"/>
                      <a:pt x="4577622" y="163774"/>
                    </a:cubicBezTo>
                    <a:cubicBezTo>
                      <a:pt x="4649843" y="154967"/>
                      <a:pt x="4719794" y="168553"/>
                      <a:pt x="4790345" y="177592"/>
                    </a:cubicBezTo>
                    <a:cubicBezTo>
                      <a:pt x="4834576" y="183345"/>
                      <a:pt x="4875614" y="193701"/>
                      <a:pt x="4926164" y="184139"/>
                    </a:cubicBezTo>
                    <a:cubicBezTo>
                      <a:pt x="4974485" y="175032"/>
                      <a:pt x="5034899" y="180870"/>
                      <a:pt x="5088812" y="177401"/>
                    </a:cubicBezTo>
                    <a:cubicBezTo>
                      <a:pt x="5134238" y="174439"/>
                      <a:pt x="5178353" y="168165"/>
                      <a:pt x="5222466" y="162082"/>
                    </a:cubicBezTo>
                    <a:cubicBezTo>
                      <a:pt x="5282519" y="153783"/>
                      <a:pt x="5341864" y="144876"/>
                      <a:pt x="5406528" y="153987"/>
                    </a:cubicBezTo>
                    <a:cubicBezTo>
                      <a:pt x="5479960" y="164323"/>
                      <a:pt x="5531876" y="142624"/>
                      <a:pt x="5590716" y="129490"/>
                    </a:cubicBezTo>
                    <a:cubicBezTo>
                      <a:pt x="5631296" y="120553"/>
                      <a:pt x="5675395" y="114659"/>
                      <a:pt x="5719429" y="110099"/>
                    </a:cubicBezTo>
                    <a:cubicBezTo>
                      <a:pt x="5778247" y="104215"/>
                      <a:pt x="5838715" y="102042"/>
                      <a:pt x="5897895" y="96368"/>
                    </a:cubicBezTo>
                    <a:cubicBezTo>
                      <a:pt x="5987399" y="87895"/>
                      <a:pt x="6077855" y="82333"/>
                      <a:pt x="6169957" y="94411"/>
                    </a:cubicBezTo>
                    <a:cubicBezTo>
                      <a:pt x="6212360" y="99875"/>
                      <a:pt x="6252010" y="101763"/>
                      <a:pt x="6294827" y="99236"/>
                    </a:cubicBezTo>
                    <a:cubicBezTo>
                      <a:pt x="6364965" y="95091"/>
                      <a:pt x="6436581" y="97891"/>
                      <a:pt x="6494261" y="71724"/>
                    </a:cubicBezTo>
                    <a:cubicBezTo>
                      <a:pt x="6514615" y="62488"/>
                      <a:pt x="6550354" y="61691"/>
                      <a:pt x="6579627" y="57883"/>
                    </a:cubicBezTo>
                    <a:cubicBezTo>
                      <a:pt x="6613354" y="53353"/>
                      <a:pt x="6637770" y="57878"/>
                      <a:pt x="6654800" y="77086"/>
                    </a:cubicBezTo>
                    <a:cubicBezTo>
                      <a:pt x="6662444" y="85688"/>
                      <a:pt x="6685147" y="94892"/>
                      <a:pt x="6703059" y="97166"/>
                    </a:cubicBezTo>
                    <a:cubicBezTo>
                      <a:pt x="6756799" y="103989"/>
                      <a:pt x="6806654" y="100687"/>
                      <a:pt x="6859445" y="90481"/>
                    </a:cubicBezTo>
                    <a:cubicBezTo>
                      <a:pt x="6908894" y="80861"/>
                      <a:pt x="6969747" y="85387"/>
                      <a:pt x="7025414" y="83536"/>
                    </a:cubicBezTo>
                    <a:cubicBezTo>
                      <a:pt x="7064862" y="82168"/>
                      <a:pt x="7104501" y="77186"/>
                      <a:pt x="7144137" y="79264"/>
                    </a:cubicBezTo>
                    <a:cubicBezTo>
                      <a:pt x="7193316" y="81841"/>
                      <a:pt x="7241809" y="90488"/>
                      <a:pt x="7291235" y="95367"/>
                    </a:cubicBezTo>
                    <a:cubicBezTo>
                      <a:pt x="7329668" y="99288"/>
                      <a:pt x="7368978" y="100585"/>
                      <a:pt x="7407395" y="104888"/>
                    </a:cubicBezTo>
                    <a:cubicBezTo>
                      <a:pt x="7438868" y="108256"/>
                      <a:pt x="7469832" y="114265"/>
                      <a:pt x="7500837" y="119515"/>
                    </a:cubicBezTo>
                    <a:cubicBezTo>
                      <a:pt x="7512146" y="121444"/>
                      <a:pt x="7523255" y="127178"/>
                      <a:pt x="7533567" y="126955"/>
                    </a:cubicBezTo>
                    <a:cubicBezTo>
                      <a:pt x="7636025" y="124121"/>
                      <a:pt x="7707510" y="164497"/>
                      <a:pt x="7792910" y="185188"/>
                    </a:cubicBezTo>
                    <a:cubicBezTo>
                      <a:pt x="7882663" y="207063"/>
                      <a:pt x="7969001" y="237914"/>
                      <a:pt x="8070699" y="235423"/>
                    </a:cubicBezTo>
                    <a:cubicBezTo>
                      <a:pt x="8132239" y="233879"/>
                      <a:pt x="8191903" y="225939"/>
                      <a:pt x="8253177" y="222473"/>
                    </a:cubicBezTo>
                    <a:cubicBezTo>
                      <a:pt x="8274949" y="221324"/>
                      <a:pt x="8299150" y="222976"/>
                      <a:pt x="8320683" y="226393"/>
                    </a:cubicBezTo>
                    <a:cubicBezTo>
                      <a:pt x="8424731" y="242340"/>
                      <a:pt x="8527777" y="249266"/>
                      <a:pt x="8631438" y="237528"/>
                    </a:cubicBezTo>
                    <a:cubicBezTo>
                      <a:pt x="8649201" y="235596"/>
                      <a:pt x="8668058" y="233915"/>
                      <a:pt x="8686410" y="234877"/>
                    </a:cubicBezTo>
                    <a:cubicBezTo>
                      <a:pt x="8786966" y="240146"/>
                      <a:pt x="8885480" y="249315"/>
                      <a:pt x="8980658" y="273001"/>
                    </a:cubicBezTo>
                    <a:cubicBezTo>
                      <a:pt x="9012626" y="280972"/>
                      <a:pt x="9052108" y="279035"/>
                      <a:pt x="9087625" y="282423"/>
                    </a:cubicBezTo>
                    <a:cubicBezTo>
                      <a:pt x="9120583" y="285484"/>
                      <a:pt x="9154319" y="287825"/>
                      <a:pt x="9186017" y="293875"/>
                    </a:cubicBezTo>
                    <a:cubicBezTo>
                      <a:pt x="9232288" y="302785"/>
                      <a:pt x="9275554" y="305815"/>
                      <a:pt x="9323931" y="302628"/>
                    </a:cubicBezTo>
                    <a:cubicBezTo>
                      <a:pt x="9370084" y="299705"/>
                      <a:pt x="9419491" y="304964"/>
                      <a:pt x="9467213" y="307275"/>
                    </a:cubicBezTo>
                    <a:cubicBezTo>
                      <a:pt x="9520438" y="309874"/>
                      <a:pt x="9573661" y="312473"/>
                      <a:pt x="9626826" y="316213"/>
                    </a:cubicBezTo>
                    <a:cubicBezTo>
                      <a:pt x="9648094" y="317708"/>
                      <a:pt x="9671915" y="326588"/>
                      <a:pt x="9689696" y="324467"/>
                    </a:cubicBezTo>
                    <a:cubicBezTo>
                      <a:pt x="9747117" y="317175"/>
                      <a:pt x="9803355" y="332523"/>
                      <a:pt x="9860526" y="329986"/>
                    </a:cubicBezTo>
                    <a:cubicBezTo>
                      <a:pt x="9888572" y="328594"/>
                      <a:pt x="9919723" y="338048"/>
                      <a:pt x="9949775" y="340386"/>
                    </a:cubicBezTo>
                    <a:cubicBezTo>
                      <a:pt x="9998886" y="344296"/>
                      <a:pt x="10048092" y="346302"/>
                      <a:pt x="10097252" y="349262"/>
                    </a:cubicBezTo>
                    <a:cubicBezTo>
                      <a:pt x="10113390" y="350297"/>
                      <a:pt x="10129133" y="351886"/>
                      <a:pt x="10145261" y="353113"/>
                    </a:cubicBezTo>
                    <a:cubicBezTo>
                      <a:pt x="10159555" y="354243"/>
                      <a:pt x="10174512" y="356743"/>
                      <a:pt x="10188159" y="356124"/>
                    </a:cubicBezTo>
                    <a:cubicBezTo>
                      <a:pt x="10237589" y="353944"/>
                      <a:pt x="10286441" y="348682"/>
                      <a:pt x="10336144" y="348235"/>
                    </a:cubicBezTo>
                    <a:cubicBezTo>
                      <a:pt x="10379222" y="347822"/>
                      <a:pt x="10423443" y="353764"/>
                      <a:pt x="10466847" y="354131"/>
                    </a:cubicBezTo>
                    <a:cubicBezTo>
                      <a:pt x="10543353" y="354898"/>
                      <a:pt x="10619988" y="353190"/>
                      <a:pt x="10696514" y="353575"/>
                    </a:cubicBezTo>
                    <a:cubicBezTo>
                      <a:pt x="10713071" y="353680"/>
                      <a:pt x="10730069" y="359342"/>
                      <a:pt x="10746932" y="360606"/>
                    </a:cubicBezTo>
                    <a:cubicBezTo>
                      <a:pt x="10799731" y="364326"/>
                      <a:pt x="10852569" y="367289"/>
                      <a:pt x="10905388" y="370627"/>
                    </a:cubicBezTo>
                    <a:cubicBezTo>
                      <a:pt x="10935470" y="372396"/>
                      <a:pt x="10965963" y="373421"/>
                      <a:pt x="10995602" y="376691"/>
                    </a:cubicBezTo>
                    <a:cubicBezTo>
                      <a:pt x="11034750" y="381032"/>
                      <a:pt x="11070168" y="386324"/>
                      <a:pt x="11107647" y="373405"/>
                    </a:cubicBezTo>
                    <a:cubicBezTo>
                      <a:pt x="11165372" y="353347"/>
                      <a:pt x="11236837" y="366060"/>
                      <a:pt x="11302440" y="364156"/>
                    </a:cubicBezTo>
                    <a:cubicBezTo>
                      <a:pt x="11319394" y="363708"/>
                      <a:pt x="11336655" y="364422"/>
                      <a:pt x="11353613" y="363785"/>
                    </a:cubicBezTo>
                    <a:cubicBezTo>
                      <a:pt x="11384961" y="362566"/>
                      <a:pt x="11415955" y="360947"/>
                      <a:pt x="11447323" y="359346"/>
                    </a:cubicBezTo>
                    <a:cubicBezTo>
                      <a:pt x="11452855" y="359066"/>
                      <a:pt x="11459104" y="359200"/>
                      <a:pt x="11464292" y="358519"/>
                    </a:cubicBezTo>
                    <a:cubicBezTo>
                      <a:pt x="11512058" y="353010"/>
                      <a:pt x="11559143" y="346321"/>
                      <a:pt x="11607560" y="342370"/>
                    </a:cubicBezTo>
                    <a:cubicBezTo>
                      <a:pt x="11631218" y="340368"/>
                      <a:pt x="11657295" y="341352"/>
                      <a:pt x="11681426" y="344335"/>
                    </a:cubicBezTo>
                    <a:cubicBezTo>
                      <a:pt x="11751997" y="352993"/>
                      <a:pt x="11821986" y="358760"/>
                      <a:pt x="11893565" y="355261"/>
                    </a:cubicBezTo>
                    <a:cubicBezTo>
                      <a:pt x="11921973" y="353889"/>
                      <a:pt x="11953288" y="360300"/>
                      <a:pt x="11983290" y="363588"/>
                    </a:cubicBezTo>
                    <a:lnTo>
                      <a:pt x="12192000" y="388018"/>
                    </a:lnTo>
                    <a:lnTo>
                      <a:pt x="12192000" y="577115"/>
                    </a:lnTo>
                    <a:lnTo>
                      <a:pt x="12157329" y="588862"/>
                    </a:lnTo>
                    <a:cubicBezTo>
                      <a:pt x="12118393" y="608572"/>
                      <a:pt x="12109715" y="605637"/>
                      <a:pt x="12066948" y="586034"/>
                    </a:cubicBezTo>
                    <a:cubicBezTo>
                      <a:pt x="12016991" y="563193"/>
                      <a:pt x="11965119" y="541779"/>
                      <a:pt x="11911344" y="521599"/>
                    </a:cubicBezTo>
                    <a:cubicBezTo>
                      <a:pt x="11894383" y="515178"/>
                      <a:pt x="11869417" y="514060"/>
                      <a:pt x="11847823" y="511785"/>
                    </a:cubicBezTo>
                    <a:cubicBezTo>
                      <a:pt x="11811233" y="507768"/>
                      <a:pt x="11773630" y="501982"/>
                      <a:pt x="11737547" y="502380"/>
                    </a:cubicBezTo>
                    <a:cubicBezTo>
                      <a:pt x="11702930" y="502855"/>
                      <a:pt x="11668388" y="508866"/>
                      <a:pt x="11636052" y="514993"/>
                    </a:cubicBezTo>
                    <a:cubicBezTo>
                      <a:pt x="11545722" y="532199"/>
                      <a:pt x="11462455" y="555118"/>
                      <a:pt x="11394706" y="590867"/>
                    </a:cubicBezTo>
                    <a:cubicBezTo>
                      <a:pt x="11385999" y="595562"/>
                      <a:pt x="11369016" y="596581"/>
                      <a:pt x="11354978" y="597561"/>
                    </a:cubicBezTo>
                    <a:cubicBezTo>
                      <a:pt x="11332076" y="599224"/>
                      <a:pt x="11308448" y="600655"/>
                      <a:pt x="11285306" y="599825"/>
                    </a:cubicBezTo>
                    <a:cubicBezTo>
                      <a:pt x="11172906" y="595841"/>
                      <a:pt x="11083430" y="617861"/>
                      <a:pt x="11008528" y="656670"/>
                    </a:cubicBezTo>
                    <a:cubicBezTo>
                      <a:pt x="10986971" y="667750"/>
                      <a:pt x="10970753" y="668236"/>
                      <a:pt x="10948735" y="652964"/>
                    </a:cubicBezTo>
                    <a:cubicBezTo>
                      <a:pt x="10923173" y="635218"/>
                      <a:pt x="10885031" y="639705"/>
                      <a:pt x="10850698" y="641721"/>
                    </a:cubicBezTo>
                    <a:cubicBezTo>
                      <a:pt x="10815269" y="643680"/>
                      <a:pt x="10779458" y="645811"/>
                      <a:pt x="10744026" y="647769"/>
                    </a:cubicBezTo>
                    <a:cubicBezTo>
                      <a:pt x="10717832" y="649066"/>
                      <a:pt x="10692021" y="650003"/>
                      <a:pt x="10666160" y="651891"/>
                    </a:cubicBezTo>
                    <a:cubicBezTo>
                      <a:pt x="10585627" y="657783"/>
                      <a:pt x="10513854" y="650969"/>
                      <a:pt x="10450521" y="616552"/>
                    </a:cubicBezTo>
                    <a:cubicBezTo>
                      <a:pt x="10402221" y="590175"/>
                      <a:pt x="10339099" y="579806"/>
                      <a:pt x="10271192" y="583498"/>
                    </a:cubicBezTo>
                    <a:cubicBezTo>
                      <a:pt x="10262701" y="584006"/>
                      <a:pt x="10251859" y="587254"/>
                      <a:pt x="10246067" y="585423"/>
                    </a:cubicBezTo>
                    <a:cubicBezTo>
                      <a:pt x="10158786" y="558528"/>
                      <a:pt x="10086634" y="594049"/>
                      <a:pt x="10005027" y="592252"/>
                    </a:cubicBezTo>
                    <a:cubicBezTo>
                      <a:pt x="9969004" y="591507"/>
                      <a:pt x="9931565" y="603664"/>
                      <a:pt x="9898681" y="613195"/>
                    </a:cubicBezTo>
                    <a:cubicBezTo>
                      <a:pt x="9853463" y="626281"/>
                      <a:pt x="9813049" y="639042"/>
                      <a:pt x="9753225" y="629038"/>
                    </a:cubicBezTo>
                    <a:cubicBezTo>
                      <a:pt x="9693404" y="618845"/>
                      <a:pt x="9637675" y="628898"/>
                      <a:pt x="9591376" y="648601"/>
                    </a:cubicBezTo>
                    <a:cubicBezTo>
                      <a:pt x="9556001" y="663537"/>
                      <a:pt x="9518120" y="663077"/>
                      <a:pt x="9472860" y="655936"/>
                    </a:cubicBezTo>
                    <a:cubicBezTo>
                      <a:pt x="9416283" y="647056"/>
                      <a:pt x="9357217" y="643578"/>
                      <a:pt x="9299788" y="636945"/>
                    </a:cubicBezTo>
                    <a:cubicBezTo>
                      <a:pt x="9287347" y="635531"/>
                      <a:pt x="9271710" y="632039"/>
                      <a:pt x="9264605" y="627087"/>
                    </a:cubicBezTo>
                    <a:cubicBezTo>
                      <a:pt x="9177661" y="565680"/>
                      <a:pt x="9051076" y="558473"/>
                      <a:pt x="8926435" y="549269"/>
                    </a:cubicBezTo>
                    <a:cubicBezTo>
                      <a:pt x="8850925" y="543595"/>
                      <a:pt x="8774954" y="539613"/>
                      <a:pt x="8698934" y="536583"/>
                    </a:cubicBezTo>
                    <a:cubicBezTo>
                      <a:pt x="8673232" y="535428"/>
                      <a:pt x="8645916" y="537050"/>
                      <a:pt x="8622862" y="541563"/>
                    </a:cubicBezTo>
                    <a:cubicBezTo>
                      <a:pt x="8574890" y="551069"/>
                      <a:pt x="8530403" y="564380"/>
                      <a:pt x="8482784" y="574094"/>
                    </a:cubicBezTo>
                    <a:cubicBezTo>
                      <a:pt x="8464923" y="577929"/>
                      <a:pt x="8442157" y="576927"/>
                      <a:pt x="8421565" y="576610"/>
                    </a:cubicBezTo>
                    <a:cubicBezTo>
                      <a:pt x="8385152" y="576229"/>
                      <a:pt x="8345023" y="569546"/>
                      <a:pt x="8313469" y="574762"/>
                    </a:cubicBezTo>
                    <a:cubicBezTo>
                      <a:pt x="8231431" y="588203"/>
                      <a:pt x="8155671" y="580227"/>
                      <a:pt x="8079520" y="558685"/>
                    </a:cubicBezTo>
                    <a:cubicBezTo>
                      <a:pt x="7972906" y="528487"/>
                      <a:pt x="7870782" y="525043"/>
                      <a:pt x="7773327" y="558854"/>
                    </a:cubicBezTo>
                    <a:cubicBezTo>
                      <a:pt x="7729470" y="574107"/>
                      <a:pt x="7688069" y="563543"/>
                      <a:pt x="7652477" y="547561"/>
                    </a:cubicBezTo>
                    <a:cubicBezTo>
                      <a:pt x="7611494" y="529005"/>
                      <a:pt x="7570974" y="522685"/>
                      <a:pt x="7522274" y="532150"/>
                    </a:cubicBezTo>
                    <a:cubicBezTo>
                      <a:pt x="7511488" y="534257"/>
                      <a:pt x="7496511" y="532136"/>
                      <a:pt x="7484080" y="530532"/>
                    </a:cubicBezTo>
                    <a:cubicBezTo>
                      <a:pt x="7413133" y="522044"/>
                      <a:pt x="7341987" y="510303"/>
                      <a:pt x="7282277" y="540177"/>
                    </a:cubicBezTo>
                    <a:cubicBezTo>
                      <a:pt x="7270558" y="546051"/>
                      <a:pt x="7251336" y="547713"/>
                      <a:pt x="7235690" y="551282"/>
                    </a:cubicBezTo>
                    <a:cubicBezTo>
                      <a:pt x="7170161" y="565782"/>
                      <a:pt x="7172820" y="564203"/>
                      <a:pt x="7116339" y="539494"/>
                    </a:cubicBezTo>
                    <a:cubicBezTo>
                      <a:pt x="7086841" y="526502"/>
                      <a:pt x="7045980" y="512724"/>
                      <a:pt x="7011067" y="511848"/>
                    </a:cubicBezTo>
                    <a:cubicBezTo>
                      <a:pt x="6800473" y="506533"/>
                      <a:pt x="6601893" y="468653"/>
                      <a:pt x="6403234" y="432296"/>
                    </a:cubicBezTo>
                    <a:cubicBezTo>
                      <a:pt x="6280760" y="409851"/>
                      <a:pt x="6160432" y="402592"/>
                      <a:pt x="6036273" y="412301"/>
                    </a:cubicBezTo>
                    <a:cubicBezTo>
                      <a:pt x="5946471" y="419425"/>
                      <a:pt x="5863077" y="395593"/>
                      <a:pt x="5780467" y="377910"/>
                    </a:cubicBezTo>
                    <a:cubicBezTo>
                      <a:pt x="5763357" y="374343"/>
                      <a:pt x="5747757" y="363033"/>
                      <a:pt x="5739051" y="353609"/>
                    </a:cubicBezTo>
                    <a:cubicBezTo>
                      <a:pt x="5707675" y="320294"/>
                      <a:pt x="5653252" y="312483"/>
                      <a:pt x="5583566" y="321995"/>
                    </a:cubicBezTo>
                    <a:cubicBezTo>
                      <a:pt x="5528347" y="329404"/>
                      <a:pt x="5477716" y="340486"/>
                      <a:pt x="5432030" y="362512"/>
                    </a:cubicBezTo>
                    <a:cubicBezTo>
                      <a:pt x="5378421" y="388318"/>
                      <a:pt x="5322767" y="418026"/>
                      <a:pt x="5241398" y="425781"/>
                    </a:cubicBezTo>
                    <a:cubicBezTo>
                      <a:pt x="5206262" y="429089"/>
                      <a:pt x="5176131" y="428273"/>
                      <a:pt x="5139710" y="421022"/>
                    </a:cubicBezTo>
                    <a:cubicBezTo>
                      <a:pt x="5069048" y="407018"/>
                      <a:pt x="4997864" y="396037"/>
                      <a:pt x="4929402" y="424310"/>
                    </a:cubicBezTo>
                    <a:cubicBezTo>
                      <a:pt x="4891785" y="439890"/>
                      <a:pt x="4841650" y="448519"/>
                      <a:pt x="4782793" y="441046"/>
                    </a:cubicBezTo>
                    <a:cubicBezTo>
                      <a:pt x="4709316" y="431663"/>
                      <a:pt x="4641426" y="442031"/>
                      <a:pt x="4577594" y="459290"/>
                    </a:cubicBezTo>
                    <a:cubicBezTo>
                      <a:pt x="4554816" y="465538"/>
                      <a:pt x="4527069" y="468279"/>
                      <a:pt x="4500826" y="470529"/>
                    </a:cubicBezTo>
                    <a:cubicBezTo>
                      <a:pt x="4440199" y="475746"/>
                      <a:pt x="4379252" y="479993"/>
                      <a:pt x="4317973" y="483649"/>
                    </a:cubicBezTo>
                    <a:cubicBezTo>
                      <a:pt x="4267762" y="486741"/>
                      <a:pt x="4217264" y="488292"/>
                      <a:pt x="4166722" y="490602"/>
                    </a:cubicBezTo>
                    <a:cubicBezTo>
                      <a:pt x="4111394" y="493045"/>
                      <a:pt x="4067073" y="503124"/>
                      <a:pt x="4042814" y="530660"/>
                    </a:cubicBezTo>
                    <a:cubicBezTo>
                      <a:pt x="4034996" y="539407"/>
                      <a:pt x="4017001" y="545715"/>
                      <a:pt x="4002653" y="552594"/>
                    </a:cubicBezTo>
                    <a:cubicBezTo>
                      <a:pt x="3992459" y="557592"/>
                      <a:pt x="3979023" y="561086"/>
                      <a:pt x="3969549" y="566312"/>
                    </a:cubicBezTo>
                    <a:cubicBezTo>
                      <a:pt x="3919896" y="593854"/>
                      <a:pt x="3870968" y="621622"/>
                      <a:pt x="3821685" y="649183"/>
                    </a:cubicBezTo>
                    <a:cubicBezTo>
                      <a:pt x="3816761" y="651788"/>
                      <a:pt x="3811445" y="654943"/>
                      <a:pt x="3805138" y="655947"/>
                    </a:cubicBezTo>
                    <a:cubicBezTo>
                      <a:pt x="3739817" y="666451"/>
                      <a:pt x="3673801" y="676154"/>
                      <a:pt x="3609177" y="687459"/>
                    </a:cubicBezTo>
                    <a:cubicBezTo>
                      <a:pt x="3584288" y="691878"/>
                      <a:pt x="3558597" y="697589"/>
                      <a:pt x="3539727" y="706521"/>
                    </a:cubicBezTo>
                    <a:cubicBezTo>
                      <a:pt x="3496714" y="726780"/>
                      <a:pt x="3457268" y="749132"/>
                      <a:pt x="3396572" y="755681"/>
                    </a:cubicBezTo>
                    <a:cubicBezTo>
                      <a:pt x="3378807" y="757611"/>
                      <a:pt x="3357809" y="758036"/>
                      <a:pt x="3341054" y="754679"/>
                    </a:cubicBezTo>
                    <a:cubicBezTo>
                      <a:pt x="3272962" y="740809"/>
                      <a:pt x="3206471" y="724541"/>
                      <a:pt x="3138775" y="710120"/>
                    </a:cubicBezTo>
                    <a:cubicBezTo>
                      <a:pt x="3095820" y="701191"/>
                      <a:pt x="3056969" y="691141"/>
                      <a:pt x="3037283" y="666453"/>
                    </a:cubicBezTo>
                    <a:cubicBezTo>
                      <a:pt x="3031764" y="659487"/>
                      <a:pt x="3015626" y="651391"/>
                      <a:pt x="3002117" y="649347"/>
                    </a:cubicBezTo>
                    <a:cubicBezTo>
                      <a:pt x="2915220" y="636209"/>
                      <a:pt x="2829194" y="627503"/>
                      <a:pt x="2747294" y="652400"/>
                    </a:cubicBezTo>
                    <a:cubicBezTo>
                      <a:pt x="2730084" y="657794"/>
                      <a:pt x="2698519" y="656140"/>
                      <a:pt x="2676273" y="652304"/>
                    </a:cubicBezTo>
                    <a:cubicBezTo>
                      <a:pt x="2590546" y="637890"/>
                      <a:pt x="2508883" y="630176"/>
                      <a:pt x="2432360" y="657836"/>
                    </a:cubicBezTo>
                    <a:cubicBezTo>
                      <a:pt x="2423352" y="661179"/>
                      <a:pt x="2395274" y="656272"/>
                      <a:pt x="2382311" y="650824"/>
                    </a:cubicBezTo>
                    <a:cubicBezTo>
                      <a:pt x="2257393" y="597728"/>
                      <a:pt x="2187724" y="592930"/>
                      <a:pt x="2055134" y="630053"/>
                    </a:cubicBezTo>
                    <a:cubicBezTo>
                      <a:pt x="2046542" y="632464"/>
                      <a:pt x="2035364" y="635121"/>
                      <a:pt x="2031829" y="639324"/>
                    </a:cubicBezTo>
                    <a:cubicBezTo>
                      <a:pt x="2007977" y="666120"/>
                      <a:pt x="1960229" y="664380"/>
                      <a:pt x="1912764" y="664183"/>
                    </a:cubicBezTo>
                    <a:cubicBezTo>
                      <a:pt x="1860521" y="663924"/>
                      <a:pt x="1808236" y="664426"/>
                      <a:pt x="1755637" y="663960"/>
                    </a:cubicBezTo>
                    <a:cubicBezTo>
                      <a:pt x="1746439" y="663859"/>
                      <a:pt x="1736243" y="661799"/>
                      <a:pt x="1727159" y="659605"/>
                    </a:cubicBezTo>
                    <a:cubicBezTo>
                      <a:pt x="1692256" y="651480"/>
                      <a:pt x="1658604" y="640559"/>
                      <a:pt x="1622470" y="634850"/>
                    </a:cubicBezTo>
                    <a:cubicBezTo>
                      <a:pt x="1544362" y="622552"/>
                      <a:pt x="1469248" y="602210"/>
                      <a:pt x="1385955" y="604522"/>
                    </a:cubicBezTo>
                    <a:cubicBezTo>
                      <a:pt x="1371585" y="604913"/>
                      <a:pt x="1355357" y="598530"/>
                      <a:pt x="1340055" y="595629"/>
                    </a:cubicBezTo>
                    <a:cubicBezTo>
                      <a:pt x="1312351" y="590552"/>
                      <a:pt x="1285460" y="583993"/>
                      <a:pt x="1257271" y="581180"/>
                    </a:cubicBezTo>
                    <a:cubicBezTo>
                      <a:pt x="1182583" y="573830"/>
                      <a:pt x="1107142" y="566824"/>
                      <a:pt x="1031914" y="562692"/>
                    </a:cubicBezTo>
                    <a:cubicBezTo>
                      <a:pt x="995593" y="560597"/>
                      <a:pt x="958880" y="565923"/>
                      <a:pt x="922031" y="566853"/>
                    </a:cubicBezTo>
                    <a:cubicBezTo>
                      <a:pt x="905446" y="567320"/>
                      <a:pt x="878533" y="568199"/>
                      <a:pt x="873250" y="563724"/>
                    </a:cubicBezTo>
                    <a:cubicBezTo>
                      <a:pt x="832343" y="529722"/>
                      <a:pt x="772202" y="532674"/>
                      <a:pt x="711627" y="529880"/>
                    </a:cubicBezTo>
                    <a:cubicBezTo>
                      <a:pt x="577999" y="523641"/>
                      <a:pt x="447408" y="543696"/>
                      <a:pt x="311112" y="525106"/>
                    </a:cubicBezTo>
                    <a:cubicBezTo>
                      <a:pt x="271645" y="519795"/>
                      <a:pt x="226936" y="530235"/>
                      <a:pt x="184145" y="532188"/>
                    </a:cubicBezTo>
                    <a:cubicBezTo>
                      <a:pt x="162015" y="533128"/>
                      <a:pt x="137665" y="534333"/>
                      <a:pt x="116886" y="530572"/>
                    </a:cubicBezTo>
                    <a:cubicBezTo>
                      <a:pt x="84810" y="524693"/>
                      <a:pt x="54011" y="515448"/>
                      <a:pt x="23941" y="506433"/>
                    </a:cubicBezTo>
                    <a:lnTo>
                      <a:pt x="0" y="502149"/>
                    </a:ln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F8D108-4D55-F4D1-8B80-4BA18FC8B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6601" y="4348783"/>
            <a:ext cx="2769055" cy="206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A47F781-0C6B-D956-B716-7EE162AC92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727424" y="611891"/>
            <a:ext cx="7016964" cy="2526105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0A5532F-A2DA-1B4D-A9C9-302CA272E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2257" y="4286160"/>
            <a:ext cx="6862624" cy="24533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8CBF0E-6946-3BBB-54D8-8306ABCA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25" y="676181"/>
            <a:ext cx="4391024" cy="11737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dirty="0">
                <a:solidFill>
                  <a:schemeClr val="bg1"/>
                </a:solidFill>
              </a:rPr>
              <a:t>Users and Movies Distribution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B6F5DAC-3CF7-1578-6AC4-D5D591F5E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6601" y="2030825"/>
            <a:ext cx="5692774" cy="505972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Long Tail</a:t>
            </a:r>
          </a:p>
          <a:p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Few users rated many movies</a:t>
            </a:r>
          </a:p>
          <a:p>
            <a:r>
              <a:rPr lang="en-US" sz="1400" dirty="0">
                <a:solidFill>
                  <a:schemeClr val="bg1">
                    <a:alpha val="80000"/>
                  </a:schemeClr>
                </a:solidFill>
              </a:rPr>
              <a:t>Few movies are rated by many users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1835A0-0ECA-534E-FC81-B25E1A04182B}"/>
              </a:ext>
            </a:extLst>
          </p:cNvPr>
          <p:cNvSpPr txBox="1"/>
          <p:nvPr/>
        </p:nvSpPr>
        <p:spPr>
          <a:xfrm>
            <a:off x="230400" y="6516000"/>
            <a:ext cx="380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4C738-B291-FE54-7646-5EBF629B5385}"/>
              </a:ext>
            </a:extLst>
          </p:cNvPr>
          <p:cNvSpPr txBox="1"/>
          <p:nvPr/>
        </p:nvSpPr>
        <p:spPr>
          <a:xfrm>
            <a:off x="771394" y="6515999"/>
            <a:ext cx="36268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</a:rPr>
              <a:t>https://neptune.ai/blog/recommender-systems-metrics</a:t>
            </a:r>
          </a:p>
        </p:txBody>
      </p:sp>
    </p:spTree>
    <p:extLst>
      <p:ext uri="{BB962C8B-B14F-4D97-AF65-F5344CB8AC3E}">
        <p14:creationId xmlns:p14="http://schemas.microsoft.com/office/powerpoint/2010/main" val="3967210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78887-4C87-E010-2625-267E9EC5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13FB3-415C-E999-23E9-2286C8D0EC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Prediction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294167-E7BB-857E-EE29-85C1E1DBE8D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RMSE</a:t>
                </a:r>
              </a:p>
              <a:p>
                <a:r>
                  <a:rPr lang="en-US" dirty="0"/>
                  <a:t>MAE</a:t>
                </a:r>
              </a:p>
              <a:p>
                <a:r>
                  <a:rPr lang="en-US" dirty="0"/>
                  <a:t>Weighted MAE</a:t>
                </a:r>
              </a:p>
              <a:p>
                <a:r>
                  <a:rPr lang="en-US" dirty="0"/>
                  <a:t>Weighted RMSE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Weight</a:t>
                </a:r>
              </a:p>
              <a:p>
                <a:pPr lvl="1"/>
                <a:r>
                  <a:rPr lang="en-US" dirty="0"/>
                  <a:t>Inverse Document Frequency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294167-E7BB-857E-EE29-85C1E1DBE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064" t="-26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59BA478-5E74-ACBA-274D-38DA4F7BD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Ranking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7F462B2-3C00-AD3F-2D24-7ECA50283BBB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𝑅𝑒𝑙𝑒𝑣𝑎𝑛𝑡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𝑖𝑡𝑒𝑚𝑠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𝑝𝑜𝑠𝑖𝑡𝑖𝑜𝑛𝑠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𝑅𝑒𝑙𝑒𝑣𝑎𝑛𝑡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𝑖𝑡𝑒𝑚𝑠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𝑠𝑡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𝑝𝑜𝑠𝑖𝑡𝑖𝑜𝑛𝑠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𝑟𝑒𝑙𝑒𝑣𝑎𝑛𝑡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𝑖𝑡𝑒𝑚𝑠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Normalized discounted cumulative gain </a:t>
                </a:r>
                <a:br>
                  <a:rPr lang="en-US" b="0" dirty="0"/>
                </a:b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𝑁𝐷𝐶𝐺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𝐷𝐶𝐺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𝐼𝐷𝐶𝐺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@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𝐷𝐶𝐺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@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</m:func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br>
                  <a:rPr lang="en-US" dirty="0"/>
                </a:br>
                <a:r>
                  <a:rPr lang="en-US" dirty="0"/>
                  <a:t>Ideal DCG is the maximum NDCG for the user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37F462B2-3C00-AD3F-2D24-7ECA50283B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824" b="-129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B21E879-86C6-1668-8E95-2F37FD75D9FC}"/>
              </a:ext>
            </a:extLst>
          </p:cNvPr>
          <p:cNvSpPr txBox="1"/>
          <p:nvPr/>
        </p:nvSpPr>
        <p:spPr>
          <a:xfrm>
            <a:off x="5917095" y="6354375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hlinkClick r:id="rId4"/>
              </a:rPr>
              <a:t>https://w3nhao.github.io/2023/03/31/HR-MRR-NDCG-Torchmetric-Implementation/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5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5938AEA-0389-F649-7A56-C3013F80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Algorithms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4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2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35853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3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4.xml><?xml version="1.0" encoding="utf-8"?>
<a:theme xmlns:a="http://schemas.openxmlformats.org/drawingml/2006/main" name="5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5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6.xml><?xml version="1.0" encoding="utf-8"?>
<a:theme xmlns:a="http://schemas.openxmlformats.org/drawingml/2006/main" name="6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7.xml><?xml version="1.0" encoding="utf-8"?>
<a:theme xmlns:a="http://schemas.openxmlformats.org/drawingml/2006/main" name="3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1AEF41D-F093-413F-9ECC-A084FB1BE6FA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787</TotalTime>
  <Words>1125</Words>
  <Application>Microsoft Office PowerPoint</Application>
  <PresentationFormat>Widescreen</PresentationFormat>
  <Paragraphs>317</Paragraphs>
  <Slides>25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Aptos</vt:lpstr>
      <vt:lpstr>Aptos Display</vt:lpstr>
      <vt:lpstr>Arial</vt:lpstr>
      <vt:lpstr>Cambria Math</vt:lpstr>
      <vt:lpstr>Office Theme</vt:lpstr>
      <vt:lpstr>1_Office Theme</vt:lpstr>
      <vt:lpstr>2_Office Theme</vt:lpstr>
      <vt:lpstr>5_Office Theme</vt:lpstr>
      <vt:lpstr>4_Office Theme</vt:lpstr>
      <vt:lpstr>6_Office Theme</vt:lpstr>
      <vt:lpstr>3_Office Theme</vt:lpstr>
      <vt:lpstr>Recommendation System using PySpark</vt:lpstr>
      <vt:lpstr>Problem Statement</vt:lpstr>
      <vt:lpstr>Data</vt:lpstr>
      <vt:lpstr>Data Exploration</vt:lpstr>
      <vt:lpstr>Data Split – Time based or Random?</vt:lpstr>
      <vt:lpstr>Training data Statistics</vt:lpstr>
      <vt:lpstr>Users and Movies Distribution</vt:lpstr>
      <vt:lpstr>Metrics</vt:lpstr>
      <vt:lpstr>Algorithms</vt:lpstr>
      <vt:lpstr>Baselines</vt:lpstr>
      <vt:lpstr>K-NN</vt:lpstr>
      <vt:lpstr>K-NN Dimensional Reduction</vt:lpstr>
      <vt:lpstr>K-means heuristic</vt:lpstr>
      <vt:lpstr>Alternating Least Square method</vt:lpstr>
      <vt:lpstr>Results</vt:lpstr>
      <vt:lpstr>Future Work</vt:lpstr>
      <vt:lpstr>References</vt:lpstr>
      <vt:lpstr>Thank you!! Any questions??</vt:lpstr>
      <vt:lpstr>Understanding the Problem</vt:lpstr>
      <vt:lpstr>Data Split – Time based or Random?</vt:lpstr>
      <vt:lpstr>K-NN Dimensional Reduction</vt:lpstr>
      <vt:lpstr>Alternating Least Square method</vt:lpstr>
      <vt:lpstr>Alternating Least Square method</vt:lpstr>
      <vt:lpstr>Alternating Least Square method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Peeyush Dyavarashetty</dc:creator>
  <cp:lastModifiedBy>Peeyush Dyavarashetty</cp:lastModifiedBy>
  <cp:revision>31</cp:revision>
  <dcterms:created xsi:type="dcterms:W3CDTF">2025-04-25T20:24:09Z</dcterms:created>
  <dcterms:modified xsi:type="dcterms:W3CDTF">2025-05-08T22:15:45Z</dcterms:modified>
</cp:coreProperties>
</file>