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732" r:id="rId4"/>
    <p:sldMasterId id="2147483744" r:id="rId5"/>
    <p:sldMasterId id="2147483756" r:id="rId6"/>
    <p:sldMasterId id="2147483768" r:id="rId7"/>
  </p:sldMasterIdLst>
  <p:sldIdLst>
    <p:sldId id="256" r:id="rId8"/>
    <p:sldId id="280" r:id="rId9"/>
    <p:sldId id="277" r:id="rId10"/>
    <p:sldId id="302" r:id="rId11"/>
    <p:sldId id="262" r:id="rId12"/>
    <p:sldId id="270" r:id="rId13"/>
    <p:sldId id="271" r:id="rId14"/>
    <p:sldId id="285" r:id="rId15"/>
    <p:sldId id="303" r:id="rId16"/>
    <p:sldId id="272" r:id="rId17"/>
    <p:sldId id="295" r:id="rId18"/>
    <p:sldId id="299" r:id="rId19"/>
    <p:sldId id="266" r:id="rId20"/>
    <p:sldId id="291" r:id="rId21"/>
    <p:sldId id="301" r:id="rId22"/>
    <p:sldId id="286" r:id="rId23"/>
    <p:sldId id="283" r:id="rId24"/>
    <p:sldId id="279" r:id="rId25"/>
    <p:sldId id="269" r:id="rId26"/>
    <p:sldId id="282" r:id="rId27"/>
    <p:sldId id="298" r:id="rId28"/>
    <p:sldId id="261" r:id="rId29"/>
    <p:sldId id="294" r:id="rId30"/>
    <p:sldId id="292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89601D9-864F-406A-A430-4FFA463EF572}">
          <p14:sldIdLst>
            <p14:sldId id="256"/>
            <p14:sldId id="280"/>
            <p14:sldId id="277"/>
          </p14:sldIdLst>
        </p14:section>
        <p14:section name="Data Exploration" id="{176F455A-2844-4E3D-A7AF-2F831A600495}">
          <p14:sldIdLst>
            <p14:sldId id="302"/>
            <p14:sldId id="262"/>
            <p14:sldId id="270"/>
            <p14:sldId id="271"/>
          </p14:sldIdLst>
        </p14:section>
        <p14:section name="Metrics" id="{E5174B94-8EC5-48D5-91C8-D5DFF2AC8E55}">
          <p14:sldIdLst>
            <p14:sldId id="285"/>
            <p14:sldId id="303"/>
          </p14:sldIdLst>
        </p14:section>
        <p14:section name="Baseline" id="{3C8FDFB3-B1D2-4296-9170-CD2D898CCFA4}">
          <p14:sldIdLst>
            <p14:sldId id="272"/>
          </p14:sldIdLst>
        </p14:section>
        <p14:section name="kNN" id="{FB6914D1-F35F-4002-97EF-85B07C373172}">
          <p14:sldIdLst>
            <p14:sldId id="295"/>
            <p14:sldId id="299"/>
          </p14:sldIdLst>
        </p14:section>
        <p14:section name="k-means heuristic" id="{96D3749E-DF46-4170-822D-66557CA5EF2A}">
          <p14:sldIdLst>
            <p14:sldId id="266"/>
          </p14:sldIdLst>
        </p14:section>
        <p14:section name="Latent factor" id="{FCE71258-04B7-4F0A-9F16-CD462DD42AF3}">
          <p14:sldIdLst>
            <p14:sldId id="291"/>
            <p14:sldId id="301"/>
            <p14:sldId id="286"/>
            <p14:sldId id="283"/>
            <p14:sldId id="279"/>
          </p14:sldIdLst>
        </p14:section>
        <p14:section name="Useful templates" id="{E8EEBCA6-9A92-4010-8A00-232926CF8EB7}">
          <p14:sldIdLst>
            <p14:sldId id="269"/>
            <p14:sldId id="282"/>
            <p14:sldId id="298"/>
            <p14:sldId id="261"/>
            <p14:sldId id="294"/>
            <p14:sldId id="292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AD3F86-64BB-4E72-B33F-0F35DB4225F0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82199CFB-2D40-4810-BD64-069FF4FC00F6}">
      <dgm:prSet phldrT="[Text]"/>
      <dgm:spPr/>
      <dgm:t>
        <a:bodyPr/>
        <a:lstStyle/>
        <a:p>
          <a:r>
            <a:rPr lang="en-US" dirty="0"/>
            <a:t>k-D trees</a:t>
          </a:r>
          <a:endParaRPr lang="en-IN" dirty="0"/>
        </a:p>
      </dgm:t>
    </dgm:pt>
    <dgm:pt modelId="{DA947688-DF34-40DA-B129-67403D7FC343}" type="parTrans" cxnId="{F5E30958-C0EB-49B6-BB50-0D0B1556F7F6}">
      <dgm:prSet/>
      <dgm:spPr/>
      <dgm:t>
        <a:bodyPr/>
        <a:lstStyle/>
        <a:p>
          <a:endParaRPr lang="en-IN"/>
        </a:p>
      </dgm:t>
    </dgm:pt>
    <dgm:pt modelId="{1368EC13-C083-45CC-9135-D74DD447CF07}" type="sibTrans" cxnId="{F5E30958-C0EB-49B6-BB50-0D0B1556F7F6}">
      <dgm:prSet/>
      <dgm:spPr/>
      <dgm:t>
        <a:bodyPr/>
        <a:lstStyle/>
        <a:p>
          <a:endParaRPr lang="en-IN"/>
        </a:p>
      </dgm:t>
    </dgm:pt>
    <dgm:pt modelId="{1E6F1331-DB23-47E5-B11C-E303F5607BF7}">
      <dgm:prSet phldrT="[Text]" custT="1"/>
      <dgm:spPr/>
      <dgm:t>
        <a:bodyPr/>
        <a:lstStyle/>
        <a:p>
          <a:r>
            <a:rPr lang="en-IN" sz="2500" dirty="0"/>
            <a:t>Low dimensional and real-valued</a:t>
          </a:r>
        </a:p>
      </dgm:t>
    </dgm:pt>
    <dgm:pt modelId="{30A6B311-DFC9-40C6-8BD5-3183F3368658}" type="parTrans" cxnId="{58BBAF8F-B1B8-45E7-B370-ED674D082BB4}">
      <dgm:prSet/>
      <dgm:spPr/>
      <dgm:t>
        <a:bodyPr/>
        <a:lstStyle/>
        <a:p>
          <a:endParaRPr lang="en-IN"/>
        </a:p>
      </dgm:t>
    </dgm:pt>
    <dgm:pt modelId="{F5D6A9D1-A00A-4193-BCD6-824B6804A4E0}" type="sibTrans" cxnId="{58BBAF8F-B1B8-45E7-B370-ED674D082BB4}">
      <dgm:prSet/>
      <dgm:spPr/>
      <dgm:t>
        <a:bodyPr/>
        <a:lstStyle/>
        <a:p>
          <a:endParaRPr lang="en-IN"/>
        </a:p>
      </dgm:t>
    </dgm:pt>
    <dgm:pt modelId="{2A50E792-B594-49C3-BFEE-23722A45458D}">
      <dgm:prSet phldrT="[Text]"/>
      <dgm:spPr/>
      <dgm:t>
        <a:bodyPr/>
        <a:lstStyle/>
        <a:p>
          <a:r>
            <a:rPr lang="en-US" dirty="0"/>
            <a:t>LSH</a:t>
          </a:r>
          <a:endParaRPr lang="en-IN" dirty="0"/>
        </a:p>
      </dgm:t>
    </dgm:pt>
    <dgm:pt modelId="{2C57EB12-F897-4206-A386-2DF51BAABFF2}" type="parTrans" cxnId="{4C3CBFA2-0CA2-435E-BDF3-C0100B0883B2}">
      <dgm:prSet/>
      <dgm:spPr/>
      <dgm:t>
        <a:bodyPr/>
        <a:lstStyle/>
        <a:p>
          <a:endParaRPr lang="en-IN"/>
        </a:p>
      </dgm:t>
    </dgm:pt>
    <dgm:pt modelId="{2D179035-496E-4A4C-AB9B-C68C4133FD65}" type="sibTrans" cxnId="{4C3CBFA2-0CA2-435E-BDF3-C0100B0883B2}">
      <dgm:prSet/>
      <dgm:spPr/>
      <dgm:t>
        <a:bodyPr/>
        <a:lstStyle/>
        <a:p>
          <a:endParaRPr lang="en-IN"/>
        </a:p>
      </dgm:t>
    </dgm:pt>
    <dgm:pt modelId="{AC6B5742-5F69-4995-8008-CEC7139332BB}">
      <dgm:prSet phldrT="[Text]" custT="1"/>
      <dgm:spPr/>
      <dgm:t>
        <a:bodyPr/>
        <a:lstStyle/>
        <a:p>
          <a:r>
            <a:rPr lang="en-IN" sz="2500" dirty="0"/>
            <a:t>High-d, real-valued or discrete</a:t>
          </a:r>
        </a:p>
      </dgm:t>
    </dgm:pt>
    <dgm:pt modelId="{3A091547-BE5A-45BA-990B-200A91BB7597}" type="parTrans" cxnId="{D4AB906D-FE7A-4752-B732-7EA05968C337}">
      <dgm:prSet/>
      <dgm:spPr/>
      <dgm:t>
        <a:bodyPr/>
        <a:lstStyle/>
        <a:p>
          <a:endParaRPr lang="en-IN"/>
        </a:p>
      </dgm:t>
    </dgm:pt>
    <dgm:pt modelId="{2D22D1B2-B136-44B7-8613-E88A8F38EF63}" type="sibTrans" cxnId="{D4AB906D-FE7A-4752-B732-7EA05968C337}">
      <dgm:prSet/>
      <dgm:spPr/>
      <dgm:t>
        <a:bodyPr/>
        <a:lstStyle/>
        <a:p>
          <a:endParaRPr lang="en-IN"/>
        </a:p>
      </dgm:t>
    </dgm:pt>
    <dgm:pt modelId="{6A0F0645-F19A-4C96-9007-64DC28367CB5}">
      <dgm:prSet phldrT="[Text]"/>
      <dgm:spPr/>
      <dgm:t>
        <a:bodyPr/>
        <a:lstStyle/>
        <a:p>
          <a:r>
            <a:rPr lang="en-US" dirty="0"/>
            <a:t>Inverted Lists</a:t>
          </a:r>
          <a:endParaRPr lang="en-IN" dirty="0"/>
        </a:p>
      </dgm:t>
    </dgm:pt>
    <dgm:pt modelId="{0FCBCAF7-3950-4FCC-9A8B-418D4E59B5BE}" type="parTrans" cxnId="{EF0AB115-E331-4DF1-A40B-83F4A42E980E}">
      <dgm:prSet/>
      <dgm:spPr/>
      <dgm:t>
        <a:bodyPr/>
        <a:lstStyle/>
        <a:p>
          <a:endParaRPr lang="en-IN"/>
        </a:p>
      </dgm:t>
    </dgm:pt>
    <dgm:pt modelId="{CE67A403-EC1E-48BA-8B83-3C09252B39AC}" type="sibTrans" cxnId="{EF0AB115-E331-4DF1-A40B-83F4A42E980E}">
      <dgm:prSet/>
      <dgm:spPr/>
      <dgm:t>
        <a:bodyPr/>
        <a:lstStyle/>
        <a:p>
          <a:endParaRPr lang="en-IN"/>
        </a:p>
      </dgm:t>
    </dgm:pt>
    <dgm:pt modelId="{AED863A7-C3AF-4D79-8AD6-AAD45E75EC24}">
      <dgm:prSet phldrT="[Text]" custT="1"/>
      <dgm:spPr/>
      <dgm:t>
        <a:bodyPr/>
        <a:lstStyle/>
        <a:p>
          <a:r>
            <a:rPr lang="en-IN" sz="2500"/>
            <a:t>High dimensional, sparse data</a:t>
          </a:r>
          <a:endParaRPr lang="en-IN" sz="2500" dirty="0"/>
        </a:p>
      </dgm:t>
    </dgm:pt>
    <dgm:pt modelId="{988A2283-E88F-4904-A16A-72192598E607}" type="parTrans" cxnId="{7875E2DC-BB3C-4508-BD69-7108AFE0126C}">
      <dgm:prSet/>
      <dgm:spPr/>
      <dgm:t>
        <a:bodyPr/>
        <a:lstStyle/>
        <a:p>
          <a:endParaRPr lang="en-IN"/>
        </a:p>
      </dgm:t>
    </dgm:pt>
    <dgm:pt modelId="{A084E44E-DD7D-4C62-BC13-E34302799EFC}" type="sibTrans" cxnId="{7875E2DC-BB3C-4508-BD69-7108AFE0126C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939DCFE9-0CFD-4A40-8913-B50C446603F3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14:m>
                <m:oMath xmlns:m="http://schemas.openxmlformats.org/officeDocument/2006/math">
                  <m:r>
                    <a:rPr lang="en-US" sz="2500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𝑀</m:t>
                  </m:r>
                  <m:func>
                    <m:func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fName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</m:func>
                  <m:r>
                    <a:rPr lang="en-US" sz="25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IN" sz="2500" dirty="0"/>
                <a:t>, where </a:t>
              </a:r>
              <a14:m>
                <m:oMath xmlns:m="http://schemas.openxmlformats.org/officeDocument/2006/math">
                  <m:r>
                    <a:rPr lang="en-US" sz="2500" b="0" i="1" smtClean="0">
                      <a:latin typeface="Cambria Math" panose="02040503050406030204" pitchFamily="18" charset="0"/>
                    </a:rPr>
                    <m:t>𝑀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endParaRPr lang="en-US" sz="2500" dirty="0"/>
            </a:p>
          </dgm:t>
        </dgm:pt>
      </mc:Choice>
      <mc:Fallback>
        <dgm:pt modelId="{939DCFE9-0CFD-4A40-8913-B50C446603F3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:r>
                <a:rPr lang="en-US" sz="2500" b="0" i="0">
                  <a:latin typeface="Cambria Math" panose="02040503050406030204" pitchFamily="18" charset="0"/>
                </a:rPr>
                <a:t>(𝑀 log_2⁡𝑁)</a:t>
              </a:r>
              <a:r>
                <a:rPr lang="en-IN" sz="2500" dirty="0"/>
                <a:t>, where </a:t>
              </a:r>
              <a:r>
                <a:rPr lang="en-US" sz="2500" b="0" i="0">
                  <a:latin typeface="Cambria Math" panose="02040503050406030204" pitchFamily="18" charset="0"/>
                </a:rPr>
                <a:t>𝑀≪𝑁</a:t>
              </a:r>
              <a:endParaRPr lang="en-US" sz="2500" dirty="0"/>
            </a:p>
          </dgm:t>
        </dgm:pt>
      </mc:Fallback>
    </mc:AlternateContent>
    <dgm:pt modelId="{AAC2ED38-4574-475E-8E33-BD633633ADC5}" type="parTrans" cxnId="{1286E386-7F1C-4DF5-A599-CA936F64097A}">
      <dgm:prSet/>
      <dgm:spPr/>
      <dgm:t>
        <a:bodyPr/>
        <a:lstStyle/>
        <a:p>
          <a:endParaRPr lang="en-IN"/>
        </a:p>
      </dgm:t>
    </dgm:pt>
    <dgm:pt modelId="{64CEA8E1-158D-4A40-9776-AE15CCF709DF}" type="sibTrans" cxnId="{1286E386-7F1C-4DF5-A599-CA936F64097A}">
      <dgm:prSet/>
      <dgm:spPr/>
      <dgm:t>
        <a:bodyPr/>
        <a:lstStyle/>
        <a:p>
          <a:endParaRPr lang="en-IN"/>
        </a:p>
      </dgm:t>
    </dgm:pt>
    <dgm:pt modelId="{053D0B94-F324-4F40-AA5A-2CF191124B04}">
      <dgm:prSet custT="1"/>
      <dgm:spPr/>
      <dgm:t>
        <a:bodyPr/>
        <a:lstStyle/>
        <a:p>
          <a:r>
            <a:rPr lang="en-IN" sz="2500" dirty="0"/>
            <a:t>Can miss neighbours</a:t>
          </a:r>
          <a:endParaRPr lang="en-US" sz="2500" dirty="0"/>
        </a:p>
      </dgm:t>
    </dgm:pt>
    <dgm:pt modelId="{173F2ACB-D10E-4209-B74B-404B58F5490A}" type="parTrans" cxnId="{3C9691F9-8492-45FB-856A-CFD2F6CABCEE}">
      <dgm:prSet/>
      <dgm:spPr/>
      <dgm:t>
        <a:bodyPr/>
        <a:lstStyle/>
        <a:p>
          <a:endParaRPr lang="en-IN"/>
        </a:p>
      </dgm:t>
    </dgm:pt>
    <dgm:pt modelId="{6F7FBE7A-F75D-4480-823F-A0200C13B0F8}" type="sibTrans" cxnId="{3C9691F9-8492-45FB-856A-CFD2F6CABCEE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A5A8F6B9-A34B-46EF-9696-3C165E45D8A3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14:m>
                <m:oMath xmlns:m="http://schemas.openxmlformats.org/officeDocument/2006/math">
                  <m:r>
                    <a:rPr lang="en-US" sz="2500" b="0" i="1" smtClean="0">
                      <a:latin typeface="Cambria Math" panose="02040503050406030204" pitchFamily="18" charset="0"/>
                    </a:rPr>
                    <m:t>(</m:t>
                  </m:r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IN" sz="2500" dirty="0"/>
                <a:t>,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𝑁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, </m:t>
                  </m:r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𝑀</m:t>
                  </m:r>
                </m:oMath>
              </a14:m>
              <a:endParaRPr lang="en-US" sz="2500" dirty="0"/>
            </a:p>
          </dgm:t>
        </dgm:pt>
      </mc:Choice>
      <mc:Fallback>
        <dgm:pt modelId="{A5A8F6B9-A34B-46EF-9696-3C165E45D8A3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:r>
                <a:rPr lang="en-US" sz="2500" b="0" i="0">
                  <a:latin typeface="Cambria Math" panose="02040503050406030204" pitchFamily="18" charset="0"/>
                </a:rPr>
                <a:t>(𝑁^′ 𝑀^′)</a:t>
              </a:r>
              <a:r>
                <a:rPr lang="en-IN" sz="2500" dirty="0"/>
                <a:t>, </a:t>
              </a:r>
              <a:r>
                <a:rPr lang="en-US" sz="2500" b="0" i="0">
                  <a:latin typeface="Cambria Math" panose="02040503050406030204" pitchFamily="18" charset="0"/>
                </a:rPr>
                <a:t>𝑁^′≪𝑁, 𝑀^′≪𝑀</a:t>
              </a:r>
              <a:endParaRPr lang="en-US" sz="2500" dirty="0"/>
            </a:p>
          </dgm:t>
        </dgm:pt>
      </mc:Fallback>
    </mc:AlternateContent>
    <dgm:pt modelId="{C16B46E9-6D74-482B-B30C-F6522932D48C}" type="parTrans" cxnId="{EBD5F1B6-7EBC-4767-855F-7ED473A83028}">
      <dgm:prSet/>
      <dgm:spPr/>
      <dgm:t>
        <a:bodyPr/>
        <a:lstStyle/>
        <a:p>
          <a:endParaRPr lang="en-IN"/>
        </a:p>
      </dgm:t>
    </dgm:pt>
    <dgm:pt modelId="{3777750D-334B-40B4-9EF4-7D406898C9FE}" type="sibTrans" cxnId="{EBD5F1B6-7EBC-4767-855F-7ED473A83028}">
      <dgm:prSet/>
      <dgm:spPr/>
      <dgm:t>
        <a:bodyPr/>
        <a:lstStyle/>
        <a:p>
          <a:endParaRPr lang="en-IN"/>
        </a:p>
      </dgm:t>
    </dgm:pt>
    <dgm:pt modelId="{BC4866E5-CD69-4915-AC9E-CBFCD1E3E732}">
      <dgm:prSet custT="1"/>
      <dgm:spPr/>
      <dgm:t>
        <a:bodyPr/>
        <a:lstStyle/>
        <a:p>
          <a:r>
            <a:rPr lang="en-IN" sz="2500" dirty="0"/>
            <a:t>Exact</a:t>
          </a:r>
          <a:endParaRPr lang="en-US" sz="2500" dirty="0"/>
        </a:p>
      </dgm:t>
    </dgm:pt>
    <dgm:pt modelId="{D7B9B479-07F6-4C50-91FA-B2F002711AA4}" type="parTrans" cxnId="{58962BA1-F5A5-494B-AE0A-21F9C5F2F882}">
      <dgm:prSet/>
      <dgm:spPr/>
      <dgm:t>
        <a:bodyPr/>
        <a:lstStyle/>
        <a:p>
          <a:endParaRPr lang="en-IN"/>
        </a:p>
      </dgm:t>
    </dgm:pt>
    <dgm:pt modelId="{F7A03C2F-63C6-48BA-A45C-B8EEB3F91E56}" type="sibTrans" cxnId="{58962BA1-F5A5-494B-AE0A-21F9C5F2F882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50E98C0A-5687-4D72-B317-947CA17F1930}">
          <dgm:prSet custT="1"/>
          <dgm:spPr/>
          <dgm:t>
            <a:bodyPr/>
            <a:lstStyle/>
            <a:p>
              <a:pPr>
                <a:buNone/>
              </a:pPr>
              <a:r>
                <a:rPr lang="en-US" sz="2500" b="0" dirty="0"/>
                <a:t>𝒪</a:t>
              </a:r>
              <a14:m>
                <m:oMath xmlns:m="http://schemas.openxmlformats.org/officeDocument/2006/math">
                  <m:d>
                    <m:dPr>
                      <m:ctrlPr>
                        <a:rPr lang="en-US" sz="2500" b="0" i="1"/>
                      </m:ctrlPr>
                    </m:dPr>
                    <m:e>
                      <m:sSup>
                        <m:sSupPr>
                          <m:ctrlPr>
                            <a:rPr lang="en-US" sz="2500" b="0" i="1"/>
                          </m:ctrlPr>
                        </m:sSupPr>
                        <m:e>
                          <m:r>
                            <a:rPr lang="en-US" sz="2500" b="0" i="1"/>
                            <m:t>𝑁</m:t>
                          </m:r>
                        </m:e>
                        <m:sup>
                          <m:r>
                            <a:rPr lang="en-US" sz="2500" b="0" i="1"/>
                            <m:t>′</m:t>
                          </m:r>
                        </m:sup>
                      </m:sSup>
                      <m:r>
                        <a:rPr lang="en-US" sz="2500" b="0" i="1"/>
                        <m:t>𝑀</m:t>
                      </m:r>
                    </m:e>
                  </m:d>
                </m:oMath>
              </a14:m>
              <a:r>
                <a:rPr lang="en-IN" sz="2500" dirty="0"/>
                <a:t> where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500" b="0" i="1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>
                      <a:latin typeface="Cambria Math" panose="02040503050406030204" pitchFamily="18" charset="0"/>
                    </a:rPr>
                    <m:t>𝑁</m:t>
                  </m:r>
                </m:oMath>
              </a14:m>
              <a:endParaRPr lang="en-US" sz="2500" b="0" dirty="0"/>
            </a:p>
            <a:p>
              <a:pPr>
                <a:buNone/>
              </a:pPr>
              <a:r>
                <a:rPr lang="en-IN" sz="2500" dirty="0"/>
                <a:t>Can miss neighbours</a:t>
              </a:r>
            </a:p>
          </dgm:t>
        </dgm:pt>
      </mc:Choice>
      <mc:Fallback>
        <dgm:pt modelId="{50E98C0A-5687-4D72-B317-947CA17F1930}">
          <dgm:prSet custT="1"/>
          <dgm:spPr/>
          <dgm:t>
            <a:bodyPr/>
            <a:lstStyle/>
            <a:p>
              <a:pPr>
                <a:buNone/>
              </a:pPr>
              <a:r>
                <a:rPr lang="en-US" sz="2500" b="0" dirty="0"/>
                <a:t>𝒪</a:t>
              </a:r>
              <a:r>
                <a:rPr lang="en-US" sz="2500" b="0" i="0"/>
                <a:t>(𝑁^′ 𝑀)</a:t>
              </a:r>
              <a:r>
                <a:rPr lang="en-IN" sz="2500" dirty="0"/>
                <a:t> where </a:t>
              </a:r>
              <a:r>
                <a:rPr lang="en-US" sz="2500" b="0" i="0">
                  <a:latin typeface="Cambria Math" panose="02040503050406030204" pitchFamily="18" charset="0"/>
                </a:rPr>
                <a:t>𝑁^′≪𝑁</a:t>
              </a:r>
              <a:endParaRPr lang="en-US" sz="2500" b="0" dirty="0"/>
            </a:p>
            <a:p>
              <a:pPr>
                <a:buNone/>
              </a:pPr>
              <a:r>
                <a:rPr lang="en-IN" sz="2500" dirty="0"/>
                <a:t>Can miss neighbours</a:t>
              </a:r>
            </a:p>
          </dgm:t>
        </dgm:pt>
      </mc:Fallback>
    </mc:AlternateContent>
    <dgm:pt modelId="{3A3436AD-52B2-4DCD-B1EC-F2B519F9C009}" type="parTrans" cxnId="{FD00831C-323E-4CB5-B508-5EE146965294}">
      <dgm:prSet/>
      <dgm:spPr/>
      <dgm:t>
        <a:bodyPr/>
        <a:lstStyle/>
        <a:p>
          <a:endParaRPr lang="en-IN"/>
        </a:p>
      </dgm:t>
    </dgm:pt>
    <dgm:pt modelId="{D48989DD-A46B-4D99-8BE3-D8211B85BD73}" type="sibTrans" cxnId="{FD00831C-323E-4CB5-B508-5EE146965294}">
      <dgm:prSet/>
      <dgm:spPr/>
      <dgm:t>
        <a:bodyPr/>
        <a:lstStyle/>
        <a:p>
          <a:endParaRPr lang="en-IN"/>
        </a:p>
      </dgm:t>
    </dgm:pt>
    <dgm:pt modelId="{084EEE18-09C3-4AB3-8841-C6F60D5CF460}" type="pres">
      <dgm:prSet presAssocID="{3BAD3F86-64BB-4E72-B33F-0F35DB4225F0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6C97A7EA-8C67-4892-AA5A-874FB9D90230}" type="pres">
      <dgm:prSet presAssocID="{82199CFB-2D40-4810-BD64-069FF4FC00F6}" presName="composite" presStyleCnt="0"/>
      <dgm:spPr/>
    </dgm:pt>
    <dgm:pt modelId="{4B9BFE3F-D026-4F9C-9F58-5857DB769E90}" type="pres">
      <dgm:prSet presAssocID="{82199CFB-2D40-4810-BD64-069FF4FC00F6}" presName="BackAccent" presStyleLbl="bgShp" presStyleIdx="0" presStyleCnt="3"/>
      <dgm:spPr/>
    </dgm:pt>
    <dgm:pt modelId="{C019085D-5EC6-47BD-B0DB-21E93B28695F}" type="pres">
      <dgm:prSet presAssocID="{82199CFB-2D40-4810-BD64-069FF4FC00F6}" presName="Accent" presStyleLbl="alignNode1" presStyleIdx="0" presStyleCnt="3"/>
      <dgm:spPr/>
    </dgm:pt>
    <dgm:pt modelId="{E856D095-174A-49FE-A66B-A2F6A44FC7C0}" type="pres">
      <dgm:prSet presAssocID="{82199CFB-2D40-4810-BD64-069FF4FC00F6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70E91319-D58D-4764-AFA7-F03D50BC4564}" type="pres">
      <dgm:prSet presAssocID="{82199CFB-2D40-4810-BD64-069FF4FC00F6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70E61C69-8486-4E4E-887C-1C23E4E8DC6C}" type="pres">
      <dgm:prSet presAssocID="{1368EC13-C083-45CC-9135-D74DD447CF07}" presName="sibTrans" presStyleCnt="0"/>
      <dgm:spPr/>
    </dgm:pt>
    <dgm:pt modelId="{6E011077-9D39-456A-8B0B-DF20EE84EC6D}" type="pres">
      <dgm:prSet presAssocID="{2A50E792-B594-49C3-BFEE-23722A45458D}" presName="composite" presStyleCnt="0"/>
      <dgm:spPr/>
    </dgm:pt>
    <dgm:pt modelId="{3FB31B73-FF4E-4143-A16E-35207ECA2320}" type="pres">
      <dgm:prSet presAssocID="{2A50E792-B594-49C3-BFEE-23722A45458D}" presName="BackAccent" presStyleLbl="bgShp" presStyleIdx="1" presStyleCnt="3"/>
      <dgm:spPr/>
    </dgm:pt>
    <dgm:pt modelId="{3EE74ED3-872A-4CE1-B037-2806C3AEAF9F}" type="pres">
      <dgm:prSet presAssocID="{2A50E792-B594-49C3-BFEE-23722A45458D}" presName="Accent" presStyleLbl="alignNode1" presStyleIdx="1" presStyleCnt="3"/>
      <dgm:spPr/>
    </dgm:pt>
    <dgm:pt modelId="{9527DE8C-B4F4-496D-9DE4-C41120325FD4}" type="pres">
      <dgm:prSet presAssocID="{2A50E792-B594-49C3-BFEE-23722A45458D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72AF46E-829A-4A22-ABF4-A9EE9CD63F1D}" type="pres">
      <dgm:prSet presAssocID="{2A50E792-B594-49C3-BFEE-23722A45458D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833E6C29-8891-4BE1-865B-E81BF35E9415}" type="pres">
      <dgm:prSet presAssocID="{2D179035-496E-4A4C-AB9B-C68C4133FD65}" presName="sibTrans" presStyleCnt="0"/>
      <dgm:spPr/>
    </dgm:pt>
    <dgm:pt modelId="{0BA2F260-36DC-4366-A50E-6F8FF5667E80}" type="pres">
      <dgm:prSet presAssocID="{6A0F0645-F19A-4C96-9007-64DC28367CB5}" presName="composite" presStyleCnt="0"/>
      <dgm:spPr/>
    </dgm:pt>
    <dgm:pt modelId="{2C2E2982-5A21-4CC4-8387-64B1137EF3BA}" type="pres">
      <dgm:prSet presAssocID="{6A0F0645-F19A-4C96-9007-64DC28367CB5}" presName="BackAccent" presStyleLbl="bgShp" presStyleIdx="2" presStyleCnt="3"/>
      <dgm:spPr/>
    </dgm:pt>
    <dgm:pt modelId="{62E57506-E1DB-455C-A440-49E4C8015BA5}" type="pres">
      <dgm:prSet presAssocID="{6A0F0645-F19A-4C96-9007-64DC28367CB5}" presName="Accent" presStyleLbl="alignNode1" presStyleIdx="2" presStyleCnt="3"/>
      <dgm:spPr/>
    </dgm:pt>
    <dgm:pt modelId="{AE7EA506-4990-4FBF-9361-F6A21ECCAE67}" type="pres">
      <dgm:prSet presAssocID="{6A0F0645-F19A-4C96-9007-64DC28367CB5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1C07597-FFF0-401F-A698-1B70E53AA352}" type="pres">
      <dgm:prSet presAssocID="{6A0F0645-F19A-4C96-9007-64DC28367CB5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EF0AB115-E331-4DF1-A40B-83F4A42E980E}" srcId="{3BAD3F86-64BB-4E72-B33F-0F35DB4225F0}" destId="{6A0F0645-F19A-4C96-9007-64DC28367CB5}" srcOrd="2" destOrd="0" parTransId="{0FCBCAF7-3950-4FCC-9A8B-418D4E59B5BE}" sibTransId="{CE67A403-EC1E-48BA-8B83-3C09252B39AC}"/>
    <dgm:cxn modelId="{FD00831C-323E-4CB5-B508-5EE146965294}" srcId="{2A50E792-B594-49C3-BFEE-23722A45458D}" destId="{50E98C0A-5687-4D72-B317-947CA17F1930}" srcOrd="1" destOrd="0" parTransId="{3A3436AD-52B2-4DCD-B1EC-F2B519F9C009}" sibTransId="{D48989DD-A46B-4D99-8BE3-D8211B85BD73}"/>
    <dgm:cxn modelId="{8DD5691E-7A6B-4FCE-88B9-B6DC2993DF06}" type="presOf" srcId="{AC6B5742-5F69-4995-8008-CEC7139332BB}" destId="{9527DE8C-B4F4-496D-9DE4-C41120325FD4}" srcOrd="0" destOrd="0" presId="urn:microsoft.com/office/officeart/2008/layout/IncreasingCircleProcess"/>
    <dgm:cxn modelId="{9D387E44-0AE5-4CD8-844E-4197CB3C04B0}" type="presOf" srcId="{053D0B94-F324-4F40-AA5A-2CF191124B04}" destId="{E856D095-174A-49FE-A66B-A2F6A44FC7C0}" srcOrd="0" destOrd="2" presId="urn:microsoft.com/office/officeart/2008/layout/IncreasingCircleProcess"/>
    <dgm:cxn modelId="{0A1B5F69-7D47-4BEE-8F2B-E3DC80F1CC10}" type="presOf" srcId="{1E6F1331-DB23-47E5-B11C-E303F5607BF7}" destId="{E856D095-174A-49FE-A66B-A2F6A44FC7C0}" srcOrd="0" destOrd="0" presId="urn:microsoft.com/office/officeart/2008/layout/IncreasingCircleProcess"/>
    <dgm:cxn modelId="{D4AB906D-FE7A-4752-B732-7EA05968C337}" srcId="{2A50E792-B594-49C3-BFEE-23722A45458D}" destId="{AC6B5742-5F69-4995-8008-CEC7139332BB}" srcOrd="0" destOrd="0" parTransId="{3A091547-BE5A-45BA-990B-200A91BB7597}" sibTransId="{2D22D1B2-B136-44B7-8613-E88A8F38EF63}"/>
    <dgm:cxn modelId="{F5E30958-C0EB-49B6-BB50-0D0B1556F7F6}" srcId="{3BAD3F86-64BB-4E72-B33F-0F35DB4225F0}" destId="{82199CFB-2D40-4810-BD64-069FF4FC00F6}" srcOrd="0" destOrd="0" parTransId="{DA947688-DF34-40DA-B129-67403D7FC343}" sibTransId="{1368EC13-C083-45CC-9135-D74DD447CF07}"/>
    <dgm:cxn modelId="{1286E386-7F1C-4DF5-A599-CA936F64097A}" srcId="{82199CFB-2D40-4810-BD64-069FF4FC00F6}" destId="{939DCFE9-0CFD-4A40-8913-B50C446603F3}" srcOrd="1" destOrd="0" parTransId="{AAC2ED38-4574-475E-8E33-BD633633ADC5}" sibTransId="{64CEA8E1-158D-4A40-9776-AE15CCF709DF}"/>
    <dgm:cxn modelId="{36906688-E4DA-4CF3-886E-1B2611E97D62}" type="presOf" srcId="{50E98C0A-5687-4D72-B317-947CA17F1930}" destId="{9527DE8C-B4F4-496D-9DE4-C41120325FD4}" srcOrd="0" destOrd="1" presId="urn:microsoft.com/office/officeart/2008/layout/IncreasingCircleProcess"/>
    <dgm:cxn modelId="{58BBAF8F-B1B8-45E7-B370-ED674D082BB4}" srcId="{82199CFB-2D40-4810-BD64-069FF4FC00F6}" destId="{1E6F1331-DB23-47E5-B11C-E303F5607BF7}" srcOrd="0" destOrd="0" parTransId="{30A6B311-DFC9-40C6-8BD5-3183F3368658}" sibTransId="{F5D6A9D1-A00A-4193-BCD6-824B6804A4E0}"/>
    <dgm:cxn modelId="{30948F91-C002-4F54-BEFF-9600C5C89590}" type="presOf" srcId="{6A0F0645-F19A-4C96-9007-64DC28367CB5}" destId="{91C07597-FFF0-401F-A698-1B70E53AA352}" srcOrd="0" destOrd="0" presId="urn:microsoft.com/office/officeart/2008/layout/IncreasingCircleProcess"/>
    <dgm:cxn modelId="{7C5B239D-37AD-41C9-B9B4-FA58E5912ADA}" type="presOf" srcId="{2A50E792-B594-49C3-BFEE-23722A45458D}" destId="{172AF46E-829A-4A22-ABF4-A9EE9CD63F1D}" srcOrd="0" destOrd="0" presId="urn:microsoft.com/office/officeart/2008/layout/IncreasingCircleProcess"/>
    <dgm:cxn modelId="{58962BA1-F5A5-494B-AE0A-21F9C5F2F882}" srcId="{6A0F0645-F19A-4C96-9007-64DC28367CB5}" destId="{BC4866E5-CD69-4915-AC9E-CBFCD1E3E732}" srcOrd="2" destOrd="0" parTransId="{D7B9B479-07F6-4C50-91FA-B2F002711AA4}" sibTransId="{F7A03C2F-63C6-48BA-A45C-B8EEB3F91E56}"/>
    <dgm:cxn modelId="{51B5B7A2-04F6-45DB-BFAC-4740A6E4CBE2}" type="presOf" srcId="{AED863A7-C3AF-4D79-8AD6-AAD45E75EC24}" destId="{AE7EA506-4990-4FBF-9361-F6A21ECCAE67}" srcOrd="0" destOrd="0" presId="urn:microsoft.com/office/officeart/2008/layout/IncreasingCircleProcess"/>
    <dgm:cxn modelId="{4C3CBFA2-0CA2-435E-BDF3-C0100B0883B2}" srcId="{3BAD3F86-64BB-4E72-B33F-0F35DB4225F0}" destId="{2A50E792-B594-49C3-BFEE-23722A45458D}" srcOrd="1" destOrd="0" parTransId="{2C57EB12-F897-4206-A386-2DF51BAABFF2}" sibTransId="{2D179035-496E-4A4C-AB9B-C68C4133FD65}"/>
    <dgm:cxn modelId="{EBD5F1B6-7EBC-4767-855F-7ED473A83028}" srcId="{6A0F0645-F19A-4C96-9007-64DC28367CB5}" destId="{A5A8F6B9-A34B-46EF-9696-3C165E45D8A3}" srcOrd="1" destOrd="0" parTransId="{C16B46E9-6D74-482B-B30C-F6522932D48C}" sibTransId="{3777750D-334B-40B4-9EF4-7D406898C9FE}"/>
    <dgm:cxn modelId="{73B0BDBF-336F-4EF5-BBFE-DB2A956018F3}" type="presOf" srcId="{82199CFB-2D40-4810-BD64-069FF4FC00F6}" destId="{70E91319-D58D-4764-AFA7-F03D50BC4564}" srcOrd="0" destOrd="0" presId="urn:microsoft.com/office/officeart/2008/layout/IncreasingCircleProcess"/>
    <dgm:cxn modelId="{7875E2DC-BB3C-4508-BD69-7108AFE0126C}" srcId="{6A0F0645-F19A-4C96-9007-64DC28367CB5}" destId="{AED863A7-C3AF-4D79-8AD6-AAD45E75EC24}" srcOrd="0" destOrd="0" parTransId="{988A2283-E88F-4904-A16A-72192598E607}" sibTransId="{A084E44E-DD7D-4C62-BC13-E34302799EFC}"/>
    <dgm:cxn modelId="{C154D8E6-B26C-41F2-BF3E-C665957068B9}" type="presOf" srcId="{A5A8F6B9-A34B-46EF-9696-3C165E45D8A3}" destId="{AE7EA506-4990-4FBF-9361-F6A21ECCAE67}" srcOrd="0" destOrd="1" presId="urn:microsoft.com/office/officeart/2008/layout/IncreasingCircleProcess"/>
    <dgm:cxn modelId="{5DB3BBF0-9A55-439E-B6B7-847C56F80848}" type="presOf" srcId="{3BAD3F86-64BB-4E72-B33F-0F35DB4225F0}" destId="{084EEE18-09C3-4AB3-8841-C6F60D5CF460}" srcOrd="0" destOrd="0" presId="urn:microsoft.com/office/officeart/2008/layout/IncreasingCircleProcess"/>
    <dgm:cxn modelId="{A46FA3F2-5537-4F49-B0BD-CE3B2365843F}" type="presOf" srcId="{BC4866E5-CD69-4915-AC9E-CBFCD1E3E732}" destId="{AE7EA506-4990-4FBF-9361-F6A21ECCAE67}" srcOrd="0" destOrd="2" presId="urn:microsoft.com/office/officeart/2008/layout/IncreasingCircleProcess"/>
    <dgm:cxn modelId="{3C9691F9-8492-45FB-856A-CFD2F6CABCEE}" srcId="{82199CFB-2D40-4810-BD64-069FF4FC00F6}" destId="{053D0B94-F324-4F40-AA5A-2CF191124B04}" srcOrd="2" destOrd="0" parTransId="{173F2ACB-D10E-4209-B74B-404B58F5490A}" sibTransId="{6F7FBE7A-F75D-4480-823F-A0200C13B0F8}"/>
    <dgm:cxn modelId="{7E558DFA-5081-46F6-90A7-D16A848C53C8}" type="presOf" srcId="{939DCFE9-0CFD-4A40-8913-B50C446603F3}" destId="{E856D095-174A-49FE-A66B-A2F6A44FC7C0}" srcOrd="0" destOrd="1" presId="urn:microsoft.com/office/officeart/2008/layout/IncreasingCircleProcess"/>
    <dgm:cxn modelId="{31082888-3036-44C1-9952-AECC5496CCA5}" type="presParOf" srcId="{084EEE18-09C3-4AB3-8841-C6F60D5CF460}" destId="{6C97A7EA-8C67-4892-AA5A-874FB9D90230}" srcOrd="0" destOrd="0" presId="urn:microsoft.com/office/officeart/2008/layout/IncreasingCircleProcess"/>
    <dgm:cxn modelId="{657966B7-088A-4803-8937-82A5866440FB}" type="presParOf" srcId="{6C97A7EA-8C67-4892-AA5A-874FB9D90230}" destId="{4B9BFE3F-D026-4F9C-9F58-5857DB769E90}" srcOrd="0" destOrd="0" presId="urn:microsoft.com/office/officeart/2008/layout/IncreasingCircleProcess"/>
    <dgm:cxn modelId="{BE6E97F2-CBC2-4F1F-A48C-ACF7CA32AC39}" type="presParOf" srcId="{6C97A7EA-8C67-4892-AA5A-874FB9D90230}" destId="{C019085D-5EC6-47BD-B0DB-21E93B28695F}" srcOrd="1" destOrd="0" presId="urn:microsoft.com/office/officeart/2008/layout/IncreasingCircleProcess"/>
    <dgm:cxn modelId="{B8B8BEA8-4CD5-4E52-BA11-37957FC92304}" type="presParOf" srcId="{6C97A7EA-8C67-4892-AA5A-874FB9D90230}" destId="{E856D095-174A-49FE-A66B-A2F6A44FC7C0}" srcOrd="2" destOrd="0" presId="urn:microsoft.com/office/officeart/2008/layout/IncreasingCircleProcess"/>
    <dgm:cxn modelId="{DD00B210-4E84-411D-993C-37203D9BE371}" type="presParOf" srcId="{6C97A7EA-8C67-4892-AA5A-874FB9D90230}" destId="{70E91319-D58D-4764-AFA7-F03D50BC4564}" srcOrd="3" destOrd="0" presId="urn:microsoft.com/office/officeart/2008/layout/IncreasingCircleProcess"/>
    <dgm:cxn modelId="{333FE917-016F-432A-8334-7C81B20B62C5}" type="presParOf" srcId="{084EEE18-09C3-4AB3-8841-C6F60D5CF460}" destId="{70E61C69-8486-4E4E-887C-1C23E4E8DC6C}" srcOrd="1" destOrd="0" presId="urn:microsoft.com/office/officeart/2008/layout/IncreasingCircleProcess"/>
    <dgm:cxn modelId="{0FB23C62-7215-453A-8FEA-92BA2835B901}" type="presParOf" srcId="{084EEE18-09C3-4AB3-8841-C6F60D5CF460}" destId="{6E011077-9D39-456A-8B0B-DF20EE84EC6D}" srcOrd="2" destOrd="0" presId="urn:microsoft.com/office/officeart/2008/layout/IncreasingCircleProcess"/>
    <dgm:cxn modelId="{DAF6FA46-1533-489A-8B75-2F87EEAA8ABF}" type="presParOf" srcId="{6E011077-9D39-456A-8B0B-DF20EE84EC6D}" destId="{3FB31B73-FF4E-4143-A16E-35207ECA2320}" srcOrd="0" destOrd="0" presId="urn:microsoft.com/office/officeart/2008/layout/IncreasingCircleProcess"/>
    <dgm:cxn modelId="{ED64445B-9EE4-4B5F-82F8-952C41FA6E47}" type="presParOf" srcId="{6E011077-9D39-456A-8B0B-DF20EE84EC6D}" destId="{3EE74ED3-872A-4CE1-B037-2806C3AEAF9F}" srcOrd="1" destOrd="0" presId="urn:microsoft.com/office/officeart/2008/layout/IncreasingCircleProcess"/>
    <dgm:cxn modelId="{30773C2C-6DCA-48B7-8F0D-DEFA1F290D2F}" type="presParOf" srcId="{6E011077-9D39-456A-8B0B-DF20EE84EC6D}" destId="{9527DE8C-B4F4-496D-9DE4-C41120325FD4}" srcOrd="2" destOrd="0" presId="urn:microsoft.com/office/officeart/2008/layout/IncreasingCircleProcess"/>
    <dgm:cxn modelId="{C87712CC-E593-467A-A752-E3501F40A61F}" type="presParOf" srcId="{6E011077-9D39-456A-8B0B-DF20EE84EC6D}" destId="{172AF46E-829A-4A22-ABF4-A9EE9CD63F1D}" srcOrd="3" destOrd="0" presId="urn:microsoft.com/office/officeart/2008/layout/IncreasingCircleProcess"/>
    <dgm:cxn modelId="{EF362DA3-2A2C-4D69-BB0A-409249A901AF}" type="presParOf" srcId="{084EEE18-09C3-4AB3-8841-C6F60D5CF460}" destId="{833E6C29-8891-4BE1-865B-E81BF35E9415}" srcOrd="3" destOrd="0" presId="urn:microsoft.com/office/officeart/2008/layout/IncreasingCircleProcess"/>
    <dgm:cxn modelId="{89719C61-5795-440F-8CA8-09B4C43C80D7}" type="presParOf" srcId="{084EEE18-09C3-4AB3-8841-C6F60D5CF460}" destId="{0BA2F260-36DC-4366-A50E-6F8FF5667E80}" srcOrd="4" destOrd="0" presId="urn:microsoft.com/office/officeart/2008/layout/IncreasingCircleProcess"/>
    <dgm:cxn modelId="{A65106AC-07CD-4E7B-907B-AA731DCF2E9F}" type="presParOf" srcId="{0BA2F260-36DC-4366-A50E-6F8FF5667E80}" destId="{2C2E2982-5A21-4CC4-8387-64B1137EF3BA}" srcOrd="0" destOrd="0" presId="urn:microsoft.com/office/officeart/2008/layout/IncreasingCircleProcess"/>
    <dgm:cxn modelId="{86B43049-FB4A-4AE9-994D-617E281F57BD}" type="presParOf" srcId="{0BA2F260-36DC-4366-A50E-6F8FF5667E80}" destId="{62E57506-E1DB-455C-A440-49E4C8015BA5}" srcOrd="1" destOrd="0" presId="urn:microsoft.com/office/officeart/2008/layout/IncreasingCircleProcess"/>
    <dgm:cxn modelId="{ABA137CC-697A-481F-8385-873957DF95EF}" type="presParOf" srcId="{0BA2F260-36DC-4366-A50E-6F8FF5667E80}" destId="{AE7EA506-4990-4FBF-9361-F6A21ECCAE67}" srcOrd="2" destOrd="0" presId="urn:microsoft.com/office/officeart/2008/layout/IncreasingCircleProcess"/>
    <dgm:cxn modelId="{F573DBA7-A04F-41A3-A48D-AE8619323331}" type="presParOf" srcId="{0BA2F260-36DC-4366-A50E-6F8FF5667E80}" destId="{91C07597-FFF0-401F-A698-1B70E53AA352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AD3F86-64BB-4E72-B33F-0F35DB4225F0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82199CFB-2D40-4810-BD64-069FF4FC00F6}">
      <dgm:prSet phldrT="[Text]"/>
      <dgm:spPr/>
      <dgm:t>
        <a:bodyPr/>
        <a:lstStyle/>
        <a:p>
          <a:r>
            <a:rPr lang="en-US" dirty="0"/>
            <a:t>k-D trees</a:t>
          </a:r>
          <a:endParaRPr lang="en-IN" dirty="0"/>
        </a:p>
      </dgm:t>
    </dgm:pt>
    <dgm:pt modelId="{DA947688-DF34-40DA-B129-67403D7FC343}" type="parTrans" cxnId="{F5E30958-C0EB-49B6-BB50-0D0B1556F7F6}">
      <dgm:prSet/>
      <dgm:spPr/>
      <dgm:t>
        <a:bodyPr/>
        <a:lstStyle/>
        <a:p>
          <a:endParaRPr lang="en-IN"/>
        </a:p>
      </dgm:t>
    </dgm:pt>
    <dgm:pt modelId="{1368EC13-C083-45CC-9135-D74DD447CF07}" type="sibTrans" cxnId="{F5E30958-C0EB-49B6-BB50-0D0B1556F7F6}">
      <dgm:prSet/>
      <dgm:spPr/>
      <dgm:t>
        <a:bodyPr/>
        <a:lstStyle/>
        <a:p>
          <a:endParaRPr lang="en-IN"/>
        </a:p>
      </dgm:t>
    </dgm:pt>
    <dgm:pt modelId="{1E6F1331-DB23-47E5-B11C-E303F5607BF7}">
      <dgm:prSet phldrT="[Text]" custT="1"/>
      <dgm:spPr>
        <a:blipFill>
          <a:blip xmlns:r="http://schemas.openxmlformats.org/officeDocument/2006/relationships" r:embed="rId1"/>
          <a:stretch>
            <a:fillRect l="-5570" t="-2139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30A6B311-DFC9-40C6-8BD5-3183F3368658}" type="parTrans" cxnId="{58BBAF8F-B1B8-45E7-B370-ED674D082BB4}">
      <dgm:prSet/>
      <dgm:spPr/>
      <dgm:t>
        <a:bodyPr/>
        <a:lstStyle/>
        <a:p>
          <a:endParaRPr lang="en-IN"/>
        </a:p>
      </dgm:t>
    </dgm:pt>
    <dgm:pt modelId="{F5D6A9D1-A00A-4193-BCD6-824B6804A4E0}" type="sibTrans" cxnId="{58BBAF8F-B1B8-45E7-B370-ED674D082BB4}">
      <dgm:prSet/>
      <dgm:spPr/>
      <dgm:t>
        <a:bodyPr/>
        <a:lstStyle/>
        <a:p>
          <a:endParaRPr lang="en-IN"/>
        </a:p>
      </dgm:t>
    </dgm:pt>
    <dgm:pt modelId="{2A50E792-B594-49C3-BFEE-23722A45458D}">
      <dgm:prSet phldrT="[Text]"/>
      <dgm:spPr/>
      <dgm:t>
        <a:bodyPr/>
        <a:lstStyle/>
        <a:p>
          <a:r>
            <a:rPr lang="en-US" dirty="0"/>
            <a:t>LSH</a:t>
          </a:r>
          <a:endParaRPr lang="en-IN" dirty="0"/>
        </a:p>
      </dgm:t>
    </dgm:pt>
    <dgm:pt modelId="{2C57EB12-F897-4206-A386-2DF51BAABFF2}" type="parTrans" cxnId="{4C3CBFA2-0CA2-435E-BDF3-C0100B0883B2}">
      <dgm:prSet/>
      <dgm:spPr/>
      <dgm:t>
        <a:bodyPr/>
        <a:lstStyle/>
        <a:p>
          <a:endParaRPr lang="en-IN"/>
        </a:p>
      </dgm:t>
    </dgm:pt>
    <dgm:pt modelId="{2D179035-496E-4A4C-AB9B-C68C4133FD65}" type="sibTrans" cxnId="{4C3CBFA2-0CA2-435E-BDF3-C0100B0883B2}">
      <dgm:prSet/>
      <dgm:spPr/>
      <dgm:t>
        <a:bodyPr/>
        <a:lstStyle/>
        <a:p>
          <a:endParaRPr lang="en-IN"/>
        </a:p>
      </dgm:t>
    </dgm:pt>
    <dgm:pt modelId="{AC6B5742-5F69-4995-8008-CEC7139332BB}">
      <dgm:prSet phldrT="[Text]" custT="1"/>
      <dgm:spPr>
        <a:blipFill>
          <a:blip xmlns:r="http://schemas.openxmlformats.org/officeDocument/2006/relationships" r:embed="rId2"/>
          <a:stretch>
            <a:fillRect l="-5570" t="-2139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3A091547-BE5A-45BA-990B-200A91BB7597}" type="parTrans" cxnId="{D4AB906D-FE7A-4752-B732-7EA05968C337}">
      <dgm:prSet/>
      <dgm:spPr/>
      <dgm:t>
        <a:bodyPr/>
        <a:lstStyle/>
        <a:p>
          <a:endParaRPr lang="en-IN"/>
        </a:p>
      </dgm:t>
    </dgm:pt>
    <dgm:pt modelId="{2D22D1B2-B136-44B7-8613-E88A8F38EF63}" type="sibTrans" cxnId="{D4AB906D-FE7A-4752-B732-7EA05968C337}">
      <dgm:prSet/>
      <dgm:spPr/>
      <dgm:t>
        <a:bodyPr/>
        <a:lstStyle/>
        <a:p>
          <a:endParaRPr lang="en-IN"/>
        </a:p>
      </dgm:t>
    </dgm:pt>
    <dgm:pt modelId="{6A0F0645-F19A-4C96-9007-64DC28367CB5}">
      <dgm:prSet phldrT="[Text]"/>
      <dgm:spPr/>
      <dgm:t>
        <a:bodyPr/>
        <a:lstStyle/>
        <a:p>
          <a:r>
            <a:rPr lang="en-US" dirty="0"/>
            <a:t>Inverted Lists</a:t>
          </a:r>
          <a:endParaRPr lang="en-IN" dirty="0"/>
        </a:p>
      </dgm:t>
    </dgm:pt>
    <dgm:pt modelId="{0FCBCAF7-3950-4FCC-9A8B-418D4E59B5BE}" type="parTrans" cxnId="{EF0AB115-E331-4DF1-A40B-83F4A42E980E}">
      <dgm:prSet/>
      <dgm:spPr/>
      <dgm:t>
        <a:bodyPr/>
        <a:lstStyle/>
        <a:p>
          <a:endParaRPr lang="en-IN"/>
        </a:p>
      </dgm:t>
    </dgm:pt>
    <dgm:pt modelId="{CE67A403-EC1E-48BA-8B83-3C09252B39AC}" type="sibTrans" cxnId="{EF0AB115-E331-4DF1-A40B-83F4A42E980E}">
      <dgm:prSet/>
      <dgm:spPr/>
      <dgm:t>
        <a:bodyPr/>
        <a:lstStyle/>
        <a:p>
          <a:endParaRPr lang="en-IN"/>
        </a:p>
      </dgm:t>
    </dgm:pt>
    <dgm:pt modelId="{AED863A7-C3AF-4D79-8AD6-AAD45E75EC24}">
      <dgm:prSet phldrT="[Text]" custT="1"/>
      <dgm:spPr>
        <a:blipFill>
          <a:blip xmlns:r="http://schemas.openxmlformats.org/officeDocument/2006/relationships" r:embed="rId3"/>
          <a:stretch>
            <a:fillRect l="-5570" t="-2139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988A2283-E88F-4904-A16A-72192598E607}" type="parTrans" cxnId="{7875E2DC-BB3C-4508-BD69-7108AFE0126C}">
      <dgm:prSet/>
      <dgm:spPr/>
      <dgm:t>
        <a:bodyPr/>
        <a:lstStyle/>
        <a:p>
          <a:endParaRPr lang="en-IN"/>
        </a:p>
      </dgm:t>
    </dgm:pt>
    <dgm:pt modelId="{A084E44E-DD7D-4C62-BC13-E34302799EFC}" type="sibTrans" cxnId="{7875E2DC-BB3C-4508-BD69-7108AFE0126C}">
      <dgm:prSet/>
      <dgm:spPr/>
      <dgm:t>
        <a:bodyPr/>
        <a:lstStyle/>
        <a:p>
          <a:endParaRPr lang="en-IN"/>
        </a:p>
      </dgm:t>
    </dgm:pt>
    <dgm:pt modelId="{939DCFE9-0CFD-4A40-8913-B50C446603F3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AAC2ED38-4574-475E-8E33-BD633633ADC5}" type="parTrans" cxnId="{1286E386-7F1C-4DF5-A599-CA936F64097A}">
      <dgm:prSet/>
      <dgm:spPr/>
      <dgm:t>
        <a:bodyPr/>
        <a:lstStyle/>
        <a:p>
          <a:endParaRPr lang="en-IN"/>
        </a:p>
      </dgm:t>
    </dgm:pt>
    <dgm:pt modelId="{64CEA8E1-158D-4A40-9776-AE15CCF709DF}" type="sibTrans" cxnId="{1286E386-7F1C-4DF5-A599-CA936F64097A}">
      <dgm:prSet/>
      <dgm:spPr/>
      <dgm:t>
        <a:bodyPr/>
        <a:lstStyle/>
        <a:p>
          <a:endParaRPr lang="en-IN"/>
        </a:p>
      </dgm:t>
    </dgm:pt>
    <dgm:pt modelId="{053D0B94-F324-4F40-AA5A-2CF191124B04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173F2ACB-D10E-4209-B74B-404B58F5490A}" type="parTrans" cxnId="{3C9691F9-8492-45FB-856A-CFD2F6CABCEE}">
      <dgm:prSet/>
      <dgm:spPr/>
      <dgm:t>
        <a:bodyPr/>
        <a:lstStyle/>
        <a:p>
          <a:endParaRPr lang="en-IN"/>
        </a:p>
      </dgm:t>
    </dgm:pt>
    <dgm:pt modelId="{6F7FBE7A-F75D-4480-823F-A0200C13B0F8}" type="sibTrans" cxnId="{3C9691F9-8492-45FB-856A-CFD2F6CABCEE}">
      <dgm:prSet/>
      <dgm:spPr/>
      <dgm:t>
        <a:bodyPr/>
        <a:lstStyle/>
        <a:p>
          <a:endParaRPr lang="en-IN"/>
        </a:p>
      </dgm:t>
    </dgm:pt>
    <dgm:pt modelId="{A5A8F6B9-A34B-46EF-9696-3C165E45D8A3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C16B46E9-6D74-482B-B30C-F6522932D48C}" type="parTrans" cxnId="{EBD5F1B6-7EBC-4767-855F-7ED473A83028}">
      <dgm:prSet/>
      <dgm:spPr/>
      <dgm:t>
        <a:bodyPr/>
        <a:lstStyle/>
        <a:p>
          <a:endParaRPr lang="en-IN"/>
        </a:p>
      </dgm:t>
    </dgm:pt>
    <dgm:pt modelId="{3777750D-334B-40B4-9EF4-7D406898C9FE}" type="sibTrans" cxnId="{EBD5F1B6-7EBC-4767-855F-7ED473A83028}">
      <dgm:prSet/>
      <dgm:spPr/>
      <dgm:t>
        <a:bodyPr/>
        <a:lstStyle/>
        <a:p>
          <a:endParaRPr lang="en-IN"/>
        </a:p>
      </dgm:t>
    </dgm:pt>
    <dgm:pt modelId="{BC4866E5-CD69-4915-AC9E-CBFCD1E3E732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D7B9B479-07F6-4C50-91FA-B2F002711AA4}" type="parTrans" cxnId="{58962BA1-F5A5-494B-AE0A-21F9C5F2F882}">
      <dgm:prSet/>
      <dgm:spPr/>
      <dgm:t>
        <a:bodyPr/>
        <a:lstStyle/>
        <a:p>
          <a:endParaRPr lang="en-IN"/>
        </a:p>
      </dgm:t>
    </dgm:pt>
    <dgm:pt modelId="{F7A03C2F-63C6-48BA-A45C-B8EEB3F91E56}" type="sibTrans" cxnId="{58962BA1-F5A5-494B-AE0A-21F9C5F2F882}">
      <dgm:prSet/>
      <dgm:spPr/>
      <dgm:t>
        <a:bodyPr/>
        <a:lstStyle/>
        <a:p>
          <a:endParaRPr lang="en-IN"/>
        </a:p>
      </dgm:t>
    </dgm:pt>
    <dgm:pt modelId="{50E98C0A-5687-4D72-B317-947CA17F1930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3A3436AD-52B2-4DCD-B1EC-F2B519F9C009}" type="parTrans" cxnId="{FD00831C-323E-4CB5-B508-5EE146965294}">
      <dgm:prSet/>
      <dgm:spPr/>
      <dgm:t>
        <a:bodyPr/>
        <a:lstStyle/>
        <a:p>
          <a:endParaRPr lang="en-IN"/>
        </a:p>
      </dgm:t>
    </dgm:pt>
    <dgm:pt modelId="{D48989DD-A46B-4D99-8BE3-D8211B85BD73}" type="sibTrans" cxnId="{FD00831C-323E-4CB5-B508-5EE146965294}">
      <dgm:prSet/>
      <dgm:spPr/>
      <dgm:t>
        <a:bodyPr/>
        <a:lstStyle/>
        <a:p>
          <a:endParaRPr lang="en-IN"/>
        </a:p>
      </dgm:t>
    </dgm:pt>
    <dgm:pt modelId="{084EEE18-09C3-4AB3-8841-C6F60D5CF460}" type="pres">
      <dgm:prSet presAssocID="{3BAD3F86-64BB-4E72-B33F-0F35DB4225F0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6C97A7EA-8C67-4892-AA5A-874FB9D90230}" type="pres">
      <dgm:prSet presAssocID="{82199CFB-2D40-4810-BD64-069FF4FC00F6}" presName="composite" presStyleCnt="0"/>
      <dgm:spPr/>
    </dgm:pt>
    <dgm:pt modelId="{4B9BFE3F-D026-4F9C-9F58-5857DB769E90}" type="pres">
      <dgm:prSet presAssocID="{82199CFB-2D40-4810-BD64-069FF4FC00F6}" presName="BackAccent" presStyleLbl="bgShp" presStyleIdx="0" presStyleCnt="3"/>
      <dgm:spPr/>
    </dgm:pt>
    <dgm:pt modelId="{C019085D-5EC6-47BD-B0DB-21E93B28695F}" type="pres">
      <dgm:prSet presAssocID="{82199CFB-2D40-4810-BD64-069FF4FC00F6}" presName="Accent" presStyleLbl="alignNode1" presStyleIdx="0" presStyleCnt="3"/>
      <dgm:spPr/>
    </dgm:pt>
    <dgm:pt modelId="{E856D095-174A-49FE-A66B-A2F6A44FC7C0}" type="pres">
      <dgm:prSet presAssocID="{82199CFB-2D40-4810-BD64-069FF4FC00F6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70E91319-D58D-4764-AFA7-F03D50BC4564}" type="pres">
      <dgm:prSet presAssocID="{82199CFB-2D40-4810-BD64-069FF4FC00F6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70E61C69-8486-4E4E-887C-1C23E4E8DC6C}" type="pres">
      <dgm:prSet presAssocID="{1368EC13-C083-45CC-9135-D74DD447CF07}" presName="sibTrans" presStyleCnt="0"/>
      <dgm:spPr/>
    </dgm:pt>
    <dgm:pt modelId="{6E011077-9D39-456A-8B0B-DF20EE84EC6D}" type="pres">
      <dgm:prSet presAssocID="{2A50E792-B594-49C3-BFEE-23722A45458D}" presName="composite" presStyleCnt="0"/>
      <dgm:spPr/>
    </dgm:pt>
    <dgm:pt modelId="{3FB31B73-FF4E-4143-A16E-35207ECA2320}" type="pres">
      <dgm:prSet presAssocID="{2A50E792-B594-49C3-BFEE-23722A45458D}" presName="BackAccent" presStyleLbl="bgShp" presStyleIdx="1" presStyleCnt="3"/>
      <dgm:spPr/>
    </dgm:pt>
    <dgm:pt modelId="{3EE74ED3-872A-4CE1-B037-2806C3AEAF9F}" type="pres">
      <dgm:prSet presAssocID="{2A50E792-B594-49C3-BFEE-23722A45458D}" presName="Accent" presStyleLbl="alignNode1" presStyleIdx="1" presStyleCnt="3"/>
      <dgm:spPr/>
    </dgm:pt>
    <dgm:pt modelId="{9527DE8C-B4F4-496D-9DE4-C41120325FD4}" type="pres">
      <dgm:prSet presAssocID="{2A50E792-B594-49C3-BFEE-23722A45458D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72AF46E-829A-4A22-ABF4-A9EE9CD63F1D}" type="pres">
      <dgm:prSet presAssocID="{2A50E792-B594-49C3-BFEE-23722A45458D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833E6C29-8891-4BE1-865B-E81BF35E9415}" type="pres">
      <dgm:prSet presAssocID="{2D179035-496E-4A4C-AB9B-C68C4133FD65}" presName="sibTrans" presStyleCnt="0"/>
      <dgm:spPr/>
    </dgm:pt>
    <dgm:pt modelId="{0BA2F260-36DC-4366-A50E-6F8FF5667E80}" type="pres">
      <dgm:prSet presAssocID="{6A0F0645-F19A-4C96-9007-64DC28367CB5}" presName="composite" presStyleCnt="0"/>
      <dgm:spPr/>
    </dgm:pt>
    <dgm:pt modelId="{2C2E2982-5A21-4CC4-8387-64B1137EF3BA}" type="pres">
      <dgm:prSet presAssocID="{6A0F0645-F19A-4C96-9007-64DC28367CB5}" presName="BackAccent" presStyleLbl="bgShp" presStyleIdx="2" presStyleCnt="3"/>
      <dgm:spPr/>
    </dgm:pt>
    <dgm:pt modelId="{62E57506-E1DB-455C-A440-49E4C8015BA5}" type="pres">
      <dgm:prSet presAssocID="{6A0F0645-F19A-4C96-9007-64DC28367CB5}" presName="Accent" presStyleLbl="alignNode1" presStyleIdx="2" presStyleCnt="3"/>
      <dgm:spPr/>
    </dgm:pt>
    <dgm:pt modelId="{AE7EA506-4990-4FBF-9361-F6A21ECCAE67}" type="pres">
      <dgm:prSet presAssocID="{6A0F0645-F19A-4C96-9007-64DC28367CB5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1C07597-FFF0-401F-A698-1B70E53AA352}" type="pres">
      <dgm:prSet presAssocID="{6A0F0645-F19A-4C96-9007-64DC28367CB5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EF0AB115-E331-4DF1-A40B-83F4A42E980E}" srcId="{3BAD3F86-64BB-4E72-B33F-0F35DB4225F0}" destId="{6A0F0645-F19A-4C96-9007-64DC28367CB5}" srcOrd="2" destOrd="0" parTransId="{0FCBCAF7-3950-4FCC-9A8B-418D4E59B5BE}" sibTransId="{CE67A403-EC1E-48BA-8B83-3C09252B39AC}"/>
    <dgm:cxn modelId="{FD00831C-323E-4CB5-B508-5EE146965294}" srcId="{2A50E792-B594-49C3-BFEE-23722A45458D}" destId="{50E98C0A-5687-4D72-B317-947CA17F1930}" srcOrd="1" destOrd="0" parTransId="{3A3436AD-52B2-4DCD-B1EC-F2B519F9C009}" sibTransId="{D48989DD-A46B-4D99-8BE3-D8211B85BD73}"/>
    <dgm:cxn modelId="{8DD5691E-7A6B-4FCE-88B9-B6DC2993DF06}" type="presOf" srcId="{AC6B5742-5F69-4995-8008-CEC7139332BB}" destId="{9527DE8C-B4F4-496D-9DE4-C41120325FD4}" srcOrd="0" destOrd="0" presId="urn:microsoft.com/office/officeart/2008/layout/IncreasingCircleProcess"/>
    <dgm:cxn modelId="{9D387E44-0AE5-4CD8-844E-4197CB3C04B0}" type="presOf" srcId="{053D0B94-F324-4F40-AA5A-2CF191124B04}" destId="{E856D095-174A-49FE-A66B-A2F6A44FC7C0}" srcOrd="0" destOrd="2" presId="urn:microsoft.com/office/officeart/2008/layout/IncreasingCircleProcess"/>
    <dgm:cxn modelId="{0A1B5F69-7D47-4BEE-8F2B-E3DC80F1CC10}" type="presOf" srcId="{1E6F1331-DB23-47E5-B11C-E303F5607BF7}" destId="{E856D095-174A-49FE-A66B-A2F6A44FC7C0}" srcOrd="0" destOrd="0" presId="urn:microsoft.com/office/officeart/2008/layout/IncreasingCircleProcess"/>
    <dgm:cxn modelId="{D4AB906D-FE7A-4752-B732-7EA05968C337}" srcId="{2A50E792-B594-49C3-BFEE-23722A45458D}" destId="{AC6B5742-5F69-4995-8008-CEC7139332BB}" srcOrd="0" destOrd="0" parTransId="{3A091547-BE5A-45BA-990B-200A91BB7597}" sibTransId="{2D22D1B2-B136-44B7-8613-E88A8F38EF63}"/>
    <dgm:cxn modelId="{F5E30958-C0EB-49B6-BB50-0D0B1556F7F6}" srcId="{3BAD3F86-64BB-4E72-B33F-0F35DB4225F0}" destId="{82199CFB-2D40-4810-BD64-069FF4FC00F6}" srcOrd="0" destOrd="0" parTransId="{DA947688-DF34-40DA-B129-67403D7FC343}" sibTransId="{1368EC13-C083-45CC-9135-D74DD447CF07}"/>
    <dgm:cxn modelId="{1286E386-7F1C-4DF5-A599-CA936F64097A}" srcId="{82199CFB-2D40-4810-BD64-069FF4FC00F6}" destId="{939DCFE9-0CFD-4A40-8913-B50C446603F3}" srcOrd="1" destOrd="0" parTransId="{AAC2ED38-4574-475E-8E33-BD633633ADC5}" sibTransId="{64CEA8E1-158D-4A40-9776-AE15CCF709DF}"/>
    <dgm:cxn modelId="{36906688-E4DA-4CF3-886E-1B2611E97D62}" type="presOf" srcId="{50E98C0A-5687-4D72-B317-947CA17F1930}" destId="{9527DE8C-B4F4-496D-9DE4-C41120325FD4}" srcOrd="0" destOrd="1" presId="urn:microsoft.com/office/officeart/2008/layout/IncreasingCircleProcess"/>
    <dgm:cxn modelId="{58BBAF8F-B1B8-45E7-B370-ED674D082BB4}" srcId="{82199CFB-2D40-4810-BD64-069FF4FC00F6}" destId="{1E6F1331-DB23-47E5-B11C-E303F5607BF7}" srcOrd="0" destOrd="0" parTransId="{30A6B311-DFC9-40C6-8BD5-3183F3368658}" sibTransId="{F5D6A9D1-A00A-4193-BCD6-824B6804A4E0}"/>
    <dgm:cxn modelId="{30948F91-C002-4F54-BEFF-9600C5C89590}" type="presOf" srcId="{6A0F0645-F19A-4C96-9007-64DC28367CB5}" destId="{91C07597-FFF0-401F-A698-1B70E53AA352}" srcOrd="0" destOrd="0" presId="urn:microsoft.com/office/officeart/2008/layout/IncreasingCircleProcess"/>
    <dgm:cxn modelId="{7C5B239D-37AD-41C9-B9B4-FA58E5912ADA}" type="presOf" srcId="{2A50E792-B594-49C3-BFEE-23722A45458D}" destId="{172AF46E-829A-4A22-ABF4-A9EE9CD63F1D}" srcOrd="0" destOrd="0" presId="urn:microsoft.com/office/officeart/2008/layout/IncreasingCircleProcess"/>
    <dgm:cxn modelId="{58962BA1-F5A5-494B-AE0A-21F9C5F2F882}" srcId="{6A0F0645-F19A-4C96-9007-64DC28367CB5}" destId="{BC4866E5-CD69-4915-AC9E-CBFCD1E3E732}" srcOrd="2" destOrd="0" parTransId="{D7B9B479-07F6-4C50-91FA-B2F002711AA4}" sibTransId="{F7A03C2F-63C6-48BA-A45C-B8EEB3F91E56}"/>
    <dgm:cxn modelId="{51B5B7A2-04F6-45DB-BFAC-4740A6E4CBE2}" type="presOf" srcId="{AED863A7-C3AF-4D79-8AD6-AAD45E75EC24}" destId="{AE7EA506-4990-4FBF-9361-F6A21ECCAE67}" srcOrd="0" destOrd="0" presId="urn:microsoft.com/office/officeart/2008/layout/IncreasingCircleProcess"/>
    <dgm:cxn modelId="{4C3CBFA2-0CA2-435E-BDF3-C0100B0883B2}" srcId="{3BAD3F86-64BB-4E72-B33F-0F35DB4225F0}" destId="{2A50E792-B594-49C3-BFEE-23722A45458D}" srcOrd="1" destOrd="0" parTransId="{2C57EB12-F897-4206-A386-2DF51BAABFF2}" sibTransId="{2D179035-496E-4A4C-AB9B-C68C4133FD65}"/>
    <dgm:cxn modelId="{EBD5F1B6-7EBC-4767-855F-7ED473A83028}" srcId="{6A0F0645-F19A-4C96-9007-64DC28367CB5}" destId="{A5A8F6B9-A34B-46EF-9696-3C165E45D8A3}" srcOrd="1" destOrd="0" parTransId="{C16B46E9-6D74-482B-B30C-F6522932D48C}" sibTransId="{3777750D-334B-40B4-9EF4-7D406898C9FE}"/>
    <dgm:cxn modelId="{73B0BDBF-336F-4EF5-BBFE-DB2A956018F3}" type="presOf" srcId="{82199CFB-2D40-4810-BD64-069FF4FC00F6}" destId="{70E91319-D58D-4764-AFA7-F03D50BC4564}" srcOrd="0" destOrd="0" presId="urn:microsoft.com/office/officeart/2008/layout/IncreasingCircleProcess"/>
    <dgm:cxn modelId="{7875E2DC-BB3C-4508-BD69-7108AFE0126C}" srcId="{6A0F0645-F19A-4C96-9007-64DC28367CB5}" destId="{AED863A7-C3AF-4D79-8AD6-AAD45E75EC24}" srcOrd="0" destOrd="0" parTransId="{988A2283-E88F-4904-A16A-72192598E607}" sibTransId="{A084E44E-DD7D-4C62-BC13-E34302799EFC}"/>
    <dgm:cxn modelId="{C154D8E6-B26C-41F2-BF3E-C665957068B9}" type="presOf" srcId="{A5A8F6B9-A34B-46EF-9696-3C165E45D8A3}" destId="{AE7EA506-4990-4FBF-9361-F6A21ECCAE67}" srcOrd="0" destOrd="1" presId="urn:microsoft.com/office/officeart/2008/layout/IncreasingCircleProcess"/>
    <dgm:cxn modelId="{5DB3BBF0-9A55-439E-B6B7-847C56F80848}" type="presOf" srcId="{3BAD3F86-64BB-4E72-B33F-0F35DB4225F0}" destId="{084EEE18-09C3-4AB3-8841-C6F60D5CF460}" srcOrd="0" destOrd="0" presId="urn:microsoft.com/office/officeart/2008/layout/IncreasingCircleProcess"/>
    <dgm:cxn modelId="{A46FA3F2-5537-4F49-B0BD-CE3B2365843F}" type="presOf" srcId="{BC4866E5-CD69-4915-AC9E-CBFCD1E3E732}" destId="{AE7EA506-4990-4FBF-9361-F6A21ECCAE67}" srcOrd="0" destOrd="2" presId="urn:microsoft.com/office/officeart/2008/layout/IncreasingCircleProcess"/>
    <dgm:cxn modelId="{3C9691F9-8492-45FB-856A-CFD2F6CABCEE}" srcId="{82199CFB-2D40-4810-BD64-069FF4FC00F6}" destId="{053D0B94-F324-4F40-AA5A-2CF191124B04}" srcOrd="2" destOrd="0" parTransId="{173F2ACB-D10E-4209-B74B-404B58F5490A}" sibTransId="{6F7FBE7A-F75D-4480-823F-A0200C13B0F8}"/>
    <dgm:cxn modelId="{7E558DFA-5081-46F6-90A7-D16A848C53C8}" type="presOf" srcId="{939DCFE9-0CFD-4A40-8913-B50C446603F3}" destId="{E856D095-174A-49FE-A66B-A2F6A44FC7C0}" srcOrd="0" destOrd="1" presId="urn:microsoft.com/office/officeart/2008/layout/IncreasingCircleProcess"/>
    <dgm:cxn modelId="{31082888-3036-44C1-9952-AECC5496CCA5}" type="presParOf" srcId="{084EEE18-09C3-4AB3-8841-C6F60D5CF460}" destId="{6C97A7EA-8C67-4892-AA5A-874FB9D90230}" srcOrd="0" destOrd="0" presId="urn:microsoft.com/office/officeart/2008/layout/IncreasingCircleProcess"/>
    <dgm:cxn modelId="{657966B7-088A-4803-8937-82A5866440FB}" type="presParOf" srcId="{6C97A7EA-8C67-4892-AA5A-874FB9D90230}" destId="{4B9BFE3F-D026-4F9C-9F58-5857DB769E90}" srcOrd="0" destOrd="0" presId="urn:microsoft.com/office/officeart/2008/layout/IncreasingCircleProcess"/>
    <dgm:cxn modelId="{BE6E97F2-CBC2-4F1F-A48C-ACF7CA32AC39}" type="presParOf" srcId="{6C97A7EA-8C67-4892-AA5A-874FB9D90230}" destId="{C019085D-5EC6-47BD-B0DB-21E93B28695F}" srcOrd="1" destOrd="0" presId="urn:microsoft.com/office/officeart/2008/layout/IncreasingCircleProcess"/>
    <dgm:cxn modelId="{B8B8BEA8-4CD5-4E52-BA11-37957FC92304}" type="presParOf" srcId="{6C97A7EA-8C67-4892-AA5A-874FB9D90230}" destId="{E856D095-174A-49FE-A66B-A2F6A44FC7C0}" srcOrd="2" destOrd="0" presId="urn:microsoft.com/office/officeart/2008/layout/IncreasingCircleProcess"/>
    <dgm:cxn modelId="{DD00B210-4E84-411D-993C-37203D9BE371}" type="presParOf" srcId="{6C97A7EA-8C67-4892-AA5A-874FB9D90230}" destId="{70E91319-D58D-4764-AFA7-F03D50BC4564}" srcOrd="3" destOrd="0" presId="urn:microsoft.com/office/officeart/2008/layout/IncreasingCircleProcess"/>
    <dgm:cxn modelId="{333FE917-016F-432A-8334-7C81B20B62C5}" type="presParOf" srcId="{084EEE18-09C3-4AB3-8841-C6F60D5CF460}" destId="{70E61C69-8486-4E4E-887C-1C23E4E8DC6C}" srcOrd="1" destOrd="0" presId="urn:microsoft.com/office/officeart/2008/layout/IncreasingCircleProcess"/>
    <dgm:cxn modelId="{0FB23C62-7215-453A-8FEA-92BA2835B901}" type="presParOf" srcId="{084EEE18-09C3-4AB3-8841-C6F60D5CF460}" destId="{6E011077-9D39-456A-8B0B-DF20EE84EC6D}" srcOrd="2" destOrd="0" presId="urn:microsoft.com/office/officeart/2008/layout/IncreasingCircleProcess"/>
    <dgm:cxn modelId="{DAF6FA46-1533-489A-8B75-2F87EEAA8ABF}" type="presParOf" srcId="{6E011077-9D39-456A-8B0B-DF20EE84EC6D}" destId="{3FB31B73-FF4E-4143-A16E-35207ECA2320}" srcOrd="0" destOrd="0" presId="urn:microsoft.com/office/officeart/2008/layout/IncreasingCircleProcess"/>
    <dgm:cxn modelId="{ED64445B-9EE4-4B5F-82F8-952C41FA6E47}" type="presParOf" srcId="{6E011077-9D39-456A-8B0B-DF20EE84EC6D}" destId="{3EE74ED3-872A-4CE1-B037-2806C3AEAF9F}" srcOrd="1" destOrd="0" presId="urn:microsoft.com/office/officeart/2008/layout/IncreasingCircleProcess"/>
    <dgm:cxn modelId="{30773C2C-6DCA-48B7-8F0D-DEFA1F290D2F}" type="presParOf" srcId="{6E011077-9D39-456A-8B0B-DF20EE84EC6D}" destId="{9527DE8C-B4F4-496D-9DE4-C41120325FD4}" srcOrd="2" destOrd="0" presId="urn:microsoft.com/office/officeart/2008/layout/IncreasingCircleProcess"/>
    <dgm:cxn modelId="{C87712CC-E593-467A-A752-E3501F40A61F}" type="presParOf" srcId="{6E011077-9D39-456A-8B0B-DF20EE84EC6D}" destId="{172AF46E-829A-4A22-ABF4-A9EE9CD63F1D}" srcOrd="3" destOrd="0" presId="urn:microsoft.com/office/officeart/2008/layout/IncreasingCircleProcess"/>
    <dgm:cxn modelId="{EF362DA3-2A2C-4D69-BB0A-409249A901AF}" type="presParOf" srcId="{084EEE18-09C3-4AB3-8841-C6F60D5CF460}" destId="{833E6C29-8891-4BE1-865B-E81BF35E9415}" srcOrd="3" destOrd="0" presId="urn:microsoft.com/office/officeart/2008/layout/IncreasingCircleProcess"/>
    <dgm:cxn modelId="{89719C61-5795-440F-8CA8-09B4C43C80D7}" type="presParOf" srcId="{084EEE18-09C3-4AB3-8841-C6F60D5CF460}" destId="{0BA2F260-36DC-4366-A50E-6F8FF5667E80}" srcOrd="4" destOrd="0" presId="urn:microsoft.com/office/officeart/2008/layout/IncreasingCircleProcess"/>
    <dgm:cxn modelId="{A65106AC-07CD-4E7B-907B-AA731DCF2E9F}" type="presParOf" srcId="{0BA2F260-36DC-4366-A50E-6F8FF5667E80}" destId="{2C2E2982-5A21-4CC4-8387-64B1137EF3BA}" srcOrd="0" destOrd="0" presId="urn:microsoft.com/office/officeart/2008/layout/IncreasingCircleProcess"/>
    <dgm:cxn modelId="{86B43049-FB4A-4AE9-994D-617E281F57BD}" type="presParOf" srcId="{0BA2F260-36DC-4366-A50E-6F8FF5667E80}" destId="{62E57506-E1DB-455C-A440-49E4C8015BA5}" srcOrd="1" destOrd="0" presId="urn:microsoft.com/office/officeart/2008/layout/IncreasingCircleProcess"/>
    <dgm:cxn modelId="{ABA137CC-697A-481F-8385-873957DF95EF}" type="presParOf" srcId="{0BA2F260-36DC-4366-A50E-6F8FF5667E80}" destId="{AE7EA506-4990-4FBF-9361-F6A21ECCAE67}" srcOrd="2" destOrd="0" presId="urn:microsoft.com/office/officeart/2008/layout/IncreasingCircleProcess"/>
    <dgm:cxn modelId="{F573DBA7-A04F-41A3-A48D-AE8619323331}" type="presParOf" srcId="{0BA2F260-36DC-4366-A50E-6F8FF5667E80}" destId="{91C07597-FFF0-401F-A698-1B70E53AA352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3624B6-D475-4834-AF97-9E2A75C694E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7448E9-B363-4AF4-B3A0-9FB42B86AB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Complete k-NN using Inverted lists</a:t>
          </a:r>
        </a:p>
      </dgm:t>
    </dgm:pt>
    <dgm:pt modelId="{E8CE7E5A-828F-4E9D-ACB3-16FC2EBE682A}" type="parTrans" cxnId="{0BA2BD21-C227-4F56-A4C9-7206699D9DEA}">
      <dgm:prSet/>
      <dgm:spPr/>
      <dgm:t>
        <a:bodyPr/>
        <a:lstStyle/>
        <a:p>
          <a:endParaRPr lang="en-US"/>
        </a:p>
      </dgm:t>
    </dgm:pt>
    <dgm:pt modelId="{9C0ED048-9802-4DF8-895F-DC7DB2F8454D}" type="sibTrans" cxnId="{0BA2BD21-C227-4F56-A4C9-7206699D9D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9D5684-F1B6-4564-B489-F99E3FD70C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 more on </a:t>
          </a:r>
          <a:r>
            <a:rPr lang="en-US" dirty="0">
              <a:solidFill>
                <a:schemeClr val="tx1"/>
              </a:solidFill>
            </a:rPr>
            <a:t>k-means</a:t>
          </a:r>
          <a:r>
            <a:rPr lang="en-US" dirty="0"/>
            <a:t> heuristic</a:t>
          </a:r>
        </a:p>
      </dgm:t>
    </dgm:pt>
    <dgm:pt modelId="{80291520-FAFB-40D5-9279-12239C55928A}" type="parTrans" cxnId="{A13CC553-B4A0-4BDD-9D0F-E6D613B02B7A}">
      <dgm:prSet/>
      <dgm:spPr/>
      <dgm:t>
        <a:bodyPr/>
        <a:lstStyle/>
        <a:p>
          <a:endParaRPr lang="en-US"/>
        </a:p>
      </dgm:t>
    </dgm:pt>
    <dgm:pt modelId="{6A618220-E733-4B25-8FFF-98FC16051793}" type="sibTrans" cxnId="{A13CC553-B4A0-4BDD-9D0F-E6D613B02B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CEE152-8275-4579-B600-FC0B9D3252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Mix k-NN with k-means</a:t>
          </a:r>
        </a:p>
      </dgm:t>
    </dgm:pt>
    <dgm:pt modelId="{17861ECA-4C99-4760-91D3-9FF4553BFCDF}" type="parTrans" cxnId="{4A747252-FAE8-496E-B1C8-F28DCD849CAF}">
      <dgm:prSet/>
      <dgm:spPr/>
      <dgm:t>
        <a:bodyPr/>
        <a:lstStyle/>
        <a:p>
          <a:endParaRPr lang="en-US"/>
        </a:p>
      </dgm:t>
    </dgm:pt>
    <dgm:pt modelId="{7FAB89D4-01BD-4474-831A-B11152421BEA}" type="sibTrans" cxnId="{4A747252-FAE8-496E-B1C8-F28DCD849C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2885CA-D0E8-4765-BF8F-8D1C8CED8B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more param grid in ALS</a:t>
          </a:r>
        </a:p>
      </dgm:t>
    </dgm:pt>
    <dgm:pt modelId="{82334155-8993-4CB4-BEF4-3293EDFC799A}" type="parTrans" cxnId="{2BC3F07D-88A8-4522-AE3A-8FC5DC9ECBB3}">
      <dgm:prSet/>
      <dgm:spPr/>
      <dgm:t>
        <a:bodyPr/>
        <a:lstStyle/>
        <a:p>
          <a:endParaRPr lang="en-US"/>
        </a:p>
      </dgm:t>
    </dgm:pt>
    <dgm:pt modelId="{9B57CD39-C13D-420E-A859-FAD7C2C338C8}" type="sibTrans" cxnId="{2BC3F07D-88A8-4522-AE3A-8FC5DC9ECB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D96B28-3123-4349-8FD0-FDFD2395DF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Convex Optimization formulation</a:t>
          </a:r>
        </a:p>
      </dgm:t>
    </dgm:pt>
    <dgm:pt modelId="{957531B1-4572-41AA-8BB2-590675C147DC}" type="parTrans" cxnId="{C7EDED3E-7292-4CD4-841B-BED224E29D04}">
      <dgm:prSet/>
      <dgm:spPr/>
      <dgm:t>
        <a:bodyPr/>
        <a:lstStyle/>
        <a:p>
          <a:endParaRPr lang="en-US"/>
        </a:p>
      </dgm:t>
    </dgm:pt>
    <dgm:pt modelId="{FFDD7314-6455-4662-9903-181417F495CE}" type="sibTrans" cxnId="{C7EDED3E-7292-4CD4-841B-BED224E29D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901778-9DF0-4B15-AFDA-0A687931F0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Concentrate on Ranking version</a:t>
          </a:r>
        </a:p>
      </dgm:t>
    </dgm:pt>
    <dgm:pt modelId="{0C7D2343-743E-4F2A-962C-F2C1EB81A679}" type="parTrans" cxnId="{C2716E77-5F7D-47CE-A21C-7B50D62632CC}">
      <dgm:prSet/>
      <dgm:spPr/>
      <dgm:t>
        <a:bodyPr/>
        <a:lstStyle/>
        <a:p>
          <a:endParaRPr lang="en-US"/>
        </a:p>
      </dgm:t>
    </dgm:pt>
    <dgm:pt modelId="{01482240-3846-47FE-B9CE-AA0EA8E053AE}" type="sibTrans" cxnId="{C2716E77-5F7D-47CE-A21C-7B50D62632CC}">
      <dgm:prSet/>
      <dgm:spPr/>
      <dgm:t>
        <a:bodyPr/>
        <a:lstStyle/>
        <a:p>
          <a:endParaRPr lang="en-US"/>
        </a:p>
      </dgm:t>
    </dgm:pt>
    <dgm:pt modelId="{A5FBFDAA-3D41-47A2-93F8-242BA85A1D5E}" type="pres">
      <dgm:prSet presAssocID="{7A3624B6-D475-4834-AF97-9E2A75C694EB}" presName="root" presStyleCnt="0">
        <dgm:presLayoutVars>
          <dgm:dir/>
          <dgm:resizeHandles val="exact"/>
        </dgm:presLayoutVars>
      </dgm:prSet>
      <dgm:spPr/>
    </dgm:pt>
    <dgm:pt modelId="{6A704E78-1286-4839-A954-D50B04E11383}" type="pres">
      <dgm:prSet presAssocID="{7A3624B6-D475-4834-AF97-9E2A75C694EB}" presName="container" presStyleCnt="0">
        <dgm:presLayoutVars>
          <dgm:dir/>
          <dgm:resizeHandles val="exact"/>
        </dgm:presLayoutVars>
      </dgm:prSet>
      <dgm:spPr/>
    </dgm:pt>
    <dgm:pt modelId="{44B75F3D-031F-471C-B0C9-AAB970DBE1D4}" type="pres">
      <dgm:prSet presAssocID="{DE7448E9-B363-4AF4-B3A0-9FB42B86AB90}" presName="compNode" presStyleCnt="0"/>
      <dgm:spPr/>
    </dgm:pt>
    <dgm:pt modelId="{564EA2D7-0E00-4521-8E51-C7BA99AD9979}" type="pres">
      <dgm:prSet presAssocID="{DE7448E9-B363-4AF4-B3A0-9FB42B86AB90}" presName="iconBgRect" presStyleLbl="bgShp" presStyleIdx="0" presStyleCnt="6"/>
      <dgm:spPr/>
    </dgm:pt>
    <dgm:pt modelId="{DE968BBD-7CF0-43C1-B7D5-924D69C96744}" type="pres">
      <dgm:prSet presAssocID="{DE7448E9-B363-4AF4-B3A0-9FB42B86AB9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901FC6C-DB94-4DA7-B151-0833FC3D4C5B}" type="pres">
      <dgm:prSet presAssocID="{DE7448E9-B363-4AF4-B3A0-9FB42B86AB90}" presName="spaceRect" presStyleCnt="0"/>
      <dgm:spPr/>
    </dgm:pt>
    <dgm:pt modelId="{C85D51E2-6374-4A35-8C5D-37D8DFA002C0}" type="pres">
      <dgm:prSet presAssocID="{DE7448E9-B363-4AF4-B3A0-9FB42B86AB90}" presName="textRect" presStyleLbl="revTx" presStyleIdx="0" presStyleCnt="6">
        <dgm:presLayoutVars>
          <dgm:chMax val="1"/>
          <dgm:chPref val="1"/>
        </dgm:presLayoutVars>
      </dgm:prSet>
      <dgm:spPr/>
    </dgm:pt>
    <dgm:pt modelId="{A2CCD171-F917-491A-BD93-31686DF395B1}" type="pres">
      <dgm:prSet presAssocID="{9C0ED048-9802-4DF8-895F-DC7DB2F8454D}" presName="sibTrans" presStyleLbl="sibTrans2D1" presStyleIdx="0" presStyleCnt="0"/>
      <dgm:spPr/>
    </dgm:pt>
    <dgm:pt modelId="{C81809A0-00AD-4F36-82B5-671F97593433}" type="pres">
      <dgm:prSet presAssocID="{A49D5684-F1B6-4564-B489-F99E3FD70CD1}" presName="compNode" presStyleCnt="0"/>
      <dgm:spPr/>
    </dgm:pt>
    <dgm:pt modelId="{D6FBCD19-6ED5-4666-91A9-B94A7100FCF9}" type="pres">
      <dgm:prSet presAssocID="{A49D5684-F1B6-4564-B489-F99E3FD70CD1}" presName="iconBgRect" presStyleLbl="bgShp" presStyleIdx="1" presStyleCnt="6"/>
      <dgm:spPr/>
    </dgm:pt>
    <dgm:pt modelId="{D4583E3D-52DA-4B08-AB92-E638DB82B47C}" type="pres">
      <dgm:prSet presAssocID="{A49D5684-F1B6-4564-B489-F99E3FD70CD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1D1F62C-B7EF-4B89-A02E-BAD5DAB5CBF2}" type="pres">
      <dgm:prSet presAssocID="{A49D5684-F1B6-4564-B489-F99E3FD70CD1}" presName="spaceRect" presStyleCnt="0"/>
      <dgm:spPr/>
    </dgm:pt>
    <dgm:pt modelId="{13ED6D4F-7DA8-4501-BD5C-3D5F472434E5}" type="pres">
      <dgm:prSet presAssocID="{A49D5684-F1B6-4564-B489-F99E3FD70CD1}" presName="textRect" presStyleLbl="revTx" presStyleIdx="1" presStyleCnt="6">
        <dgm:presLayoutVars>
          <dgm:chMax val="1"/>
          <dgm:chPref val="1"/>
        </dgm:presLayoutVars>
      </dgm:prSet>
      <dgm:spPr/>
    </dgm:pt>
    <dgm:pt modelId="{0EDD5859-55B4-42FF-AD43-4563C6974F77}" type="pres">
      <dgm:prSet presAssocID="{6A618220-E733-4B25-8FFF-98FC16051793}" presName="sibTrans" presStyleLbl="sibTrans2D1" presStyleIdx="0" presStyleCnt="0"/>
      <dgm:spPr/>
    </dgm:pt>
    <dgm:pt modelId="{B77EDBEE-254A-47B1-B587-E73344E59C49}" type="pres">
      <dgm:prSet presAssocID="{54CEE152-8275-4579-B600-FC0B9D32525E}" presName="compNode" presStyleCnt="0"/>
      <dgm:spPr/>
    </dgm:pt>
    <dgm:pt modelId="{4329DB58-F81E-4E33-B051-76D1F152C9A0}" type="pres">
      <dgm:prSet presAssocID="{54CEE152-8275-4579-B600-FC0B9D32525E}" presName="iconBgRect" presStyleLbl="bgShp" presStyleIdx="2" presStyleCnt="6"/>
      <dgm:spPr/>
    </dgm:pt>
    <dgm:pt modelId="{C2CDBC28-DA2D-4853-8E50-91D1C4B98EF8}" type="pres">
      <dgm:prSet presAssocID="{54CEE152-8275-4579-B600-FC0B9D32525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9C1628F1-AAB0-49A2-BA46-02A425428967}" type="pres">
      <dgm:prSet presAssocID="{54CEE152-8275-4579-B600-FC0B9D32525E}" presName="spaceRect" presStyleCnt="0"/>
      <dgm:spPr/>
    </dgm:pt>
    <dgm:pt modelId="{8DCBE6A5-E624-4AA3-B827-64A78B102C95}" type="pres">
      <dgm:prSet presAssocID="{54CEE152-8275-4579-B600-FC0B9D32525E}" presName="textRect" presStyleLbl="revTx" presStyleIdx="2" presStyleCnt="6">
        <dgm:presLayoutVars>
          <dgm:chMax val="1"/>
          <dgm:chPref val="1"/>
        </dgm:presLayoutVars>
      </dgm:prSet>
      <dgm:spPr/>
    </dgm:pt>
    <dgm:pt modelId="{01786A3E-0EE7-4555-8CD6-DD4FBA55ECBA}" type="pres">
      <dgm:prSet presAssocID="{7FAB89D4-01BD-4474-831A-B11152421BEA}" presName="sibTrans" presStyleLbl="sibTrans2D1" presStyleIdx="0" presStyleCnt="0"/>
      <dgm:spPr/>
    </dgm:pt>
    <dgm:pt modelId="{4F33D294-EEAB-4AEE-B1E7-742FBEBD751C}" type="pres">
      <dgm:prSet presAssocID="{072885CA-D0E8-4765-BF8F-8D1C8CED8BD5}" presName="compNode" presStyleCnt="0"/>
      <dgm:spPr/>
    </dgm:pt>
    <dgm:pt modelId="{74947979-1E48-448B-9EF9-611AFE8DA897}" type="pres">
      <dgm:prSet presAssocID="{072885CA-D0E8-4765-BF8F-8D1C8CED8BD5}" presName="iconBgRect" presStyleLbl="bgShp" presStyleIdx="3" presStyleCnt="6"/>
      <dgm:spPr/>
    </dgm:pt>
    <dgm:pt modelId="{088AD931-962A-491D-8B0D-153AB5F4CE1E}" type="pres">
      <dgm:prSet presAssocID="{072885CA-D0E8-4765-BF8F-8D1C8CED8BD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58514F2-685F-49EA-A9D3-7D5A53ABD962}" type="pres">
      <dgm:prSet presAssocID="{072885CA-D0E8-4765-BF8F-8D1C8CED8BD5}" presName="spaceRect" presStyleCnt="0"/>
      <dgm:spPr/>
    </dgm:pt>
    <dgm:pt modelId="{A3ACD1CB-117D-4F9A-8C97-3AFF8057520A}" type="pres">
      <dgm:prSet presAssocID="{072885CA-D0E8-4765-BF8F-8D1C8CED8BD5}" presName="textRect" presStyleLbl="revTx" presStyleIdx="3" presStyleCnt="6">
        <dgm:presLayoutVars>
          <dgm:chMax val="1"/>
          <dgm:chPref val="1"/>
        </dgm:presLayoutVars>
      </dgm:prSet>
      <dgm:spPr/>
    </dgm:pt>
    <dgm:pt modelId="{D059666F-8018-4E09-B024-33E5B146CB48}" type="pres">
      <dgm:prSet presAssocID="{9B57CD39-C13D-420E-A859-FAD7C2C338C8}" presName="sibTrans" presStyleLbl="sibTrans2D1" presStyleIdx="0" presStyleCnt="0"/>
      <dgm:spPr/>
    </dgm:pt>
    <dgm:pt modelId="{7120F78C-90A3-4A63-90C7-E8516BC5DCEC}" type="pres">
      <dgm:prSet presAssocID="{70D96B28-3123-4349-8FD0-FDFD2395DFB8}" presName="compNode" presStyleCnt="0"/>
      <dgm:spPr/>
    </dgm:pt>
    <dgm:pt modelId="{2AC86548-4605-4C4E-BC7E-2E014AC385B7}" type="pres">
      <dgm:prSet presAssocID="{70D96B28-3123-4349-8FD0-FDFD2395DFB8}" presName="iconBgRect" presStyleLbl="bgShp" presStyleIdx="4" presStyleCnt="6"/>
      <dgm:spPr/>
    </dgm:pt>
    <dgm:pt modelId="{17BAC9FC-9179-4B94-9D4B-37B2F022A25B}" type="pres">
      <dgm:prSet presAssocID="{70D96B28-3123-4349-8FD0-FDFD2395DFB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356A22C-124F-4796-988C-05D4B82DCB7F}" type="pres">
      <dgm:prSet presAssocID="{70D96B28-3123-4349-8FD0-FDFD2395DFB8}" presName="spaceRect" presStyleCnt="0"/>
      <dgm:spPr/>
    </dgm:pt>
    <dgm:pt modelId="{91AADA45-24BD-4FC0-B301-F069759A328F}" type="pres">
      <dgm:prSet presAssocID="{70D96B28-3123-4349-8FD0-FDFD2395DFB8}" presName="textRect" presStyleLbl="revTx" presStyleIdx="4" presStyleCnt="6">
        <dgm:presLayoutVars>
          <dgm:chMax val="1"/>
          <dgm:chPref val="1"/>
        </dgm:presLayoutVars>
      </dgm:prSet>
      <dgm:spPr/>
    </dgm:pt>
    <dgm:pt modelId="{4CA854D3-6D9F-4C83-9F39-0DF8CD80A819}" type="pres">
      <dgm:prSet presAssocID="{FFDD7314-6455-4662-9903-181417F495CE}" presName="sibTrans" presStyleLbl="sibTrans2D1" presStyleIdx="0" presStyleCnt="0"/>
      <dgm:spPr/>
    </dgm:pt>
    <dgm:pt modelId="{8FDE116B-0103-47F3-B703-CA48F5E9D254}" type="pres">
      <dgm:prSet presAssocID="{08901778-9DF0-4B15-AFDA-0A687931F09C}" presName="compNode" presStyleCnt="0"/>
      <dgm:spPr/>
    </dgm:pt>
    <dgm:pt modelId="{C974BC23-FAC6-49A7-8285-10905AD2B014}" type="pres">
      <dgm:prSet presAssocID="{08901778-9DF0-4B15-AFDA-0A687931F09C}" presName="iconBgRect" presStyleLbl="bgShp" presStyleIdx="5" presStyleCnt="6"/>
      <dgm:spPr/>
    </dgm:pt>
    <dgm:pt modelId="{93A55AC5-1D8C-4296-B31E-A87E22BE062E}" type="pres">
      <dgm:prSet presAssocID="{08901778-9DF0-4B15-AFDA-0A687931F09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F0647E1-1152-456B-AD51-05C69B5382E5}" type="pres">
      <dgm:prSet presAssocID="{08901778-9DF0-4B15-AFDA-0A687931F09C}" presName="spaceRect" presStyleCnt="0"/>
      <dgm:spPr/>
    </dgm:pt>
    <dgm:pt modelId="{A90AF798-5706-4DAA-928C-30362D5D9C07}" type="pres">
      <dgm:prSet presAssocID="{08901778-9DF0-4B15-AFDA-0A687931F09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705300D-7579-4707-9085-FA23ED8D84AA}" type="presOf" srcId="{70D96B28-3123-4349-8FD0-FDFD2395DFB8}" destId="{91AADA45-24BD-4FC0-B301-F069759A328F}" srcOrd="0" destOrd="0" presId="urn:microsoft.com/office/officeart/2018/2/layout/IconCircleList"/>
    <dgm:cxn modelId="{0BA2BD21-C227-4F56-A4C9-7206699D9DEA}" srcId="{7A3624B6-D475-4834-AF97-9E2A75C694EB}" destId="{DE7448E9-B363-4AF4-B3A0-9FB42B86AB90}" srcOrd="0" destOrd="0" parTransId="{E8CE7E5A-828F-4E9D-ACB3-16FC2EBE682A}" sibTransId="{9C0ED048-9802-4DF8-895F-DC7DB2F8454D}"/>
    <dgm:cxn modelId="{C7EDED3E-7292-4CD4-841B-BED224E29D04}" srcId="{7A3624B6-D475-4834-AF97-9E2A75C694EB}" destId="{70D96B28-3123-4349-8FD0-FDFD2395DFB8}" srcOrd="4" destOrd="0" parTransId="{957531B1-4572-41AA-8BB2-590675C147DC}" sibTransId="{FFDD7314-6455-4662-9903-181417F495CE}"/>
    <dgm:cxn modelId="{F12B1C40-4306-43FD-94EB-0A2D22C72AB0}" type="presOf" srcId="{7A3624B6-D475-4834-AF97-9E2A75C694EB}" destId="{A5FBFDAA-3D41-47A2-93F8-242BA85A1D5E}" srcOrd="0" destOrd="0" presId="urn:microsoft.com/office/officeart/2018/2/layout/IconCircleList"/>
    <dgm:cxn modelId="{A3CEC640-3544-495A-9A72-60A97FCC92A4}" type="presOf" srcId="{08901778-9DF0-4B15-AFDA-0A687931F09C}" destId="{A90AF798-5706-4DAA-928C-30362D5D9C07}" srcOrd="0" destOrd="0" presId="urn:microsoft.com/office/officeart/2018/2/layout/IconCircleList"/>
    <dgm:cxn modelId="{4A747252-FAE8-496E-B1C8-F28DCD849CAF}" srcId="{7A3624B6-D475-4834-AF97-9E2A75C694EB}" destId="{54CEE152-8275-4579-B600-FC0B9D32525E}" srcOrd="2" destOrd="0" parTransId="{17861ECA-4C99-4760-91D3-9FF4553BFCDF}" sibTransId="{7FAB89D4-01BD-4474-831A-B11152421BEA}"/>
    <dgm:cxn modelId="{A13CC553-B4A0-4BDD-9D0F-E6D613B02B7A}" srcId="{7A3624B6-D475-4834-AF97-9E2A75C694EB}" destId="{A49D5684-F1B6-4564-B489-F99E3FD70CD1}" srcOrd="1" destOrd="0" parTransId="{80291520-FAFB-40D5-9279-12239C55928A}" sibTransId="{6A618220-E733-4B25-8FFF-98FC16051793}"/>
    <dgm:cxn modelId="{C2716E77-5F7D-47CE-A21C-7B50D62632CC}" srcId="{7A3624B6-D475-4834-AF97-9E2A75C694EB}" destId="{08901778-9DF0-4B15-AFDA-0A687931F09C}" srcOrd="5" destOrd="0" parTransId="{0C7D2343-743E-4F2A-962C-F2C1EB81A679}" sibTransId="{01482240-3846-47FE-B9CE-AA0EA8E053AE}"/>
    <dgm:cxn modelId="{00D8217A-D734-483D-8A3B-3FCD02DED162}" type="presOf" srcId="{FFDD7314-6455-4662-9903-181417F495CE}" destId="{4CA854D3-6D9F-4C83-9F39-0DF8CD80A819}" srcOrd="0" destOrd="0" presId="urn:microsoft.com/office/officeart/2018/2/layout/IconCircleList"/>
    <dgm:cxn modelId="{2BC3F07D-88A8-4522-AE3A-8FC5DC9ECBB3}" srcId="{7A3624B6-D475-4834-AF97-9E2A75C694EB}" destId="{072885CA-D0E8-4765-BF8F-8D1C8CED8BD5}" srcOrd="3" destOrd="0" parTransId="{82334155-8993-4CB4-BEF4-3293EDFC799A}" sibTransId="{9B57CD39-C13D-420E-A859-FAD7C2C338C8}"/>
    <dgm:cxn modelId="{D33B5CA6-9E24-4CEE-A2CE-A2C885EBFE78}" type="presOf" srcId="{6A618220-E733-4B25-8FFF-98FC16051793}" destId="{0EDD5859-55B4-42FF-AD43-4563C6974F77}" srcOrd="0" destOrd="0" presId="urn:microsoft.com/office/officeart/2018/2/layout/IconCircleList"/>
    <dgm:cxn modelId="{4A17F8AF-1890-4A1A-8A5A-E097262D7445}" type="presOf" srcId="{54CEE152-8275-4579-B600-FC0B9D32525E}" destId="{8DCBE6A5-E624-4AA3-B827-64A78B102C95}" srcOrd="0" destOrd="0" presId="urn:microsoft.com/office/officeart/2018/2/layout/IconCircleList"/>
    <dgm:cxn modelId="{3C5A1DBA-35D7-43BA-976D-AC67B257D066}" type="presOf" srcId="{9B57CD39-C13D-420E-A859-FAD7C2C338C8}" destId="{D059666F-8018-4E09-B024-33E5B146CB48}" srcOrd="0" destOrd="0" presId="urn:microsoft.com/office/officeart/2018/2/layout/IconCircleList"/>
    <dgm:cxn modelId="{27CD52C5-62A9-4EFC-AACC-A6553D7F063B}" type="presOf" srcId="{9C0ED048-9802-4DF8-895F-DC7DB2F8454D}" destId="{A2CCD171-F917-491A-BD93-31686DF395B1}" srcOrd="0" destOrd="0" presId="urn:microsoft.com/office/officeart/2018/2/layout/IconCircleList"/>
    <dgm:cxn modelId="{D2C3D4CD-ADE1-48F5-823B-FBE8AA11E6FB}" type="presOf" srcId="{7FAB89D4-01BD-4474-831A-B11152421BEA}" destId="{01786A3E-0EE7-4555-8CD6-DD4FBA55ECBA}" srcOrd="0" destOrd="0" presId="urn:microsoft.com/office/officeart/2018/2/layout/IconCircleList"/>
    <dgm:cxn modelId="{520661E1-941E-4C21-80D0-4A2BE958C32E}" type="presOf" srcId="{A49D5684-F1B6-4564-B489-F99E3FD70CD1}" destId="{13ED6D4F-7DA8-4501-BD5C-3D5F472434E5}" srcOrd="0" destOrd="0" presId="urn:microsoft.com/office/officeart/2018/2/layout/IconCircleList"/>
    <dgm:cxn modelId="{5A09EBED-4D6B-4398-8F7A-59EE19D162F8}" type="presOf" srcId="{072885CA-D0E8-4765-BF8F-8D1C8CED8BD5}" destId="{A3ACD1CB-117D-4F9A-8C97-3AFF8057520A}" srcOrd="0" destOrd="0" presId="urn:microsoft.com/office/officeart/2018/2/layout/IconCircleList"/>
    <dgm:cxn modelId="{4AE20AEE-03A7-4C09-ABC2-EBA4FD59712E}" type="presOf" srcId="{DE7448E9-B363-4AF4-B3A0-9FB42B86AB90}" destId="{C85D51E2-6374-4A35-8C5D-37D8DFA002C0}" srcOrd="0" destOrd="0" presId="urn:microsoft.com/office/officeart/2018/2/layout/IconCircleList"/>
    <dgm:cxn modelId="{0CD097FA-7546-4670-AEE7-6A7F56A4CE69}" type="presParOf" srcId="{A5FBFDAA-3D41-47A2-93F8-242BA85A1D5E}" destId="{6A704E78-1286-4839-A954-D50B04E11383}" srcOrd="0" destOrd="0" presId="urn:microsoft.com/office/officeart/2018/2/layout/IconCircleList"/>
    <dgm:cxn modelId="{F0C4FE4E-DB59-4513-AEED-83788573E173}" type="presParOf" srcId="{6A704E78-1286-4839-A954-D50B04E11383}" destId="{44B75F3D-031F-471C-B0C9-AAB970DBE1D4}" srcOrd="0" destOrd="0" presId="urn:microsoft.com/office/officeart/2018/2/layout/IconCircleList"/>
    <dgm:cxn modelId="{09F053E8-68F5-48AA-93FF-55C54EA55DF6}" type="presParOf" srcId="{44B75F3D-031F-471C-B0C9-AAB970DBE1D4}" destId="{564EA2D7-0E00-4521-8E51-C7BA99AD9979}" srcOrd="0" destOrd="0" presId="urn:microsoft.com/office/officeart/2018/2/layout/IconCircleList"/>
    <dgm:cxn modelId="{3B34BB8B-9BD0-4B0A-BB48-AEE46058EEAE}" type="presParOf" srcId="{44B75F3D-031F-471C-B0C9-AAB970DBE1D4}" destId="{DE968BBD-7CF0-43C1-B7D5-924D69C96744}" srcOrd="1" destOrd="0" presId="urn:microsoft.com/office/officeart/2018/2/layout/IconCircleList"/>
    <dgm:cxn modelId="{07072AD6-20C0-48A7-83FA-501D55BF80C7}" type="presParOf" srcId="{44B75F3D-031F-471C-B0C9-AAB970DBE1D4}" destId="{6901FC6C-DB94-4DA7-B151-0833FC3D4C5B}" srcOrd="2" destOrd="0" presId="urn:microsoft.com/office/officeart/2018/2/layout/IconCircleList"/>
    <dgm:cxn modelId="{1325A774-4A15-440C-8D75-EC5DCC280A9E}" type="presParOf" srcId="{44B75F3D-031F-471C-B0C9-AAB970DBE1D4}" destId="{C85D51E2-6374-4A35-8C5D-37D8DFA002C0}" srcOrd="3" destOrd="0" presId="urn:microsoft.com/office/officeart/2018/2/layout/IconCircleList"/>
    <dgm:cxn modelId="{D4DA99A5-A821-451E-B1F5-6FE32B6121A1}" type="presParOf" srcId="{6A704E78-1286-4839-A954-D50B04E11383}" destId="{A2CCD171-F917-491A-BD93-31686DF395B1}" srcOrd="1" destOrd="0" presId="urn:microsoft.com/office/officeart/2018/2/layout/IconCircleList"/>
    <dgm:cxn modelId="{49134EC4-0BFF-426E-B9A4-918BCAF4BEAE}" type="presParOf" srcId="{6A704E78-1286-4839-A954-D50B04E11383}" destId="{C81809A0-00AD-4F36-82B5-671F97593433}" srcOrd="2" destOrd="0" presId="urn:microsoft.com/office/officeart/2018/2/layout/IconCircleList"/>
    <dgm:cxn modelId="{F0126BCE-DD44-4685-98F6-5D4F11A0B1EE}" type="presParOf" srcId="{C81809A0-00AD-4F36-82B5-671F97593433}" destId="{D6FBCD19-6ED5-4666-91A9-B94A7100FCF9}" srcOrd="0" destOrd="0" presId="urn:microsoft.com/office/officeart/2018/2/layout/IconCircleList"/>
    <dgm:cxn modelId="{7533E438-D6CE-485D-8817-9B239AF998D7}" type="presParOf" srcId="{C81809A0-00AD-4F36-82B5-671F97593433}" destId="{D4583E3D-52DA-4B08-AB92-E638DB82B47C}" srcOrd="1" destOrd="0" presId="urn:microsoft.com/office/officeart/2018/2/layout/IconCircleList"/>
    <dgm:cxn modelId="{ABC6F1E2-CC3E-4C6F-B038-027DCDD9F400}" type="presParOf" srcId="{C81809A0-00AD-4F36-82B5-671F97593433}" destId="{11D1F62C-B7EF-4B89-A02E-BAD5DAB5CBF2}" srcOrd="2" destOrd="0" presId="urn:microsoft.com/office/officeart/2018/2/layout/IconCircleList"/>
    <dgm:cxn modelId="{D557C85F-5AAD-48A1-8905-4CE928C4AFF7}" type="presParOf" srcId="{C81809A0-00AD-4F36-82B5-671F97593433}" destId="{13ED6D4F-7DA8-4501-BD5C-3D5F472434E5}" srcOrd="3" destOrd="0" presId="urn:microsoft.com/office/officeart/2018/2/layout/IconCircleList"/>
    <dgm:cxn modelId="{DFAFFA42-11C4-4B25-A6B6-C776DE1CF821}" type="presParOf" srcId="{6A704E78-1286-4839-A954-D50B04E11383}" destId="{0EDD5859-55B4-42FF-AD43-4563C6974F77}" srcOrd="3" destOrd="0" presId="urn:microsoft.com/office/officeart/2018/2/layout/IconCircleList"/>
    <dgm:cxn modelId="{D6A96A93-B8DD-4CF2-9692-AC2BFF82699F}" type="presParOf" srcId="{6A704E78-1286-4839-A954-D50B04E11383}" destId="{B77EDBEE-254A-47B1-B587-E73344E59C49}" srcOrd="4" destOrd="0" presId="urn:microsoft.com/office/officeart/2018/2/layout/IconCircleList"/>
    <dgm:cxn modelId="{4477E6C8-ECE1-4DE0-96A3-33EFE362AA5E}" type="presParOf" srcId="{B77EDBEE-254A-47B1-B587-E73344E59C49}" destId="{4329DB58-F81E-4E33-B051-76D1F152C9A0}" srcOrd="0" destOrd="0" presId="urn:microsoft.com/office/officeart/2018/2/layout/IconCircleList"/>
    <dgm:cxn modelId="{3B192D5B-65E3-427C-B39B-08A5BA80AF70}" type="presParOf" srcId="{B77EDBEE-254A-47B1-B587-E73344E59C49}" destId="{C2CDBC28-DA2D-4853-8E50-91D1C4B98EF8}" srcOrd="1" destOrd="0" presId="urn:microsoft.com/office/officeart/2018/2/layout/IconCircleList"/>
    <dgm:cxn modelId="{C3694B37-E924-4189-B9BE-611325A84295}" type="presParOf" srcId="{B77EDBEE-254A-47B1-B587-E73344E59C49}" destId="{9C1628F1-AAB0-49A2-BA46-02A425428967}" srcOrd="2" destOrd="0" presId="urn:microsoft.com/office/officeart/2018/2/layout/IconCircleList"/>
    <dgm:cxn modelId="{680B2FC0-0EAE-4606-9BF9-4E3BECD81264}" type="presParOf" srcId="{B77EDBEE-254A-47B1-B587-E73344E59C49}" destId="{8DCBE6A5-E624-4AA3-B827-64A78B102C95}" srcOrd="3" destOrd="0" presId="urn:microsoft.com/office/officeart/2018/2/layout/IconCircleList"/>
    <dgm:cxn modelId="{EB0B133F-3701-45CF-8F06-624C8098E690}" type="presParOf" srcId="{6A704E78-1286-4839-A954-D50B04E11383}" destId="{01786A3E-0EE7-4555-8CD6-DD4FBA55ECBA}" srcOrd="5" destOrd="0" presId="urn:microsoft.com/office/officeart/2018/2/layout/IconCircleList"/>
    <dgm:cxn modelId="{B0FD43EC-A0DB-48EB-BEA1-FE38484ED626}" type="presParOf" srcId="{6A704E78-1286-4839-A954-D50B04E11383}" destId="{4F33D294-EEAB-4AEE-B1E7-742FBEBD751C}" srcOrd="6" destOrd="0" presId="urn:microsoft.com/office/officeart/2018/2/layout/IconCircleList"/>
    <dgm:cxn modelId="{2BC4C3B2-0F75-4146-AD7B-81E7F13FED45}" type="presParOf" srcId="{4F33D294-EEAB-4AEE-B1E7-742FBEBD751C}" destId="{74947979-1E48-448B-9EF9-611AFE8DA897}" srcOrd="0" destOrd="0" presId="urn:microsoft.com/office/officeart/2018/2/layout/IconCircleList"/>
    <dgm:cxn modelId="{E8D9E885-31F6-42CD-9777-E8911968B956}" type="presParOf" srcId="{4F33D294-EEAB-4AEE-B1E7-742FBEBD751C}" destId="{088AD931-962A-491D-8B0D-153AB5F4CE1E}" srcOrd="1" destOrd="0" presId="urn:microsoft.com/office/officeart/2018/2/layout/IconCircleList"/>
    <dgm:cxn modelId="{73622C14-9EF4-45C9-86A9-9A42F1D3F5B0}" type="presParOf" srcId="{4F33D294-EEAB-4AEE-B1E7-742FBEBD751C}" destId="{A58514F2-685F-49EA-A9D3-7D5A53ABD962}" srcOrd="2" destOrd="0" presId="urn:microsoft.com/office/officeart/2018/2/layout/IconCircleList"/>
    <dgm:cxn modelId="{38B0A72E-D453-4E6C-B156-77373E4F0AA2}" type="presParOf" srcId="{4F33D294-EEAB-4AEE-B1E7-742FBEBD751C}" destId="{A3ACD1CB-117D-4F9A-8C97-3AFF8057520A}" srcOrd="3" destOrd="0" presId="urn:microsoft.com/office/officeart/2018/2/layout/IconCircleList"/>
    <dgm:cxn modelId="{56998BF8-8E8C-4C26-B437-DA08F5EE19F1}" type="presParOf" srcId="{6A704E78-1286-4839-A954-D50B04E11383}" destId="{D059666F-8018-4E09-B024-33E5B146CB48}" srcOrd="7" destOrd="0" presId="urn:microsoft.com/office/officeart/2018/2/layout/IconCircleList"/>
    <dgm:cxn modelId="{6EB734BF-9E06-42BD-820D-121032F32472}" type="presParOf" srcId="{6A704E78-1286-4839-A954-D50B04E11383}" destId="{7120F78C-90A3-4A63-90C7-E8516BC5DCEC}" srcOrd="8" destOrd="0" presId="urn:microsoft.com/office/officeart/2018/2/layout/IconCircleList"/>
    <dgm:cxn modelId="{49AB7AB0-E3DF-46E7-AA4F-D52D37133C87}" type="presParOf" srcId="{7120F78C-90A3-4A63-90C7-E8516BC5DCEC}" destId="{2AC86548-4605-4C4E-BC7E-2E014AC385B7}" srcOrd="0" destOrd="0" presId="urn:microsoft.com/office/officeart/2018/2/layout/IconCircleList"/>
    <dgm:cxn modelId="{28F9C105-E491-400D-A01D-7E7582644CCB}" type="presParOf" srcId="{7120F78C-90A3-4A63-90C7-E8516BC5DCEC}" destId="{17BAC9FC-9179-4B94-9D4B-37B2F022A25B}" srcOrd="1" destOrd="0" presId="urn:microsoft.com/office/officeart/2018/2/layout/IconCircleList"/>
    <dgm:cxn modelId="{1AC65111-4998-47F7-9710-853339B9DF3C}" type="presParOf" srcId="{7120F78C-90A3-4A63-90C7-E8516BC5DCEC}" destId="{A356A22C-124F-4796-988C-05D4B82DCB7F}" srcOrd="2" destOrd="0" presId="urn:microsoft.com/office/officeart/2018/2/layout/IconCircleList"/>
    <dgm:cxn modelId="{4A6AD09D-A49C-44BC-80FE-6C1D0D615CE4}" type="presParOf" srcId="{7120F78C-90A3-4A63-90C7-E8516BC5DCEC}" destId="{91AADA45-24BD-4FC0-B301-F069759A328F}" srcOrd="3" destOrd="0" presId="urn:microsoft.com/office/officeart/2018/2/layout/IconCircleList"/>
    <dgm:cxn modelId="{4E6C2145-DD90-4C85-BA83-178C1F54BE1D}" type="presParOf" srcId="{6A704E78-1286-4839-A954-D50B04E11383}" destId="{4CA854D3-6D9F-4C83-9F39-0DF8CD80A819}" srcOrd="9" destOrd="0" presId="urn:microsoft.com/office/officeart/2018/2/layout/IconCircleList"/>
    <dgm:cxn modelId="{B7000E83-2A0A-45D9-B0B9-395499ABE4EA}" type="presParOf" srcId="{6A704E78-1286-4839-A954-D50B04E11383}" destId="{8FDE116B-0103-47F3-B703-CA48F5E9D254}" srcOrd="10" destOrd="0" presId="urn:microsoft.com/office/officeart/2018/2/layout/IconCircleList"/>
    <dgm:cxn modelId="{BB3AC629-F489-4A4C-A5CC-86573570E22C}" type="presParOf" srcId="{8FDE116B-0103-47F3-B703-CA48F5E9D254}" destId="{C974BC23-FAC6-49A7-8285-10905AD2B014}" srcOrd="0" destOrd="0" presId="urn:microsoft.com/office/officeart/2018/2/layout/IconCircleList"/>
    <dgm:cxn modelId="{DCD3D790-9C1D-42E4-9C26-9B6B9F32B865}" type="presParOf" srcId="{8FDE116B-0103-47F3-B703-CA48F5E9D254}" destId="{93A55AC5-1D8C-4296-B31E-A87E22BE062E}" srcOrd="1" destOrd="0" presId="urn:microsoft.com/office/officeart/2018/2/layout/IconCircleList"/>
    <dgm:cxn modelId="{1BEAC0FD-3BCD-4AE4-8C80-C4187BCE47CD}" type="presParOf" srcId="{8FDE116B-0103-47F3-B703-CA48F5E9D254}" destId="{2F0647E1-1152-456B-AD51-05C69B5382E5}" srcOrd="2" destOrd="0" presId="urn:microsoft.com/office/officeart/2018/2/layout/IconCircleList"/>
    <dgm:cxn modelId="{26DB405B-1C12-4C04-A24E-EA1587070DAC}" type="presParOf" srcId="{8FDE116B-0103-47F3-B703-CA48F5E9D254}" destId="{A90AF798-5706-4DAA-928C-30362D5D9C0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AD3F86-64BB-4E72-B33F-0F35DB4225F0}" type="doc">
      <dgm:prSet loTypeId="urn:microsoft.com/office/officeart/2011/layout/Tab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82199CFB-2D40-4810-BD64-069FF4FC00F6}">
      <dgm:prSet phldrT="[Text]"/>
      <dgm:spPr/>
      <dgm:t>
        <a:bodyPr/>
        <a:lstStyle/>
        <a:p>
          <a:r>
            <a:rPr lang="en-US" dirty="0"/>
            <a:t>k-D trees</a:t>
          </a:r>
          <a:endParaRPr lang="en-IN" dirty="0"/>
        </a:p>
      </dgm:t>
    </dgm:pt>
    <dgm:pt modelId="{DA947688-DF34-40DA-B129-67403D7FC343}" type="parTrans" cxnId="{F5E30958-C0EB-49B6-BB50-0D0B1556F7F6}">
      <dgm:prSet/>
      <dgm:spPr/>
      <dgm:t>
        <a:bodyPr/>
        <a:lstStyle/>
        <a:p>
          <a:endParaRPr lang="en-IN"/>
        </a:p>
      </dgm:t>
    </dgm:pt>
    <dgm:pt modelId="{1368EC13-C083-45CC-9135-D74DD447CF07}" type="sibTrans" cxnId="{F5E30958-C0EB-49B6-BB50-0D0B1556F7F6}">
      <dgm:prSet/>
      <dgm:spPr/>
      <dgm:t>
        <a:bodyPr/>
        <a:lstStyle/>
        <a:p>
          <a:endParaRPr lang="en-IN"/>
        </a:p>
      </dgm:t>
    </dgm:pt>
    <dgm:pt modelId="{1E6F1331-DB23-47E5-B11C-E303F5607BF7}">
      <dgm:prSet phldrT="[Text]" custT="1"/>
      <dgm:spPr/>
      <dgm:t>
        <a:bodyPr/>
        <a:lstStyle/>
        <a:p>
          <a:r>
            <a:rPr lang="en-IN" sz="2500" dirty="0"/>
            <a:t>Low dimensional and real-valued</a:t>
          </a:r>
        </a:p>
      </dgm:t>
    </dgm:pt>
    <dgm:pt modelId="{30A6B311-DFC9-40C6-8BD5-3183F3368658}" type="parTrans" cxnId="{58BBAF8F-B1B8-45E7-B370-ED674D082BB4}">
      <dgm:prSet/>
      <dgm:spPr/>
      <dgm:t>
        <a:bodyPr/>
        <a:lstStyle/>
        <a:p>
          <a:endParaRPr lang="en-IN"/>
        </a:p>
      </dgm:t>
    </dgm:pt>
    <dgm:pt modelId="{F5D6A9D1-A00A-4193-BCD6-824B6804A4E0}" type="sibTrans" cxnId="{58BBAF8F-B1B8-45E7-B370-ED674D082BB4}">
      <dgm:prSet/>
      <dgm:spPr/>
      <dgm:t>
        <a:bodyPr/>
        <a:lstStyle/>
        <a:p>
          <a:endParaRPr lang="en-IN"/>
        </a:p>
      </dgm:t>
    </dgm:pt>
    <dgm:pt modelId="{2A50E792-B594-49C3-BFEE-23722A45458D}">
      <dgm:prSet phldrT="[Text]"/>
      <dgm:spPr/>
      <dgm:t>
        <a:bodyPr/>
        <a:lstStyle/>
        <a:p>
          <a:r>
            <a:rPr lang="en-US" dirty="0"/>
            <a:t>Inverted lists</a:t>
          </a:r>
          <a:endParaRPr lang="en-IN" dirty="0"/>
        </a:p>
      </dgm:t>
    </dgm:pt>
    <dgm:pt modelId="{2C57EB12-F897-4206-A386-2DF51BAABFF2}" type="parTrans" cxnId="{4C3CBFA2-0CA2-435E-BDF3-C0100B0883B2}">
      <dgm:prSet/>
      <dgm:spPr/>
      <dgm:t>
        <a:bodyPr/>
        <a:lstStyle/>
        <a:p>
          <a:endParaRPr lang="en-IN"/>
        </a:p>
      </dgm:t>
    </dgm:pt>
    <dgm:pt modelId="{2D179035-496E-4A4C-AB9B-C68C4133FD65}" type="sibTrans" cxnId="{4C3CBFA2-0CA2-435E-BDF3-C0100B0883B2}">
      <dgm:prSet/>
      <dgm:spPr/>
      <dgm:t>
        <a:bodyPr/>
        <a:lstStyle/>
        <a:p>
          <a:endParaRPr lang="en-IN"/>
        </a:p>
      </dgm:t>
    </dgm:pt>
    <dgm:pt modelId="{AC6B5742-5F69-4995-8008-CEC7139332BB}">
      <dgm:prSet phldrT="[Text]" custT="1"/>
      <dgm:spPr/>
      <dgm:t>
        <a:bodyPr/>
        <a:lstStyle/>
        <a:p>
          <a:r>
            <a:rPr lang="en-IN" sz="2500" dirty="0"/>
            <a:t>High dimensional, sparse data</a:t>
          </a:r>
        </a:p>
      </dgm:t>
    </dgm:pt>
    <dgm:pt modelId="{3A091547-BE5A-45BA-990B-200A91BB7597}" type="parTrans" cxnId="{D4AB906D-FE7A-4752-B732-7EA05968C337}">
      <dgm:prSet/>
      <dgm:spPr/>
      <dgm:t>
        <a:bodyPr/>
        <a:lstStyle/>
        <a:p>
          <a:endParaRPr lang="en-IN"/>
        </a:p>
      </dgm:t>
    </dgm:pt>
    <dgm:pt modelId="{2D22D1B2-B136-44B7-8613-E88A8F38EF63}" type="sibTrans" cxnId="{D4AB906D-FE7A-4752-B732-7EA05968C337}">
      <dgm:prSet/>
      <dgm:spPr/>
      <dgm:t>
        <a:bodyPr/>
        <a:lstStyle/>
        <a:p>
          <a:endParaRPr lang="en-IN"/>
        </a:p>
      </dgm:t>
    </dgm:pt>
    <dgm:pt modelId="{6A0F0645-F19A-4C96-9007-64DC28367CB5}">
      <dgm:prSet phldrT="[Text]"/>
      <dgm:spPr/>
      <dgm:t>
        <a:bodyPr/>
        <a:lstStyle/>
        <a:p>
          <a:r>
            <a:rPr lang="en-US" dirty="0"/>
            <a:t>LSH</a:t>
          </a:r>
          <a:endParaRPr lang="en-IN" dirty="0"/>
        </a:p>
      </dgm:t>
    </dgm:pt>
    <dgm:pt modelId="{0FCBCAF7-3950-4FCC-9A8B-418D4E59B5BE}" type="parTrans" cxnId="{EF0AB115-E331-4DF1-A40B-83F4A42E980E}">
      <dgm:prSet/>
      <dgm:spPr/>
      <dgm:t>
        <a:bodyPr/>
        <a:lstStyle/>
        <a:p>
          <a:endParaRPr lang="en-IN"/>
        </a:p>
      </dgm:t>
    </dgm:pt>
    <dgm:pt modelId="{CE67A403-EC1E-48BA-8B83-3C09252B39AC}" type="sibTrans" cxnId="{EF0AB115-E331-4DF1-A40B-83F4A42E980E}">
      <dgm:prSet/>
      <dgm:spPr/>
      <dgm:t>
        <a:bodyPr/>
        <a:lstStyle/>
        <a:p>
          <a:endParaRPr lang="en-IN"/>
        </a:p>
      </dgm:t>
    </dgm:pt>
    <dgm:pt modelId="{AED863A7-C3AF-4D79-8AD6-AAD45E75EC24}">
      <dgm:prSet phldrT="[Text]" custT="1"/>
      <dgm:spPr/>
      <dgm:t>
        <a:bodyPr/>
        <a:lstStyle/>
        <a:p>
          <a:r>
            <a:rPr lang="en-IN" sz="2500"/>
            <a:t>High-d, real-valued or discrete</a:t>
          </a:r>
        </a:p>
      </dgm:t>
    </dgm:pt>
    <dgm:pt modelId="{988A2283-E88F-4904-A16A-72192598E607}" type="parTrans" cxnId="{7875E2DC-BB3C-4508-BD69-7108AFE0126C}">
      <dgm:prSet/>
      <dgm:spPr/>
      <dgm:t>
        <a:bodyPr/>
        <a:lstStyle/>
        <a:p>
          <a:endParaRPr lang="en-IN"/>
        </a:p>
      </dgm:t>
    </dgm:pt>
    <dgm:pt modelId="{A084E44E-DD7D-4C62-BC13-E34302799EFC}" type="sibTrans" cxnId="{7875E2DC-BB3C-4508-BD69-7108AFE0126C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939DCFE9-0CFD-4A40-8913-B50C446603F3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14:m>
                <m:oMath xmlns:m="http://schemas.openxmlformats.org/officeDocument/2006/math">
                  <m:r>
                    <a:rPr lang="en-US" sz="2500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𝑀</m:t>
                  </m:r>
                  <m:func>
                    <m:func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fName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</m:func>
                  <m:r>
                    <a:rPr lang="en-US" sz="25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IN" sz="2500" dirty="0"/>
                <a:t>, when </a:t>
              </a:r>
              <a14:m>
                <m:oMath xmlns:m="http://schemas.openxmlformats.org/officeDocument/2006/math">
                  <m:r>
                    <a:rPr lang="en-US" sz="2500" b="0" i="1" smtClean="0">
                      <a:latin typeface="Cambria Math" panose="02040503050406030204" pitchFamily="18" charset="0"/>
                    </a:rPr>
                    <m:t>𝑀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endParaRPr lang="en-US" sz="2500" dirty="0"/>
            </a:p>
          </dgm:t>
        </dgm:pt>
      </mc:Choice>
      <mc:Fallback>
        <dgm:pt modelId="{939DCFE9-0CFD-4A40-8913-B50C446603F3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:r>
                <a:rPr lang="en-US" sz="2500" b="0" i="0">
                  <a:latin typeface="Cambria Math" panose="02040503050406030204" pitchFamily="18" charset="0"/>
                </a:rPr>
                <a:t>(𝑀 log_2⁡𝑁)</a:t>
              </a:r>
              <a:r>
                <a:rPr lang="en-IN" sz="2500" dirty="0"/>
                <a:t>, when </a:t>
              </a:r>
              <a:r>
                <a:rPr lang="en-US" sz="2500" b="0" i="0">
                  <a:latin typeface="Cambria Math" panose="02040503050406030204" pitchFamily="18" charset="0"/>
                </a:rPr>
                <a:t>𝑀≪𝑁</a:t>
              </a:r>
              <a:endParaRPr lang="en-US" sz="2500" dirty="0"/>
            </a:p>
          </dgm:t>
        </dgm:pt>
      </mc:Fallback>
    </mc:AlternateContent>
    <dgm:pt modelId="{AAC2ED38-4574-475E-8E33-BD633633ADC5}" type="parTrans" cxnId="{1286E386-7F1C-4DF5-A599-CA936F64097A}">
      <dgm:prSet/>
      <dgm:spPr/>
      <dgm:t>
        <a:bodyPr/>
        <a:lstStyle/>
        <a:p>
          <a:endParaRPr lang="en-IN"/>
        </a:p>
      </dgm:t>
    </dgm:pt>
    <dgm:pt modelId="{64CEA8E1-158D-4A40-9776-AE15CCF709DF}" type="sibTrans" cxnId="{1286E386-7F1C-4DF5-A599-CA936F64097A}">
      <dgm:prSet/>
      <dgm:spPr/>
      <dgm:t>
        <a:bodyPr/>
        <a:lstStyle/>
        <a:p>
          <a:endParaRPr lang="en-IN"/>
        </a:p>
      </dgm:t>
    </dgm:pt>
    <dgm:pt modelId="{053D0B94-F324-4F40-AA5A-2CF191124B04}">
      <dgm:prSet custT="1"/>
      <dgm:spPr/>
      <dgm:t>
        <a:bodyPr/>
        <a:lstStyle/>
        <a:p>
          <a:r>
            <a:rPr lang="en-IN" sz="2500" dirty="0"/>
            <a:t>Can miss neighbours</a:t>
          </a:r>
          <a:endParaRPr lang="en-US" sz="2500" dirty="0"/>
        </a:p>
      </dgm:t>
    </dgm:pt>
    <dgm:pt modelId="{173F2ACB-D10E-4209-B74B-404B58F5490A}" type="parTrans" cxnId="{3C9691F9-8492-45FB-856A-CFD2F6CABCEE}">
      <dgm:prSet/>
      <dgm:spPr/>
      <dgm:t>
        <a:bodyPr/>
        <a:lstStyle/>
        <a:p>
          <a:endParaRPr lang="en-IN"/>
        </a:p>
      </dgm:t>
    </dgm:pt>
    <dgm:pt modelId="{6F7FBE7A-F75D-4480-823F-A0200C13B0F8}" type="sibTrans" cxnId="{3C9691F9-8492-45FB-856A-CFD2F6CABCEE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390181FA-272E-48D6-A049-01063A2FB0E9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14:m>
                <m:oMath xmlns:m="http://schemas.openxmlformats.org/officeDocument/2006/math">
                  <m:r>
                    <a:rPr lang="en-US" sz="2500" b="0" i="1" smtClean="0">
                      <a:latin typeface="Cambria Math" panose="02040503050406030204" pitchFamily="18" charset="0"/>
                    </a:rPr>
                    <m:t>(</m:t>
                  </m:r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IN" sz="2500" dirty="0"/>
                <a:t>,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𝑁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, </m:t>
                  </m:r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𝑀</m:t>
                  </m:r>
                </m:oMath>
              </a14:m>
              <a:endParaRPr lang="en-US" sz="2500" dirty="0"/>
            </a:p>
          </dgm:t>
        </dgm:pt>
      </mc:Choice>
      <mc:Fallback>
        <dgm:pt modelId="{390181FA-272E-48D6-A049-01063A2FB0E9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:r>
                <a:rPr lang="en-US" sz="2500" b="0" i="0">
                  <a:latin typeface="Cambria Math" panose="02040503050406030204" pitchFamily="18" charset="0"/>
                </a:rPr>
                <a:t>(𝑁^′ 𝑀^′)</a:t>
              </a:r>
              <a:r>
                <a:rPr lang="en-IN" sz="2500" dirty="0"/>
                <a:t>, </a:t>
              </a:r>
              <a:r>
                <a:rPr lang="en-US" sz="2500" b="0" i="0">
                  <a:latin typeface="Cambria Math" panose="02040503050406030204" pitchFamily="18" charset="0"/>
                </a:rPr>
                <a:t>𝑁^′≪𝑁, 𝑀^′≪𝑀</a:t>
              </a:r>
              <a:endParaRPr lang="en-US" sz="2500" dirty="0"/>
            </a:p>
          </dgm:t>
        </dgm:pt>
      </mc:Fallback>
    </mc:AlternateContent>
    <dgm:pt modelId="{4D89B30F-09CB-40C1-846F-EC013791994A}" type="parTrans" cxnId="{744E982D-8325-4E4B-A24E-A5B1B769502B}">
      <dgm:prSet/>
      <dgm:spPr/>
      <dgm:t>
        <a:bodyPr/>
        <a:lstStyle/>
        <a:p>
          <a:endParaRPr lang="en-IN"/>
        </a:p>
      </dgm:t>
    </dgm:pt>
    <dgm:pt modelId="{AD47B3FD-DB80-4B57-8846-BE302A39C327}" type="sibTrans" cxnId="{744E982D-8325-4E4B-A24E-A5B1B769502B}">
      <dgm:prSet/>
      <dgm:spPr/>
      <dgm:t>
        <a:bodyPr/>
        <a:lstStyle/>
        <a:p>
          <a:endParaRPr lang="en-IN"/>
        </a:p>
      </dgm:t>
    </dgm:pt>
    <dgm:pt modelId="{590B8A06-B641-433A-950F-B600CEB12BF3}">
      <dgm:prSet custT="1"/>
      <dgm:spPr/>
      <dgm:t>
        <a:bodyPr/>
        <a:lstStyle/>
        <a:p>
          <a:r>
            <a:rPr lang="en-IN" sz="2500" dirty="0"/>
            <a:t>Exact</a:t>
          </a:r>
          <a:endParaRPr lang="en-US" sz="2500" dirty="0"/>
        </a:p>
      </dgm:t>
    </dgm:pt>
    <dgm:pt modelId="{214C23DF-3B83-43C3-9E2D-65019D626993}" type="parTrans" cxnId="{64D93F81-32FE-4562-8B39-4647A62C6E82}">
      <dgm:prSet/>
      <dgm:spPr/>
      <dgm:t>
        <a:bodyPr/>
        <a:lstStyle/>
        <a:p>
          <a:endParaRPr lang="en-IN"/>
        </a:p>
      </dgm:t>
    </dgm:pt>
    <dgm:pt modelId="{72E5C469-296F-4B75-ADA7-06113BA0818F}" type="sibTrans" cxnId="{64D93F81-32FE-4562-8B39-4647A62C6E82}">
      <dgm:prSet/>
      <dgm:spPr/>
      <dgm:t>
        <a:bodyPr/>
        <a:lstStyle/>
        <a:p>
          <a:endParaRPr lang="en-IN"/>
        </a:p>
      </dgm:t>
    </dgm:pt>
    <dgm:pt modelId="{00E84224-E6BF-4CC3-9840-B8F00ADBB01E}">
      <dgm:prSet custT="1"/>
      <dgm:spPr/>
      <dgm:t>
        <a:bodyPr/>
        <a:lstStyle/>
        <a:p>
          <a:r>
            <a:rPr lang="en-IN" sz="2500" dirty="0"/>
            <a:t>Can miss neighbours</a:t>
          </a:r>
          <a:endParaRPr lang="en-US" sz="2500" dirty="0"/>
        </a:p>
      </dgm:t>
    </dgm:pt>
    <dgm:pt modelId="{D6ECE354-9B2B-42C2-B9D8-58B2CA0ADD75}" type="parTrans" cxnId="{FA196ADB-5815-4592-9FF8-197A024C7CC0}">
      <dgm:prSet/>
      <dgm:spPr/>
      <dgm:t>
        <a:bodyPr/>
        <a:lstStyle/>
        <a:p>
          <a:endParaRPr lang="en-IN"/>
        </a:p>
      </dgm:t>
    </dgm:pt>
    <dgm:pt modelId="{ED6BA3BE-FD3D-4A5B-BFC4-A58138895A96}" type="sibTrans" cxnId="{FA196ADB-5815-4592-9FF8-197A024C7CC0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CED2F2A3-BFEF-44FF-B0C0-C0589DD4CAA6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14:m>
                <m:oMath xmlns:m="http://schemas.openxmlformats.org/officeDocument/2006/math">
                  <m:d>
                    <m:d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</m:d>
                  <m:r>
                    <a:rPr lang="en-US" sz="2500" b="0" i="1" smtClean="0">
                      <a:latin typeface="Cambria Math" panose="02040503050406030204" pitchFamily="18" charset="0"/>
                    </a:rPr>
                    <m:t>, </m:t>
                  </m:r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endParaRPr lang="en-US" sz="2500" dirty="0"/>
            </a:p>
          </dgm:t>
        </dgm:pt>
      </mc:Choice>
      <mc:Fallback>
        <dgm:pt modelId="{CED2F2A3-BFEF-44FF-B0C0-C0589DD4CAA6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:r>
                <a:rPr lang="en-US" sz="2500" b="0" i="0">
                  <a:latin typeface="Cambria Math" panose="02040503050406030204" pitchFamily="18" charset="0"/>
                </a:rPr>
                <a:t>(𝑁^′ 𝑀), 𝑁^′≪𝑁</a:t>
              </a:r>
              <a:endParaRPr lang="en-US" sz="2500" dirty="0"/>
            </a:p>
          </dgm:t>
        </dgm:pt>
      </mc:Fallback>
    </mc:AlternateContent>
    <dgm:pt modelId="{6412DDD7-D8B8-4678-8A3B-0A9BB5786ABD}" type="parTrans" cxnId="{B42ECE42-522E-40CF-986C-65569182E1E2}">
      <dgm:prSet/>
      <dgm:spPr/>
      <dgm:t>
        <a:bodyPr/>
        <a:lstStyle/>
        <a:p>
          <a:endParaRPr lang="en-IN"/>
        </a:p>
      </dgm:t>
    </dgm:pt>
    <dgm:pt modelId="{251D3330-C280-4210-AE9F-F29B9874D04F}" type="sibTrans" cxnId="{B42ECE42-522E-40CF-986C-65569182E1E2}">
      <dgm:prSet/>
      <dgm:spPr/>
      <dgm:t>
        <a:bodyPr/>
        <a:lstStyle/>
        <a:p>
          <a:endParaRPr lang="en-IN"/>
        </a:p>
      </dgm:t>
    </dgm:pt>
    <dgm:pt modelId="{F5FFCCE4-8C2A-42C1-A6F0-042E17B6E23C}">
      <dgm:prSet custT="1"/>
      <dgm:spPr/>
      <dgm:t>
        <a:bodyPr/>
        <a:lstStyle/>
        <a:p>
          <a:r>
            <a:rPr lang="en-IN" sz="2500" dirty="0"/>
            <a:t>Bits in fingerprint</a:t>
          </a:r>
          <a:endParaRPr lang="en-US" sz="2500" dirty="0"/>
        </a:p>
      </dgm:t>
    </dgm:pt>
    <dgm:pt modelId="{1F94AB06-CA7D-4B15-879F-251B719C60CB}" type="parTrans" cxnId="{694B3E68-9FAE-4B8A-AE16-19562AC3A07D}">
      <dgm:prSet/>
      <dgm:spPr/>
      <dgm:t>
        <a:bodyPr/>
        <a:lstStyle/>
        <a:p>
          <a:endParaRPr lang="en-IN"/>
        </a:p>
      </dgm:t>
    </dgm:pt>
    <dgm:pt modelId="{433CB68E-27B8-4D7F-9F82-6E677C9F1186}" type="sibTrans" cxnId="{694B3E68-9FAE-4B8A-AE16-19562AC3A07D}">
      <dgm:prSet/>
      <dgm:spPr/>
      <dgm:t>
        <a:bodyPr/>
        <a:lstStyle/>
        <a:p>
          <a:endParaRPr lang="en-IN"/>
        </a:p>
      </dgm:t>
    </dgm:pt>
    <dgm:pt modelId="{DE6241C5-901F-4639-9F8C-98CC6BC64A6D}" type="pres">
      <dgm:prSet presAssocID="{3BAD3F86-64BB-4E72-B33F-0F35DB4225F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321CC38-94C0-4271-BD93-5B81C92D0B79}" type="pres">
      <dgm:prSet presAssocID="{82199CFB-2D40-4810-BD64-069FF4FC00F6}" presName="composite" presStyleCnt="0"/>
      <dgm:spPr/>
    </dgm:pt>
    <dgm:pt modelId="{01330060-6C9A-4F65-AA0A-349AE8050E45}" type="pres">
      <dgm:prSet presAssocID="{82199CFB-2D40-4810-BD64-069FF4FC00F6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232AA2E7-296F-40F0-B243-56B7187A9F56}" type="pres">
      <dgm:prSet presAssocID="{82199CFB-2D40-4810-BD64-069FF4FC00F6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7991405E-E123-4417-9021-A8B63CFB9CFE}" type="pres">
      <dgm:prSet presAssocID="{82199CFB-2D40-4810-BD64-069FF4FC00F6}" presName="Accent" presStyleLbl="parChTrans1D1" presStyleIdx="0" presStyleCnt="3"/>
      <dgm:spPr/>
    </dgm:pt>
    <dgm:pt modelId="{2E771417-E3EB-4D63-AFF9-7A088CF6A758}" type="pres">
      <dgm:prSet presAssocID="{82199CFB-2D40-4810-BD64-069FF4FC00F6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BC7F716E-CA49-4495-870B-9772D38B2FEB}" type="pres">
      <dgm:prSet presAssocID="{1368EC13-C083-45CC-9135-D74DD447CF07}" presName="sibTrans" presStyleCnt="0"/>
      <dgm:spPr/>
    </dgm:pt>
    <dgm:pt modelId="{AA43692F-FB8F-4279-A840-1448F753E211}" type="pres">
      <dgm:prSet presAssocID="{2A50E792-B594-49C3-BFEE-23722A45458D}" presName="composite" presStyleCnt="0"/>
      <dgm:spPr/>
    </dgm:pt>
    <dgm:pt modelId="{0B405044-7320-4C56-8F5B-04BBD0D2C69C}" type="pres">
      <dgm:prSet presAssocID="{2A50E792-B594-49C3-BFEE-23722A45458D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2AE51D8C-9870-4691-ACCD-C969A8E15D47}" type="pres">
      <dgm:prSet presAssocID="{2A50E792-B594-49C3-BFEE-23722A45458D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763A3E7F-CCF1-45FD-AB95-B8A2372A6062}" type="pres">
      <dgm:prSet presAssocID="{2A50E792-B594-49C3-BFEE-23722A45458D}" presName="Accent" presStyleLbl="parChTrans1D1" presStyleIdx="1" presStyleCnt="3"/>
      <dgm:spPr/>
    </dgm:pt>
    <dgm:pt modelId="{493C6F99-CFF7-44A6-AF73-CBE1F57E21F2}" type="pres">
      <dgm:prSet presAssocID="{2A50E792-B594-49C3-BFEE-23722A45458D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8787F5DB-14FD-4AC8-AC24-09E45EB390D2}" type="pres">
      <dgm:prSet presAssocID="{2D179035-496E-4A4C-AB9B-C68C4133FD65}" presName="sibTrans" presStyleCnt="0"/>
      <dgm:spPr/>
    </dgm:pt>
    <dgm:pt modelId="{CD63F93D-679C-4AA6-8D09-FD4D159827CD}" type="pres">
      <dgm:prSet presAssocID="{6A0F0645-F19A-4C96-9007-64DC28367CB5}" presName="composite" presStyleCnt="0"/>
      <dgm:spPr/>
    </dgm:pt>
    <dgm:pt modelId="{D2B755F6-4447-4EEC-A048-6CC5B8C102BB}" type="pres">
      <dgm:prSet presAssocID="{6A0F0645-F19A-4C96-9007-64DC28367CB5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5AD8A9BE-FCD4-489D-8ECA-57FF81F1E53F}" type="pres">
      <dgm:prSet presAssocID="{6A0F0645-F19A-4C96-9007-64DC28367CB5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5D2EC808-F2CF-4BFB-9A1F-850FBF2A2B6F}" type="pres">
      <dgm:prSet presAssocID="{6A0F0645-F19A-4C96-9007-64DC28367CB5}" presName="Accent" presStyleLbl="parChTrans1D1" presStyleIdx="2" presStyleCnt="3"/>
      <dgm:spPr/>
    </dgm:pt>
    <dgm:pt modelId="{688E7B88-E044-4DFA-A888-53ED362AEC90}" type="pres">
      <dgm:prSet presAssocID="{6A0F0645-F19A-4C96-9007-64DC28367CB5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EDC5913-5B1E-4B48-A9F7-ADFD0C30836B}" type="presOf" srcId="{AC6B5742-5F69-4995-8008-CEC7139332BB}" destId="{0B405044-7320-4C56-8F5B-04BBD0D2C69C}" srcOrd="0" destOrd="0" presId="urn:microsoft.com/office/officeart/2011/layout/TabList"/>
    <dgm:cxn modelId="{EF0AB115-E331-4DF1-A40B-83F4A42E980E}" srcId="{3BAD3F86-64BB-4E72-B33F-0F35DB4225F0}" destId="{6A0F0645-F19A-4C96-9007-64DC28367CB5}" srcOrd="2" destOrd="0" parTransId="{0FCBCAF7-3950-4FCC-9A8B-418D4E59B5BE}" sibTransId="{CE67A403-EC1E-48BA-8B83-3C09252B39AC}"/>
    <dgm:cxn modelId="{2903B11B-DC84-4209-9E7A-5C5C6A55C066}" type="presOf" srcId="{6A0F0645-F19A-4C96-9007-64DC28367CB5}" destId="{5AD8A9BE-FCD4-489D-8ECA-57FF81F1E53F}" srcOrd="0" destOrd="0" presId="urn:microsoft.com/office/officeart/2011/layout/TabList"/>
    <dgm:cxn modelId="{744E982D-8325-4E4B-A24E-A5B1B769502B}" srcId="{2A50E792-B594-49C3-BFEE-23722A45458D}" destId="{390181FA-272E-48D6-A049-01063A2FB0E9}" srcOrd="1" destOrd="0" parTransId="{4D89B30F-09CB-40C1-846F-EC013791994A}" sibTransId="{AD47B3FD-DB80-4B57-8846-BE302A39C327}"/>
    <dgm:cxn modelId="{4EA5F336-45F5-4F47-A203-A9E5CE55DA2B}" type="presOf" srcId="{390181FA-272E-48D6-A049-01063A2FB0E9}" destId="{493C6F99-CFF7-44A6-AF73-CBE1F57E21F2}" srcOrd="0" destOrd="0" presId="urn:microsoft.com/office/officeart/2011/layout/TabList"/>
    <dgm:cxn modelId="{8D04C141-3C39-4D43-A364-4275EFCD26ED}" type="presOf" srcId="{00E84224-E6BF-4CC3-9840-B8F00ADBB01E}" destId="{688E7B88-E044-4DFA-A888-53ED362AEC90}" srcOrd="0" destOrd="2" presId="urn:microsoft.com/office/officeart/2011/layout/TabList"/>
    <dgm:cxn modelId="{B42ECE42-522E-40CF-986C-65569182E1E2}" srcId="{6A0F0645-F19A-4C96-9007-64DC28367CB5}" destId="{CED2F2A3-BFEF-44FF-B0C0-C0589DD4CAA6}" srcOrd="1" destOrd="0" parTransId="{6412DDD7-D8B8-4678-8A3B-0A9BB5786ABD}" sibTransId="{251D3330-C280-4210-AE9F-F29B9874D04F}"/>
    <dgm:cxn modelId="{F2029945-1FE9-4F7B-B45C-2AD68A3A8512}" type="presOf" srcId="{3BAD3F86-64BB-4E72-B33F-0F35DB4225F0}" destId="{DE6241C5-901F-4639-9F8C-98CC6BC64A6D}" srcOrd="0" destOrd="0" presId="urn:microsoft.com/office/officeart/2011/layout/TabList"/>
    <dgm:cxn modelId="{694B3E68-9FAE-4B8A-AE16-19562AC3A07D}" srcId="{6A0F0645-F19A-4C96-9007-64DC28367CB5}" destId="{F5FFCCE4-8C2A-42C1-A6F0-042E17B6E23C}" srcOrd="2" destOrd="0" parTransId="{1F94AB06-CA7D-4B15-879F-251B719C60CB}" sibTransId="{433CB68E-27B8-4D7F-9F82-6E677C9F1186}"/>
    <dgm:cxn modelId="{11D0FB4B-8313-425C-9650-CC632C695C4D}" type="presOf" srcId="{AED863A7-C3AF-4D79-8AD6-AAD45E75EC24}" destId="{D2B755F6-4447-4EEC-A048-6CC5B8C102BB}" srcOrd="0" destOrd="0" presId="urn:microsoft.com/office/officeart/2011/layout/TabList"/>
    <dgm:cxn modelId="{56B05B6D-CBE3-499F-8FA6-93B8FA5AC2C8}" type="presOf" srcId="{1E6F1331-DB23-47E5-B11C-E303F5607BF7}" destId="{01330060-6C9A-4F65-AA0A-349AE8050E45}" srcOrd="0" destOrd="0" presId="urn:microsoft.com/office/officeart/2011/layout/TabList"/>
    <dgm:cxn modelId="{D4AB906D-FE7A-4752-B732-7EA05968C337}" srcId="{2A50E792-B594-49C3-BFEE-23722A45458D}" destId="{AC6B5742-5F69-4995-8008-CEC7139332BB}" srcOrd="0" destOrd="0" parTransId="{3A091547-BE5A-45BA-990B-200A91BB7597}" sibTransId="{2D22D1B2-B136-44B7-8613-E88A8F38EF63}"/>
    <dgm:cxn modelId="{F5E30958-C0EB-49B6-BB50-0D0B1556F7F6}" srcId="{3BAD3F86-64BB-4E72-B33F-0F35DB4225F0}" destId="{82199CFB-2D40-4810-BD64-069FF4FC00F6}" srcOrd="0" destOrd="0" parTransId="{DA947688-DF34-40DA-B129-67403D7FC343}" sibTransId="{1368EC13-C083-45CC-9135-D74DD447CF07}"/>
    <dgm:cxn modelId="{64D93F81-32FE-4562-8B39-4647A62C6E82}" srcId="{2A50E792-B594-49C3-BFEE-23722A45458D}" destId="{590B8A06-B641-433A-950F-B600CEB12BF3}" srcOrd="2" destOrd="0" parTransId="{214C23DF-3B83-43C3-9E2D-65019D626993}" sibTransId="{72E5C469-296F-4B75-ADA7-06113BA0818F}"/>
    <dgm:cxn modelId="{1286E386-7F1C-4DF5-A599-CA936F64097A}" srcId="{82199CFB-2D40-4810-BD64-069FF4FC00F6}" destId="{939DCFE9-0CFD-4A40-8913-B50C446603F3}" srcOrd="1" destOrd="0" parTransId="{AAC2ED38-4574-475E-8E33-BD633633ADC5}" sibTransId="{64CEA8E1-158D-4A40-9776-AE15CCF709DF}"/>
    <dgm:cxn modelId="{FACDBC8A-9F22-407C-9D5C-C772FB14629E}" type="presOf" srcId="{82199CFB-2D40-4810-BD64-069FF4FC00F6}" destId="{232AA2E7-296F-40F0-B243-56B7187A9F56}" srcOrd="0" destOrd="0" presId="urn:microsoft.com/office/officeart/2011/layout/TabList"/>
    <dgm:cxn modelId="{58BBAF8F-B1B8-45E7-B370-ED674D082BB4}" srcId="{82199CFB-2D40-4810-BD64-069FF4FC00F6}" destId="{1E6F1331-DB23-47E5-B11C-E303F5607BF7}" srcOrd="0" destOrd="0" parTransId="{30A6B311-DFC9-40C6-8BD5-3183F3368658}" sibTransId="{F5D6A9D1-A00A-4193-BCD6-824B6804A4E0}"/>
    <dgm:cxn modelId="{9E88499C-607A-4F3F-90EE-7AACB91B31F8}" type="presOf" srcId="{CED2F2A3-BFEF-44FF-B0C0-C0589DD4CAA6}" destId="{688E7B88-E044-4DFA-A888-53ED362AEC90}" srcOrd="0" destOrd="0" presId="urn:microsoft.com/office/officeart/2011/layout/TabList"/>
    <dgm:cxn modelId="{4C3CBFA2-0CA2-435E-BDF3-C0100B0883B2}" srcId="{3BAD3F86-64BB-4E72-B33F-0F35DB4225F0}" destId="{2A50E792-B594-49C3-BFEE-23722A45458D}" srcOrd="1" destOrd="0" parTransId="{2C57EB12-F897-4206-A386-2DF51BAABFF2}" sibTransId="{2D179035-496E-4A4C-AB9B-C68C4133FD65}"/>
    <dgm:cxn modelId="{B75F1AA3-AB7B-4731-B860-62BAA28B4035}" type="presOf" srcId="{F5FFCCE4-8C2A-42C1-A6F0-042E17B6E23C}" destId="{688E7B88-E044-4DFA-A888-53ED362AEC90}" srcOrd="0" destOrd="1" presId="urn:microsoft.com/office/officeart/2011/layout/TabList"/>
    <dgm:cxn modelId="{1CA3A3B8-40EF-4D1C-906C-5E77960689E7}" type="presOf" srcId="{939DCFE9-0CFD-4A40-8913-B50C446603F3}" destId="{2E771417-E3EB-4D63-AFF9-7A088CF6A758}" srcOrd="0" destOrd="0" presId="urn:microsoft.com/office/officeart/2011/layout/TabList"/>
    <dgm:cxn modelId="{97ED59CF-E8A0-42EF-987A-893DA31B5065}" type="presOf" srcId="{2A50E792-B594-49C3-BFEE-23722A45458D}" destId="{2AE51D8C-9870-4691-ACCD-C969A8E15D47}" srcOrd="0" destOrd="0" presId="urn:microsoft.com/office/officeart/2011/layout/TabList"/>
    <dgm:cxn modelId="{FA196ADB-5815-4592-9FF8-197A024C7CC0}" srcId="{6A0F0645-F19A-4C96-9007-64DC28367CB5}" destId="{00E84224-E6BF-4CC3-9840-B8F00ADBB01E}" srcOrd="3" destOrd="0" parTransId="{D6ECE354-9B2B-42C2-B9D8-58B2CA0ADD75}" sibTransId="{ED6BA3BE-FD3D-4A5B-BFC4-A58138895A96}"/>
    <dgm:cxn modelId="{AC4F77DC-E3D3-426B-9CF2-6CF0FC0802DC}" type="presOf" srcId="{590B8A06-B641-433A-950F-B600CEB12BF3}" destId="{493C6F99-CFF7-44A6-AF73-CBE1F57E21F2}" srcOrd="0" destOrd="1" presId="urn:microsoft.com/office/officeart/2011/layout/TabList"/>
    <dgm:cxn modelId="{7875E2DC-BB3C-4508-BD69-7108AFE0126C}" srcId="{6A0F0645-F19A-4C96-9007-64DC28367CB5}" destId="{AED863A7-C3AF-4D79-8AD6-AAD45E75EC24}" srcOrd="0" destOrd="0" parTransId="{988A2283-E88F-4904-A16A-72192598E607}" sibTransId="{A084E44E-DD7D-4C62-BC13-E34302799EFC}"/>
    <dgm:cxn modelId="{0C0628F3-6088-43A4-A3E0-DC8F38B60816}" type="presOf" srcId="{053D0B94-F324-4F40-AA5A-2CF191124B04}" destId="{2E771417-E3EB-4D63-AFF9-7A088CF6A758}" srcOrd="0" destOrd="1" presId="urn:microsoft.com/office/officeart/2011/layout/TabList"/>
    <dgm:cxn modelId="{3C9691F9-8492-45FB-856A-CFD2F6CABCEE}" srcId="{82199CFB-2D40-4810-BD64-069FF4FC00F6}" destId="{053D0B94-F324-4F40-AA5A-2CF191124B04}" srcOrd="2" destOrd="0" parTransId="{173F2ACB-D10E-4209-B74B-404B58F5490A}" sibTransId="{6F7FBE7A-F75D-4480-823F-A0200C13B0F8}"/>
    <dgm:cxn modelId="{4B65DE7F-AABF-4F1A-ADA3-AD5CD954E22D}" type="presParOf" srcId="{DE6241C5-901F-4639-9F8C-98CC6BC64A6D}" destId="{9321CC38-94C0-4271-BD93-5B81C92D0B79}" srcOrd="0" destOrd="0" presId="urn:microsoft.com/office/officeart/2011/layout/TabList"/>
    <dgm:cxn modelId="{D41D5D5D-CD75-4A48-9383-5B3E73626072}" type="presParOf" srcId="{9321CC38-94C0-4271-BD93-5B81C92D0B79}" destId="{01330060-6C9A-4F65-AA0A-349AE8050E45}" srcOrd="0" destOrd="0" presId="urn:microsoft.com/office/officeart/2011/layout/TabList"/>
    <dgm:cxn modelId="{1B417618-078F-42A4-BCBA-6E8879EE1761}" type="presParOf" srcId="{9321CC38-94C0-4271-BD93-5B81C92D0B79}" destId="{232AA2E7-296F-40F0-B243-56B7187A9F56}" srcOrd="1" destOrd="0" presId="urn:microsoft.com/office/officeart/2011/layout/TabList"/>
    <dgm:cxn modelId="{006E0B5E-5DC8-406C-BAAE-33738BEF197C}" type="presParOf" srcId="{9321CC38-94C0-4271-BD93-5B81C92D0B79}" destId="{7991405E-E123-4417-9021-A8B63CFB9CFE}" srcOrd="2" destOrd="0" presId="urn:microsoft.com/office/officeart/2011/layout/TabList"/>
    <dgm:cxn modelId="{B250BD79-626A-4361-B594-4B2172E8069A}" type="presParOf" srcId="{DE6241C5-901F-4639-9F8C-98CC6BC64A6D}" destId="{2E771417-E3EB-4D63-AFF9-7A088CF6A758}" srcOrd="1" destOrd="0" presId="urn:microsoft.com/office/officeart/2011/layout/TabList"/>
    <dgm:cxn modelId="{83F14C93-EFEA-428D-97F4-CB156AD98175}" type="presParOf" srcId="{DE6241C5-901F-4639-9F8C-98CC6BC64A6D}" destId="{BC7F716E-CA49-4495-870B-9772D38B2FEB}" srcOrd="2" destOrd="0" presId="urn:microsoft.com/office/officeart/2011/layout/TabList"/>
    <dgm:cxn modelId="{55585C13-3EFF-468D-9DFF-359F004A6C1B}" type="presParOf" srcId="{DE6241C5-901F-4639-9F8C-98CC6BC64A6D}" destId="{AA43692F-FB8F-4279-A840-1448F753E211}" srcOrd="3" destOrd="0" presId="urn:microsoft.com/office/officeart/2011/layout/TabList"/>
    <dgm:cxn modelId="{52AB97EA-6E76-45D5-A4A4-BC9B25E7B1F1}" type="presParOf" srcId="{AA43692F-FB8F-4279-A840-1448F753E211}" destId="{0B405044-7320-4C56-8F5B-04BBD0D2C69C}" srcOrd="0" destOrd="0" presId="urn:microsoft.com/office/officeart/2011/layout/TabList"/>
    <dgm:cxn modelId="{ABC220C7-F6CC-4624-8F6F-7960F4BF68A3}" type="presParOf" srcId="{AA43692F-FB8F-4279-A840-1448F753E211}" destId="{2AE51D8C-9870-4691-ACCD-C969A8E15D47}" srcOrd="1" destOrd="0" presId="urn:microsoft.com/office/officeart/2011/layout/TabList"/>
    <dgm:cxn modelId="{4AC008D6-2FFA-43D3-85D0-A41233EE1294}" type="presParOf" srcId="{AA43692F-FB8F-4279-A840-1448F753E211}" destId="{763A3E7F-CCF1-45FD-AB95-B8A2372A6062}" srcOrd="2" destOrd="0" presId="urn:microsoft.com/office/officeart/2011/layout/TabList"/>
    <dgm:cxn modelId="{6282C8C8-B024-47A7-9EAF-A52812EDCD29}" type="presParOf" srcId="{DE6241C5-901F-4639-9F8C-98CC6BC64A6D}" destId="{493C6F99-CFF7-44A6-AF73-CBE1F57E21F2}" srcOrd="4" destOrd="0" presId="urn:microsoft.com/office/officeart/2011/layout/TabList"/>
    <dgm:cxn modelId="{9FA5100A-D538-46E8-85A9-CFF10E542621}" type="presParOf" srcId="{DE6241C5-901F-4639-9F8C-98CC6BC64A6D}" destId="{8787F5DB-14FD-4AC8-AC24-09E45EB390D2}" srcOrd="5" destOrd="0" presId="urn:microsoft.com/office/officeart/2011/layout/TabList"/>
    <dgm:cxn modelId="{664B183D-2402-443A-AE37-B6479E6B04BE}" type="presParOf" srcId="{DE6241C5-901F-4639-9F8C-98CC6BC64A6D}" destId="{CD63F93D-679C-4AA6-8D09-FD4D159827CD}" srcOrd="6" destOrd="0" presId="urn:microsoft.com/office/officeart/2011/layout/TabList"/>
    <dgm:cxn modelId="{81399C48-927E-40D9-B75C-1872D17B7AC3}" type="presParOf" srcId="{CD63F93D-679C-4AA6-8D09-FD4D159827CD}" destId="{D2B755F6-4447-4EEC-A048-6CC5B8C102BB}" srcOrd="0" destOrd="0" presId="urn:microsoft.com/office/officeart/2011/layout/TabList"/>
    <dgm:cxn modelId="{80F791FF-069D-4635-9581-F01CCA15324E}" type="presParOf" srcId="{CD63F93D-679C-4AA6-8D09-FD4D159827CD}" destId="{5AD8A9BE-FCD4-489D-8ECA-57FF81F1E53F}" srcOrd="1" destOrd="0" presId="urn:microsoft.com/office/officeart/2011/layout/TabList"/>
    <dgm:cxn modelId="{21F8969E-4DB6-4722-BA35-8BB4F757DAA5}" type="presParOf" srcId="{CD63F93D-679C-4AA6-8D09-FD4D159827CD}" destId="{5D2EC808-F2CF-4BFB-9A1F-850FBF2A2B6F}" srcOrd="2" destOrd="0" presId="urn:microsoft.com/office/officeart/2011/layout/TabList"/>
    <dgm:cxn modelId="{0959D1AF-9D60-44DD-9465-04C9CE60E1E7}" type="presParOf" srcId="{DE6241C5-901F-4639-9F8C-98CC6BC64A6D}" destId="{688E7B88-E044-4DFA-A888-53ED362AEC90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AD3F86-64BB-4E72-B33F-0F35DB4225F0}" type="doc">
      <dgm:prSet loTypeId="urn:microsoft.com/office/officeart/2011/layout/Tab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82199CFB-2D40-4810-BD64-069FF4FC00F6}">
      <dgm:prSet phldrT="[Text]"/>
      <dgm:spPr/>
      <dgm:t>
        <a:bodyPr/>
        <a:lstStyle/>
        <a:p>
          <a:r>
            <a:rPr lang="en-US" dirty="0"/>
            <a:t>k-D trees</a:t>
          </a:r>
          <a:endParaRPr lang="en-IN" dirty="0"/>
        </a:p>
      </dgm:t>
    </dgm:pt>
    <dgm:pt modelId="{DA947688-DF34-40DA-B129-67403D7FC343}" type="parTrans" cxnId="{F5E30958-C0EB-49B6-BB50-0D0B1556F7F6}">
      <dgm:prSet/>
      <dgm:spPr/>
      <dgm:t>
        <a:bodyPr/>
        <a:lstStyle/>
        <a:p>
          <a:endParaRPr lang="en-IN"/>
        </a:p>
      </dgm:t>
    </dgm:pt>
    <dgm:pt modelId="{1368EC13-C083-45CC-9135-D74DD447CF07}" type="sibTrans" cxnId="{F5E30958-C0EB-49B6-BB50-0D0B1556F7F6}">
      <dgm:prSet/>
      <dgm:spPr/>
      <dgm:t>
        <a:bodyPr/>
        <a:lstStyle/>
        <a:p>
          <a:endParaRPr lang="en-IN"/>
        </a:p>
      </dgm:t>
    </dgm:pt>
    <dgm:pt modelId="{1E6F1331-DB23-47E5-B11C-E303F5607BF7}">
      <dgm:prSet phldrT="[Text]" custT="1"/>
      <dgm:spPr/>
      <dgm:t>
        <a:bodyPr/>
        <a:lstStyle/>
        <a:p>
          <a:r>
            <a:rPr lang="en-IN" sz="2500" dirty="0"/>
            <a:t>Low dimensional and real-valued</a:t>
          </a:r>
        </a:p>
      </dgm:t>
    </dgm:pt>
    <dgm:pt modelId="{30A6B311-DFC9-40C6-8BD5-3183F3368658}" type="parTrans" cxnId="{58BBAF8F-B1B8-45E7-B370-ED674D082BB4}">
      <dgm:prSet/>
      <dgm:spPr/>
      <dgm:t>
        <a:bodyPr/>
        <a:lstStyle/>
        <a:p>
          <a:endParaRPr lang="en-IN"/>
        </a:p>
      </dgm:t>
    </dgm:pt>
    <dgm:pt modelId="{F5D6A9D1-A00A-4193-BCD6-824B6804A4E0}" type="sibTrans" cxnId="{58BBAF8F-B1B8-45E7-B370-ED674D082BB4}">
      <dgm:prSet/>
      <dgm:spPr/>
      <dgm:t>
        <a:bodyPr/>
        <a:lstStyle/>
        <a:p>
          <a:endParaRPr lang="en-IN"/>
        </a:p>
      </dgm:t>
    </dgm:pt>
    <dgm:pt modelId="{2A50E792-B594-49C3-BFEE-23722A45458D}">
      <dgm:prSet phldrT="[Text]"/>
      <dgm:spPr/>
      <dgm:t>
        <a:bodyPr/>
        <a:lstStyle/>
        <a:p>
          <a:r>
            <a:rPr lang="en-US" dirty="0"/>
            <a:t>Inverted lists</a:t>
          </a:r>
          <a:endParaRPr lang="en-IN" dirty="0"/>
        </a:p>
      </dgm:t>
    </dgm:pt>
    <dgm:pt modelId="{2C57EB12-F897-4206-A386-2DF51BAABFF2}" type="parTrans" cxnId="{4C3CBFA2-0CA2-435E-BDF3-C0100B0883B2}">
      <dgm:prSet/>
      <dgm:spPr/>
      <dgm:t>
        <a:bodyPr/>
        <a:lstStyle/>
        <a:p>
          <a:endParaRPr lang="en-IN"/>
        </a:p>
      </dgm:t>
    </dgm:pt>
    <dgm:pt modelId="{2D179035-496E-4A4C-AB9B-C68C4133FD65}" type="sibTrans" cxnId="{4C3CBFA2-0CA2-435E-BDF3-C0100B0883B2}">
      <dgm:prSet/>
      <dgm:spPr/>
      <dgm:t>
        <a:bodyPr/>
        <a:lstStyle/>
        <a:p>
          <a:endParaRPr lang="en-IN"/>
        </a:p>
      </dgm:t>
    </dgm:pt>
    <dgm:pt modelId="{AC6B5742-5F69-4995-8008-CEC7139332BB}">
      <dgm:prSet phldrT="[Text]" custT="1"/>
      <dgm:spPr/>
      <dgm:t>
        <a:bodyPr/>
        <a:lstStyle/>
        <a:p>
          <a:r>
            <a:rPr lang="en-IN" sz="2500" dirty="0"/>
            <a:t>High dimensional, sparse data</a:t>
          </a:r>
        </a:p>
      </dgm:t>
    </dgm:pt>
    <dgm:pt modelId="{3A091547-BE5A-45BA-990B-200A91BB7597}" type="parTrans" cxnId="{D4AB906D-FE7A-4752-B732-7EA05968C337}">
      <dgm:prSet/>
      <dgm:spPr/>
      <dgm:t>
        <a:bodyPr/>
        <a:lstStyle/>
        <a:p>
          <a:endParaRPr lang="en-IN"/>
        </a:p>
      </dgm:t>
    </dgm:pt>
    <dgm:pt modelId="{2D22D1B2-B136-44B7-8613-E88A8F38EF63}" type="sibTrans" cxnId="{D4AB906D-FE7A-4752-B732-7EA05968C337}">
      <dgm:prSet/>
      <dgm:spPr/>
      <dgm:t>
        <a:bodyPr/>
        <a:lstStyle/>
        <a:p>
          <a:endParaRPr lang="en-IN"/>
        </a:p>
      </dgm:t>
    </dgm:pt>
    <dgm:pt modelId="{6A0F0645-F19A-4C96-9007-64DC28367CB5}">
      <dgm:prSet phldrT="[Text]"/>
      <dgm:spPr/>
      <dgm:t>
        <a:bodyPr/>
        <a:lstStyle/>
        <a:p>
          <a:r>
            <a:rPr lang="en-US" dirty="0"/>
            <a:t>LSH</a:t>
          </a:r>
          <a:endParaRPr lang="en-IN" dirty="0"/>
        </a:p>
      </dgm:t>
    </dgm:pt>
    <dgm:pt modelId="{0FCBCAF7-3950-4FCC-9A8B-418D4E59B5BE}" type="parTrans" cxnId="{EF0AB115-E331-4DF1-A40B-83F4A42E980E}">
      <dgm:prSet/>
      <dgm:spPr/>
      <dgm:t>
        <a:bodyPr/>
        <a:lstStyle/>
        <a:p>
          <a:endParaRPr lang="en-IN"/>
        </a:p>
      </dgm:t>
    </dgm:pt>
    <dgm:pt modelId="{CE67A403-EC1E-48BA-8B83-3C09252B39AC}" type="sibTrans" cxnId="{EF0AB115-E331-4DF1-A40B-83F4A42E980E}">
      <dgm:prSet/>
      <dgm:spPr/>
      <dgm:t>
        <a:bodyPr/>
        <a:lstStyle/>
        <a:p>
          <a:endParaRPr lang="en-IN"/>
        </a:p>
      </dgm:t>
    </dgm:pt>
    <dgm:pt modelId="{AED863A7-C3AF-4D79-8AD6-AAD45E75EC24}">
      <dgm:prSet phldrT="[Text]" custT="1"/>
      <dgm:spPr/>
      <dgm:t>
        <a:bodyPr/>
        <a:lstStyle/>
        <a:p>
          <a:r>
            <a:rPr lang="en-IN" sz="2500"/>
            <a:t>High-d, real-valued or discrete</a:t>
          </a:r>
        </a:p>
      </dgm:t>
    </dgm:pt>
    <dgm:pt modelId="{988A2283-E88F-4904-A16A-72192598E607}" type="parTrans" cxnId="{7875E2DC-BB3C-4508-BD69-7108AFE0126C}">
      <dgm:prSet/>
      <dgm:spPr/>
      <dgm:t>
        <a:bodyPr/>
        <a:lstStyle/>
        <a:p>
          <a:endParaRPr lang="en-IN"/>
        </a:p>
      </dgm:t>
    </dgm:pt>
    <dgm:pt modelId="{A084E44E-DD7D-4C62-BC13-E34302799EFC}" type="sibTrans" cxnId="{7875E2DC-BB3C-4508-BD69-7108AFE0126C}">
      <dgm:prSet/>
      <dgm:spPr/>
      <dgm:t>
        <a:bodyPr/>
        <a:lstStyle/>
        <a:p>
          <a:endParaRPr lang="en-IN"/>
        </a:p>
      </dgm:t>
    </dgm:pt>
    <dgm:pt modelId="{939DCFE9-0CFD-4A40-8913-B50C446603F3}">
      <dgm:prSet custT="1"/>
      <dgm:spPr>
        <a:blipFill>
          <a:blip xmlns:r="http://schemas.openxmlformats.org/officeDocument/2006/relationships" r:embed="rId1"/>
          <a:stretch>
            <a:fillRect l="-1449" t="-9554" b="-5096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AAC2ED38-4574-475E-8E33-BD633633ADC5}" type="parTrans" cxnId="{1286E386-7F1C-4DF5-A599-CA936F64097A}">
      <dgm:prSet/>
      <dgm:spPr/>
      <dgm:t>
        <a:bodyPr/>
        <a:lstStyle/>
        <a:p>
          <a:endParaRPr lang="en-IN"/>
        </a:p>
      </dgm:t>
    </dgm:pt>
    <dgm:pt modelId="{64CEA8E1-158D-4A40-9776-AE15CCF709DF}" type="sibTrans" cxnId="{1286E386-7F1C-4DF5-A599-CA936F64097A}">
      <dgm:prSet/>
      <dgm:spPr/>
      <dgm:t>
        <a:bodyPr/>
        <a:lstStyle/>
        <a:p>
          <a:endParaRPr lang="en-IN"/>
        </a:p>
      </dgm:t>
    </dgm:pt>
    <dgm:pt modelId="{053D0B94-F324-4F40-AA5A-2CF191124B04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173F2ACB-D10E-4209-B74B-404B58F5490A}" type="parTrans" cxnId="{3C9691F9-8492-45FB-856A-CFD2F6CABCEE}">
      <dgm:prSet/>
      <dgm:spPr/>
      <dgm:t>
        <a:bodyPr/>
        <a:lstStyle/>
        <a:p>
          <a:endParaRPr lang="en-IN"/>
        </a:p>
      </dgm:t>
    </dgm:pt>
    <dgm:pt modelId="{6F7FBE7A-F75D-4480-823F-A0200C13B0F8}" type="sibTrans" cxnId="{3C9691F9-8492-45FB-856A-CFD2F6CABCEE}">
      <dgm:prSet/>
      <dgm:spPr/>
      <dgm:t>
        <a:bodyPr/>
        <a:lstStyle/>
        <a:p>
          <a:endParaRPr lang="en-IN"/>
        </a:p>
      </dgm:t>
    </dgm:pt>
    <dgm:pt modelId="{390181FA-272E-48D6-A049-01063A2FB0E9}">
      <dgm:prSet custT="1"/>
      <dgm:spPr>
        <a:blipFill>
          <a:blip xmlns:r="http://schemas.openxmlformats.org/officeDocument/2006/relationships" r:embed="rId2"/>
          <a:stretch>
            <a:fillRect l="-1449" t="-9554" b="-5096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4D89B30F-09CB-40C1-846F-EC013791994A}" type="parTrans" cxnId="{744E982D-8325-4E4B-A24E-A5B1B769502B}">
      <dgm:prSet/>
      <dgm:spPr/>
      <dgm:t>
        <a:bodyPr/>
        <a:lstStyle/>
        <a:p>
          <a:endParaRPr lang="en-IN"/>
        </a:p>
      </dgm:t>
    </dgm:pt>
    <dgm:pt modelId="{AD47B3FD-DB80-4B57-8846-BE302A39C327}" type="sibTrans" cxnId="{744E982D-8325-4E4B-A24E-A5B1B769502B}">
      <dgm:prSet/>
      <dgm:spPr/>
      <dgm:t>
        <a:bodyPr/>
        <a:lstStyle/>
        <a:p>
          <a:endParaRPr lang="en-IN"/>
        </a:p>
      </dgm:t>
    </dgm:pt>
    <dgm:pt modelId="{590B8A06-B641-433A-950F-B600CEB12BF3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214C23DF-3B83-43C3-9E2D-65019D626993}" type="parTrans" cxnId="{64D93F81-32FE-4562-8B39-4647A62C6E82}">
      <dgm:prSet/>
      <dgm:spPr/>
      <dgm:t>
        <a:bodyPr/>
        <a:lstStyle/>
        <a:p>
          <a:endParaRPr lang="en-IN"/>
        </a:p>
      </dgm:t>
    </dgm:pt>
    <dgm:pt modelId="{72E5C469-296F-4B75-ADA7-06113BA0818F}" type="sibTrans" cxnId="{64D93F81-32FE-4562-8B39-4647A62C6E82}">
      <dgm:prSet/>
      <dgm:spPr/>
      <dgm:t>
        <a:bodyPr/>
        <a:lstStyle/>
        <a:p>
          <a:endParaRPr lang="en-IN"/>
        </a:p>
      </dgm:t>
    </dgm:pt>
    <dgm:pt modelId="{00E84224-E6BF-4CC3-9840-B8F00ADBB01E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D6ECE354-9B2B-42C2-B9D8-58B2CA0ADD75}" type="parTrans" cxnId="{FA196ADB-5815-4592-9FF8-197A024C7CC0}">
      <dgm:prSet/>
      <dgm:spPr/>
      <dgm:t>
        <a:bodyPr/>
        <a:lstStyle/>
        <a:p>
          <a:endParaRPr lang="en-IN"/>
        </a:p>
      </dgm:t>
    </dgm:pt>
    <dgm:pt modelId="{ED6BA3BE-FD3D-4A5B-BFC4-A58138895A96}" type="sibTrans" cxnId="{FA196ADB-5815-4592-9FF8-197A024C7CC0}">
      <dgm:prSet/>
      <dgm:spPr/>
      <dgm:t>
        <a:bodyPr/>
        <a:lstStyle/>
        <a:p>
          <a:endParaRPr lang="en-IN"/>
        </a:p>
      </dgm:t>
    </dgm:pt>
    <dgm:pt modelId="{CED2F2A3-BFEF-44FF-B0C0-C0589DD4CAA6}">
      <dgm:prSet custT="1"/>
      <dgm:spPr>
        <a:blipFill>
          <a:blip xmlns:r="http://schemas.openxmlformats.org/officeDocument/2006/relationships" r:embed="rId3"/>
          <a:stretch>
            <a:fillRect l="-1449" t="-8917" b="-48408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6412DDD7-D8B8-4678-8A3B-0A9BB5786ABD}" type="parTrans" cxnId="{B42ECE42-522E-40CF-986C-65569182E1E2}">
      <dgm:prSet/>
      <dgm:spPr/>
      <dgm:t>
        <a:bodyPr/>
        <a:lstStyle/>
        <a:p>
          <a:endParaRPr lang="en-IN"/>
        </a:p>
      </dgm:t>
    </dgm:pt>
    <dgm:pt modelId="{251D3330-C280-4210-AE9F-F29B9874D04F}" type="sibTrans" cxnId="{B42ECE42-522E-40CF-986C-65569182E1E2}">
      <dgm:prSet/>
      <dgm:spPr/>
      <dgm:t>
        <a:bodyPr/>
        <a:lstStyle/>
        <a:p>
          <a:endParaRPr lang="en-IN"/>
        </a:p>
      </dgm:t>
    </dgm:pt>
    <dgm:pt modelId="{F5FFCCE4-8C2A-42C1-A6F0-042E17B6E23C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1F94AB06-CA7D-4B15-879F-251B719C60CB}" type="parTrans" cxnId="{694B3E68-9FAE-4B8A-AE16-19562AC3A07D}">
      <dgm:prSet/>
      <dgm:spPr/>
      <dgm:t>
        <a:bodyPr/>
        <a:lstStyle/>
        <a:p>
          <a:endParaRPr lang="en-IN"/>
        </a:p>
      </dgm:t>
    </dgm:pt>
    <dgm:pt modelId="{433CB68E-27B8-4D7F-9F82-6E677C9F1186}" type="sibTrans" cxnId="{694B3E68-9FAE-4B8A-AE16-19562AC3A07D}">
      <dgm:prSet/>
      <dgm:spPr/>
      <dgm:t>
        <a:bodyPr/>
        <a:lstStyle/>
        <a:p>
          <a:endParaRPr lang="en-IN"/>
        </a:p>
      </dgm:t>
    </dgm:pt>
    <dgm:pt modelId="{DE6241C5-901F-4639-9F8C-98CC6BC64A6D}" type="pres">
      <dgm:prSet presAssocID="{3BAD3F86-64BB-4E72-B33F-0F35DB4225F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321CC38-94C0-4271-BD93-5B81C92D0B79}" type="pres">
      <dgm:prSet presAssocID="{82199CFB-2D40-4810-BD64-069FF4FC00F6}" presName="composite" presStyleCnt="0"/>
      <dgm:spPr/>
    </dgm:pt>
    <dgm:pt modelId="{01330060-6C9A-4F65-AA0A-349AE8050E45}" type="pres">
      <dgm:prSet presAssocID="{82199CFB-2D40-4810-BD64-069FF4FC00F6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232AA2E7-296F-40F0-B243-56B7187A9F56}" type="pres">
      <dgm:prSet presAssocID="{82199CFB-2D40-4810-BD64-069FF4FC00F6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7991405E-E123-4417-9021-A8B63CFB9CFE}" type="pres">
      <dgm:prSet presAssocID="{82199CFB-2D40-4810-BD64-069FF4FC00F6}" presName="Accent" presStyleLbl="parChTrans1D1" presStyleIdx="0" presStyleCnt="3"/>
      <dgm:spPr/>
    </dgm:pt>
    <dgm:pt modelId="{2E771417-E3EB-4D63-AFF9-7A088CF6A758}" type="pres">
      <dgm:prSet presAssocID="{82199CFB-2D40-4810-BD64-069FF4FC00F6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BC7F716E-CA49-4495-870B-9772D38B2FEB}" type="pres">
      <dgm:prSet presAssocID="{1368EC13-C083-45CC-9135-D74DD447CF07}" presName="sibTrans" presStyleCnt="0"/>
      <dgm:spPr/>
    </dgm:pt>
    <dgm:pt modelId="{AA43692F-FB8F-4279-A840-1448F753E211}" type="pres">
      <dgm:prSet presAssocID="{2A50E792-B594-49C3-BFEE-23722A45458D}" presName="composite" presStyleCnt="0"/>
      <dgm:spPr/>
    </dgm:pt>
    <dgm:pt modelId="{0B405044-7320-4C56-8F5B-04BBD0D2C69C}" type="pres">
      <dgm:prSet presAssocID="{2A50E792-B594-49C3-BFEE-23722A45458D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2AE51D8C-9870-4691-ACCD-C969A8E15D47}" type="pres">
      <dgm:prSet presAssocID="{2A50E792-B594-49C3-BFEE-23722A45458D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763A3E7F-CCF1-45FD-AB95-B8A2372A6062}" type="pres">
      <dgm:prSet presAssocID="{2A50E792-B594-49C3-BFEE-23722A45458D}" presName="Accent" presStyleLbl="parChTrans1D1" presStyleIdx="1" presStyleCnt="3"/>
      <dgm:spPr/>
    </dgm:pt>
    <dgm:pt modelId="{493C6F99-CFF7-44A6-AF73-CBE1F57E21F2}" type="pres">
      <dgm:prSet presAssocID="{2A50E792-B594-49C3-BFEE-23722A45458D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8787F5DB-14FD-4AC8-AC24-09E45EB390D2}" type="pres">
      <dgm:prSet presAssocID="{2D179035-496E-4A4C-AB9B-C68C4133FD65}" presName="sibTrans" presStyleCnt="0"/>
      <dgm:spPr/>
    </dgm:pt>
    <dgm:pt modelId="{CD63F93D-679C-4AA6-8D09-FD4D159827CD}" type="pres">
      <dgm:prSet presAssocID="{6A0F0645-F19A-4C96-9007-64DC28367CB5}" presName="composite" presStyleCnt="0"/>
      <dgm:spPr/>
    </dgm:pt>
    <dgm:pt modelId="{D2B755F6-4447-4EEC-A048-6CC5B8C102BB}" type="pres">
      <dgm:prSet presAssocID="{6A0F0645-F19A-4C96-9007-64DC28367CB5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5AD8A9BE-FCD4-489D-8ECA-57FF81F1E53F}" type="pres">
      <dgm:prSet presAssocID="{6A0F0645-F19A-4C96-9007-64DC28367CB5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5D2EC808-F2CF-4BFB-9A1F-850FBF2A2B6F}" type="pres">
      <dgm:prSet presAssocID="{6A0F0645-F19A-4C96-9007-64DC28367CB5}" presName="Accent" presStyleLbl="parChTrans1D1" presStyleIdx="2" presStyleCnt="3"/>
      <dgm:spPr/>
    </dgm:pt>
    <dgm:pt modelId="{688E7B88-E044-4DFA-A888-53ED362AEC90}" type="pres">
      <dgm:prSet presAssocID="{6A0F0645-F19A-4C96-9007-64DC28367CB5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EDC5913-5B1E-4B48-A9F7-ADFD0C30836B}" type="presOf" srcId="{AC6B5742-5F69-4995-8008-CEC7139332BB}" destId="{0B405044-7320-4C56-8F5B-04BBD0D2C69C}" srcOrd="0" destOrd="0" presId="urn:microsoft.com/office/officeart/2011/layout/TabList"/>
    <dgm:cxn modelId="{EF0AB115-E331-4DF1-A40B-83F4A42E980E}" srcId="{3BAD3F86-64BB-4E72-B33F-0F35DB4225F0}" destId="{6A0F0645-F19A-4C96-9007-64DC28367CB5}" srcOrd="2" destOrd="0" parTransId="{0FCBCAF7-3950-4FCC-9A8B-418D4E59B5BE}" sibTransId="{CE67A403-EC1E-48BA-8B83-3C09252B39AC}"/>
    <dgm:cxn modelId="{2903B11B-DC84-4209-9E7A-5C5C6A55C066}" type="presOf" srcId="{6A0F0645-F19A-4C96-9007-64DC28367CB5}" destId="{5AD8A9BE-FCD4-489D-8ECA-57FF81F1E53F}" srcOrd="0" destOrd="0" presId="urn:microsoft.com/office/officeart/2011/layout/TabList"/>
    <dgm:cxn modelId="{744E982D-8325-4E4B-A24E-A5B1B769502B}" srcId="{2A50E792-B594-49C3-BFEE-23722A45458D}" destId="{390181FA-272E-48D6-A049-01063A2FB0E9}" srcOrd="1" destOrd="0" parTransId="{4D89B30F-09CB-40C1-846F-EC013791994A}" sibTransId="{AD47B3FD-DB80-4B57-8846-BE302A39C327}"/>
    <dgm:cxn modelId="{4EA5F336-45F5-4F47-A203-A9E5CE55DA2B}" type="presOf" srcId="{390181FA-272E-48D6-A049-01063A2FB0E9}" destId="{493C6F99-CFF7-44A6-AF73-CBE1F57E21F2}" srcOrd="0" destOrd="0" presId="urn:microsoft.com/office/officeart/2011/layout/TabList"/>
    <dgm:cxn modelId="{8D04C141-3C39-4D43-A364-4275EFCD26ED}" type="presOf" srcId="{00E84224-E6BF-4CC3-9840-B8F00ADBB01E}" destId="{688E7B88-E044-4DFA-A888-53ED362AEC90}" srcOrd="0" destOrd="2" presId="urn:microsoft.com/office/officeart/2011/layout/TabList"/>
    <dgm:cxn modelId="{B42ECE42-522E-40CF-986C-65569182E1E2}" srcId="{6A0F0645-F19A-4C96-9007-64DC28367CB5}" destId="{CED2F2A3-BFEF-44FF-B0C0-C0589DD4CAA6}" srcOrd="1" destOrd="0" parTransId="{6412DDD7-D8B8-4678-8A3B-0A9BB5786ABD}" sibTransId="{251D3330-C280-4210-AE9F-F29B9874D04F}"/>
    <dgm:cxn modelId="{F2029945-1FE9-4F7B-B45C-2AD68A3A8512}" type="presOf" srcId="{3BAD3F86-64BB-4E72-B33F-0F35DB4225F0}" destId="{DE6241C5-901F-4639-9F8C-98CC6BC64A6D}" srcOrd="0" destOrd="0" presId="urn:microsoft.com/office/officeart/2011/layout/TabList"/>
    <dgm:cxn modelId="{694B3E68-9FAE-4B8A-AE16-19562AC3A07D}" srcId="{6A0F0645-F19A-4C96-9007-64DC28367CB5}" destId="{F5FFCCE4-8C2A-42C1-A6F0-042E17B6E23C}" srcOrd="2" destOrd="0" parTransId="{1F94AB06-CA7D-4B15-879F-251B719C60CB}" sibTransId="{433CB68E-27B8-4D7F-9F82-6E677C9F1186}"/>
    <dgm:cxn modelId="{11D0FB4B-8313-425C-9650-CC632C695C4D}" type="presOf" srcId="{AED863A7-C3AF-4D79-8AD6-AAD45E75EC24}" destId="{D2B755F6-4447-4EEC-A048-6CC5B8C102BB}" srcOrd="0" destOrd="0" presId="urn:microsoft.com/office/officeart/2011/layout/TabList"/>
    <dgm:cxn modelId="{56B05B6D-CBE3-499F-8FA6-93B8FA5AC2C8}" type="presOf" srcId="{1E6F1331-DB23-47E5-B11C-E303F5607BF7}" destId="{01330060-6C9A-4F65-AA0A-349AE8050E45}" srcOrd="0" destOrd="0" presId="urn:microsoft.com/office/officeart/2011/layout/TabList"/>
    <dgm:cxn modelId="{D4AB906D-FE7A-4752-B732-7EA05968C337}" srcId="{2A50E792-B594-49C3-BFEE-23722A45458D}" destId="{AC6B5742-5F69-4995-8008-CEC7139332BB}" srcOrd="0" destOrd="0" parTransId="{3A091547-BE5A-45BA-990B-200A91BB7597}" sibTransId="{2D22D1B2-B136-44B7-8613-E88A8F38EF63}"/>
    <dgm:cxn modelId="{F5E30958-C0EB-49B6-BB50-0D0B1556F7F6}" srcId="{3BAD3F86-64BB-4E72-B33F-0F35DB4225F0}" destId="{82199CFB-2D40-4810-BD64-069FF4FC00F6}" srcOrd="0" destOrd="0" parTransId="{DA947688-DF34-40DA-B129-67403D7FC343}" sibTransId="{1368EC13-C083-45CC-9135-D74DD447CF07}"/>
    <dgm:cxn modelId="{64D93F81-32FE-4562-8B39-4647A62C6E82}" srcId="{2A50E792-B594-49C3-BFEE-23722A45458D}" destId="{590B8A06-B641-433A-950F-B600CEB12BF3}" srcOrd="2" destOrd="0" parTransId="{214C23DF-3B83-43C3-9E2D-65019D626993}" sibTransId="{72E5C469-296F-4B75-ADA7-06113BA0818F}"/>
    <dgm:cxn modelId="{1286E386-7F1C-4DF5-A599-CA936F64097A}" srcId="{82199CFB-2D40-4810-BD64-069FF4FC00F6}" destId="{939DCFE9-0CFD-4A40-8913-B50C446603F3}" srcOrd="1" destOrd="0" parTransId="{AAC2ED38-4574-475E-8E33-BD633633ADC5}" sibTransId="{64CEA8E1-158D-4A40-9776-AE15CCF709DF}"/>
    <dgm:cxn modelId="{FACDBC8A-9F22-407C-9D5C-C772FB14629E}" type="presOf" srcId="{82199CFB-2D40-4810-BD64-069FF4FC00F6}" destId="{232AA2E7-296F-40F0-B243-56B7187A9F56}" srcOrd="0" destOrd="0" presId="urn:microsoft.com/office/officeart/2011/layout/TabList"/>
    <dgm:cxn modelId="{58BBAF8F-B1B8-45E7-B370-ED674D082BB4}" srcId="{82199CFB-2D40-4810-BD64-069FF4FC00F6}" destId="{1E6F1331-DB23-47E5-B11C-E303F5607BF7}" srcOrd="0" destOrd="0" parTransId="{30A6B311-DFC9-40C6-8BD5-3183F3368658}" sibTransId="{F5D6A9D1-A00A-4193-BCD6-824B6804A4E0}"/>
    <dgm:cxn modelId="{9E88499C-607A-4F3F-90EE-7AACB91B31F8}" type="presOf" srcId="{CED2F2A3-BFEF-44FF-B0C0-C0589DD4CAA6}" destId="{688E7B88-E044-4DFA-A888-53ED362AEC90}" srcOrd="0" destOrd="0" presId="urn:microsoft.com/office/officeart/2011/layout/TabList"/>
    <dgm:cxn modelId="{4C3CBFA2-0CA2-435E-BDF3-C0100B0883B2}" srcId="{3BAD3F86-64BB-4E72-B33F-0F35DB4225F0}" destId="{2A50E792-B594-49C3-BFEE-23722A45458D}" srcOrd="1" destOrd="0" parTransId="{2C57EB12-F897-4206-A386-2DF51BAABFF2}" sibTransId="{2D179035-496E-4A4C-AB9B-C68C4133FD65}"/>
    <dgm:cxn modelId="{B75F1AA3-AB7B-4731-B860-62BAA28B4035}" type="presOf" srcId="{F5FFCCE4-8C2A-42C1-A6F0-042E17B6E23C}" destId="{688E7B88-E044-4DFA-A888-53ED362AEC90}" srcOrd="0" destOrd="1" presId="urn:microsoft.com/office/officeart/2011/layout/TabList"/>
    <dgm:cxn modelId="{1CA3A3B8-40EF-4D1C-906C-5E77960689E7}" type="presOf" srcId="{939DCFE9-0CFD-4A40-8913-B50C446603F3}" destId="{2E771417-E3EB-4D63-AFF9-7A088CF6A758}" srcOrd="0" destOrd="0" presId="urn:microsoft.com/office/officeart/2011/layout/TabList"/>
    <dgm:cxn modelId="{97ED59CF-E8A0-42EF-987A-893DA31B5065}" type="presOf" srcId="{2A50E792-B594-49C3-BFEE-23722A45458D}" destId="{2AE51D8C-9870-4691-ACCD-C969A8E15D47}" srcOrd="0" destOrd="0" presId="urn:microsoft.com/office/officeart/2011/layout/TabList"/>
    <dgm:cxn modelId="{FA196ADB-5815-4592-9FF8-197A024C7CC0}" srcId="{6A0F0645-F19A-4C96-9007-64DC28367CB5}" destId="{00E84224-E6BF-4CC3-9840-B8F00ADBB01E}" srcOrd="3" destOrd="0" parTransId="{D6ECE354-9B2B-42C2-B9D8-58B2CA0ADD75}" sibTransId="{ED6BA3BE-FD3D-4A5B-BFC4-A58138895A96}"/>
    <dgm:cxn modelId="{AC4F77DC-E3D3-426B-9CF2-6CF0FC0802DC}" type="presOf" srcId="{590B8A06-B641-433A-950F-B600CEB12BF3}" destId="{493C6F99-CFF7-44A6-AF73-CBE1F57E21F2}" srcOrd="0" destOrd="1" presId="urn:microsoft.com/office/officeart/2011/layout/TabList"/>
    <dgm:cxn modelId="{7875E2DC-BB3C-4508-BD69-7108AFE0126C}" srcId="{6A0F0645-F19A-4C96-9007-64DC28367CB5}" destId="{AED863A7-C3AF-4D79-8AD6-AAD45E75EC24}" srcOrd="0" destOrd="0" parTransId="{988A2283-E88F-4904-A16A-72192598E607}" sibTransId="{A084E44E-DD7D-4C62-BC13-E34302799EFC}"/>
    <dgm:cxn modelId="{0C0628F3-6088-43A4-A3E0-DC8F38B60816}" type="presOf" srcId="{053D0B94-F324-4F40-AA5A-2CF191124B04}" destId="{2E771417-E3EB-4D63-AFF9-7A088CF6A758}" srcOrd="0" destOrd="1" presId="urn:microsoft.com/office/officeart/2011/layout/TabList"/>
    <dgm:cxn modelId="{3C9691F9-8492-45FB-856A-CFD2F6CABCEE}" srcId="{82199CFB-2D40-4810-BD64-069FF4FC00F6}" destId="{053D0B94-F324-4F40-AA5A-2CF191124B04}" srcOrd="2" destOrd="0" parTransId="{173F2ACB-D10E-4209-B74B-404B58F5490A}" sibTransId="{6F7FBE7A-F75D-4480-823F-A0200C13B0F8}"/>
    <dgm:cxn modelId="{4B65DE7F-AABF-4F1A-ADA3-AD5CD954E22D}" type="presParOf" srcId="{DE6241C5-901F-4639-9F8C-98CC6BC64A6D}" destId="{9321CC38-94C0-4271-BD93-5B81C92D0B79}" srcOrd="0" destOrd="0" presId="urn:microsoft.com/office/officeart/2011/layout/TabList"/>
    <dgm:cxn modelId="{D41D5D5D-CD75-4A48-9383-5B3E73626072}" type="presParOf" srcId="{9321CC38-94C0-4271-BD93-5B81C92D0B79}" destId="{01330060-6C9A-4F65-AA0A-349AE8050E45}" srcOrd="0" destOrd="0" presId="urn:microsoft.com/office/officeart/2011/layout/TabList"/>
    <dgm:cxn modelId="{1B417618-078F-42A4-BCBA-6E8879EE1761}" type="presParOf" srcId="{9321CC38-94C0-4271-BD93-5B81C92D0B79}" destId="{232AA2E7-296F-40F0-B243-56B7187A9F56}" srcOrd="1" destOrd="0" presId="urn:microsoft.com/office/officeart/2011/layout/TabList"/>
    <dgm:cxn modelId="{006E0B5E-5DC8-406C-BAAE-33738BEF197C}" type="presParOf" srcId="{9321CC38-94C0-4271-BD93-5B81C92D0B79}" destId="{7991405E-E123-4417-9021-A8B63CFB9CFE}" srcOrd="2" destOrd="0" presId="urn:microsoft.com/office/officeart/2011/layout/TabList"/>
    <dgm:cxn modelId="{B250BD79-626A-4361-B594-4B2172E8069A}" type="presParOf" srcId="{DE6241C5-901F-4639-9F8C-98CC6BC64A6D}" destId="{2E771417-E3EB-4D63-AFF9-7A088CF6A758}" srcOrd="1" destOrd="0" presId="urn:microsoft.com/office/officeart/2011/layout/TabList"/>
    <dgm:cxn modelId="{83F14C93-EFEA-428D-97F4-CB156AD98175}" type="presParOf" srcId="{DE6241C5-901F-4639-9F8C-98CC6BC64A6D}" destId="{BC7F716E-CA49-4495-870B-9772D38B2FEB}" srcOrd="2" destOrd="0" presId="urn:microsoft.com/office/officeart/2011/layout/TabList"/>
    <dgm:cxn modelId="{55585C13-3EFF-468D-9DFF-359F004A6C1B}" type="presParOf" srcId="{DE6241C5-901F-4639-9F8C-98CC6BC64A6D}" destId="{AA43692F-FB8F-4279-A840-1448F753E211}" srcOrd="3" destOrd="0" presId="urn:microsoft.com/office/officeart/2011/layout/TabList"/>
    <dgm:cxn modelId="{52AB97EA-6E76-45D5-A4A4-BC9B25E7B1F1}" type="presParOf" srcId="{AA43692F-FB8F-4279-A840-1448F753E211}" destId="{0B405044-7320-4C56-8F5B-04BBD0D2C69C}" srcOrd="0" destOrd="0" presId="urn:microsoft.com/office/officeart/2011/layout/TabList"/>
    <dgm:cxn modelId="{ABC220C7-F6CC-4624-8F6F-7960F4BF68A3}" type="presParOf" srcId="{AA43692F-FB8F-4279-A840-1448F753E211}" destId="{2AE51D8C-9870-4691-ACCD-C969A8E15D47}" srcOrd="1" destOrd="0" presId="urn:microsoft.com/office/officeart/2011/layout/TabList"/>
    <dgm:cxn modelId="{4AC008D6-2FFA-43D3-85D0-A41233EE1294}" type="presParOf" srcId="{AA43692F-FB8F-4279-A840-1448F753E211}" destId="{763A3E7F-CCF1-45FD-AB95-B8A2372A6062}" srcOrd="2" destOrd="0" presId="urn:microsoft.com/office/officeart/2011/layout/TabList"/>
    <dgm:cxn modelId="{6282C8C8-B024-47A7-9EAF-A52812EDCD29}" type="presParOf" srcId="{DE6241C5-901F-4639-9F8C-98CC6BC64A6D}" destId="{493C6F99-CFF7-44A6-AF73-CBE1F57E21F2}" srcOrd="4" destOrd="0" presId="urn:microsoft.com/office/officeart/2011/layout/TabList"/>
    <dgm:cxn modelId="{9FA5100A-D538-46E8-85A9-CFF10E542621}" type="presParOf" srcId="{DE6241C5-901F-4639-9F8C-98CC6BC64A6D}" destId="{8787F5DB-14FD-4AC8-AC24-09E45EB390D2}" srcOrd="5" destOrd="0" presId="urn:microsoft.com/office/officeart/2011/layout/TabList"/>
    <dgm:cxn modelId="{664B183D-2402-443A-AE37-B6479E6B04BE}" type="presParOf" srcId="{DE6241C5-901F-4639-9F8C-98CC6BC64A6D}" destId="{CD63F93D-679C-4AA6-8D09-FD4D159827CD}" srcOrd="6" destOrd="0" presId="urn:microsoft.com/office/officeart/2011/layout/TabList"/>
    <dgm:cxn modelId="{81399C48-927E-40D9-B75C-1872D17B7AC3}" type="presParOf" srcId="{CD63F93D-679C-4AA6-8D09-FD4D159827CD}" destId="{D2B755F6-4447-4EEC-A048-6CC5B8C102BB}" srcOrd="0" destOrd="0" presId="urn:microsoft.com/office/officeart/2011/layout/TabList"/>
    <dgm:cxn modelId="{80F791FF-069D-4635-9581-F01CCA15324E}" type="presParOf" srcId="{CD63F93D-679C-4AA6-8D09-FD4D159827CD}" destId="{5AD8A9BE-FCD4-489D-8ECA-57FF81F1E53F}" srcOrd="1" destOrd="0" presId="urn:microsoft.com/office/officeart/2011/layout/TabList"/>
    <dgm:cxn modelId="{21F8969E-4DB6-4722-BA35-8BB4F757DAA5}" type="presParOf" srcId="{CD63F93D-679C-4AA6-8D09-FD4D159827CD}" destId="{5D2EC808-F2CF-4BFB-9A1F-850FBF2A2B6F}" srcOrd="2" destOrd="0" presId="urn:microsoft.com/office/officeart/2011/layout/TabList"/>
    <dgm:cxn modelId="{0959D1AF-9D60-44DD-9465-04C9CE60E1E7}" type="presParOf" srcId="{DE6241C5-901F-4639-9F8C-98CC6BC64A6D}" destId="{688E7B88-E044-4DFA-A888-53ED362AEC90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BFE3F-D026-4F9C-9F58-5857DB769E90}">
      <dsp:nvSpPr>
        <dsp:cNvPr id="0" name=""/>
        <dsp:cNvSpPr/>
      </dsp:nvSpPr>
      <dsp:spPr>
        <a:xfrm>
          <a:off x="4409" y="0"/>
          <a:ext cx="813428" cy="81342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9085D-5EC6-47BD-B0DB-21E93B28695F}">
      <dsp:nvSpPr>
        <dsp:cNvPr id="0" name=""/>
        <dsp:cNvSpPr/>
      </dsp:nvSpPr>
      <dsp:spPr>
        <a:xfrm>
          <a:off x="85752" y="81342"/>
          <a:ext cx="650742" cy="650742"/>
        </a:xfrm>
        <a:prstGeom prst="chord">
          <a:avLst>
            <a:gd name="adj1" fmla="val 1168272"/>
            <a:gd name="adj2" fmla="val 96317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6D095-174A-49FE-A66B-A2F6A44FC7C0}">
      <dsp:nvSpPr>
        <dsp:cNvPr id="0" name=""/>
        <dsp:cNvSpPr/>
      </dsp:nvSpPr>
      <dsp:spPr>
        <a:xfrm>
          <a:off x="987301" y="813428"/>
          <a:ext cx="2406391" cy="342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Low dimensional and real-valued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𝒪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𝑀</m:t>
              </m:r>
              <m:func>
                <m:func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funcPr>
                <m:fName>
                  <m:sSub>
                    <m:sSubPr>
                      <m:ctrlPr>
                        <a:rPr lang="en-US" sz="25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2500" b="0" i="0" kern="1200" smtClean="0">
                          <a:latin typeface="Cambria Math" panose="02040503050406030204" pitchFamily="18" charset="0"/>
                        </a:rPr>
                        <m:t>log</m:t>
                      </m:r>
                    </m:e>
                    <m:sub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fName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</m:func>
              <m:r>
                <a:rPr lang="en-US" sz="25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IN" sz="2500" kern="1200" dirty="0"/>
            <a:t>, where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𝑀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endParaRPr lang="en-US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Can miss neighbours</a:t>
          </a:r>
          <a:endParaRPr lang="en-US" sz="2500" kern="1200" dirty="0"/>
        </a:p>
      </dsp:txBody>
      <dsp:txXfrm>
        <a:off x="987301" y="813428"/>
        <a:ext cx="2406391" cy="3423177"/>
      </dsp:txXfrm>
    </dsp:sp>
    <dsp:sp modelId="{70E91319-D58D-4764-AFA7-F03D50BC4564}">
      <dsp:nvSpPr>
        <dsp:cNvPr id="0" name=""/>
        <dsp:cNvSpPr/>
      </dsp:nvSpPr>
      <dsp:spPr>
        <a:xfrm>
          <a:off x="987301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k-D trees</a:t>
          </a:r>
          <a:endParaRPr lang="en-IN" sz="3000" kern="1200" dirty="0"/>
        </a:p>
      </dsp:txBody>
      <dsp:txXfrm>
        <a:off x="987301" y="0"/>
        <a:ext cx="2406391" cy="813428"/>
      </dsp:txXfrm>
    </dsp:sp>
    <dsp:sp modelId="{3FB31B73-FF4E-4143-A16E-35207ECA2320}">
      <dsp:nvSpPr>
        <dsp:cNvPr id="0" name=""/>
        <dsp:cNvSpPr/>
      </dsp:nvSpPr>
      <dsp:spPr>
        <a:xfrm>
          <a:off x="3563157" y="0"/>
          <a:ext cx="813428" cy="81342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74ED3-872A-4CE1-B037-2806C3AEAF9F}">
      <dsp:nvSpPr>
        <dsp:cNvPr id="0" name=""/>
        <dsp:cNvSpPr/>
      </dsp:nvSpPr>
      <dsp:spPr>
        <a:xfrm>
          <a:off x="3644500" y="81342"/>
          <a:ext cx="650742" cy="650742"/>
        </a:xfrm>
        <a:prstGeom prst="chord">
          <a:avLst>
            <a:gd name="adj1" fmla="val 20431728"/>
            <a:gd name="adj2" fmla="val 1196827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7DE8C-B4F4-496D-9DE4-C41120325FD4}">
      <dsp:nvSpPr>
        <dsp:cNvPr id="0" name=""/>
        <dsp:cNvSpPr/>
      </dsp:nvSpPr>
      <dsp:spPr>
        <a:xfrm>
          <a:off x="4546050" y="813428"/>
          <a:ext cx="2406391" cy="342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High-d, real-valued or discrete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𝒪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2500" b="0" i="1" kern="1200"/>
                  </m:ctrlPr>
                </m:dPr>
                <m:e>
                  <m:sSup>
                    <m:sSupPr>
                      <m:ctrlPr>
                        <a:rPr lang="en-US" sz="2500" b="0" i="1" kern="1200"/>
                      </m:ctrlPr>
                    </m:sSupPr>
                    <m:e>
                      <m:r>
                        <a:rPr lang="en-US" sz="2500" b="0" i="1" kern="1200"/>
                        <m:t>𝑁</m:t>
                      </m:r>
                    </m:e>
                    <m:sup>
                      <m:r>
                        <a:rPr lang="en-US" sz="2500" b="0" i="1" kern="1200"/>
                        <m:t>′</m:t>
                      </m:r>
                    </m:sup>
                  </m:sSup>
                  <m:r>
                    <a:rPr lang="en-US" sz="2500" b="0" i="1" kern="1200"/>
                    <m:t>𝑀</m:t>
                  </m:r>
                </m:e>
              </m:d>
            </m:oMath>
          </a14:m>
          <a:r>
            <a:rPr lang="en-IN" sz="2500" kern="1200" dirty="0"/>
            <a:t> where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500" b="0" i="1" kern="120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>
                  <a:latin typeface="Cambria Math" panose="02040503050406030204" pitchFamily="18" charset="0"/>
                </a:rPr>
                <m:t>𝑁</m:t>
              </m:r>
            </m:oMath>
          </a14:m>
          <a:endParaRPr lang="en-US" sz="2500" b="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Can miss neighbours</a:t>
          </a:r>
        </a:p>
      </dsp:txBody>
      <dsp:txXfrm>
        <a:off x="4546050" y="813428"/>
        <a:ext cx="2406391" cy="3423177"/>
      </dsp:txXfrm>
    </dsp:sp>
    <dsp:sp modelId="{172AF46E-829A-4A22-ABF4-A9EE9CD63F1D}">
      <dsp:nvSpPr>
        <dsp:cNvPr id="0" name=""/>
        <dsp:cNvSpPr/>
      </dsp:nvSpPr>
      <dsp:spPr>
        <a:xfrm>
          <a:off x="4546050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LSH</a:t>
          </a:r>
          <a:endParaRPr lang="en-IN" sz="3000" kern="1200" dirty="0"/>
        </a:p>
      </dsp:txBody>
      <dsp:txXfrm>
        <a:off x="4546050" y="0"/>
        <a:ext cx="2406391" cy="813428"/>
      </dsp:txXfrm>
    </dsp:sp>
    <dsp:sp modelId="{2C2E2982-5A21-4CC4-8387-64B1137EF3BA}">
      <dsp:nvSpPr>
        <dsp:cNvPr id="0" name=""/>
        <dsp:cNvSpPr/>
      </dsp:nvSpPr>
      <dsp:spPr>
        <a:xfrm>
          <a:off x="7121906" y="0"/>
          <a:ext cx="813428" cy="81342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57506-E1DB-455C-A440-49E4C8015BA5}">
      <dsp:nvSpPr>
        <dsp:cNvPr id="0" name=""/>
        <dsp:cNvSpPr/>
      </dsp:nvSpPr>
      <dsp:spPr>
        <a:xfrm>
          <a:off x="7203249" y="81342"/>
          <a:ext cx="650742" cy="65074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EA506-4990-4FBF-9361-F6A21ECCAE67}">
      <dsp:nvSpPr>
        <dsp:cNvPr id="0" name=""/>
        <dsp:cNvSpPr/>
      </dsp:nvSpPr>
      <dsp:spPr>
        <a:xfrm>
          <a:off x="8104798" y="813428"/>
          <a:ext cx="2406391" cy="342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High dimensional, sparse data</a:t>
          </a:r>
          <a:endParaRPr lang="en-IN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𝒪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(</m:t>
              </m:r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IN" sz="2500" kern="1200" dirty="0"/>
            <a:t>,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𝑁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, </m:t>
              </m:r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𝑀</m:t>
              </m:r>
            </m:oMath>
          </a14:m>
          <a:endParaRPr lang="en-US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Exact</a:t>
          </a:r>
          <a:endParaRPr lang="en-US" sz="2500" kern="1200" dirty="0"/>
        </a:p>
      </dsp:txBody>
      <dsp:txXfrm>
        <a:off x="8104798" y="813428"/>
        <a:ext cx="2406391" cy="3423177"/>
      </dsp:txXfrm>
    </dsp:sp>
    <dsp:sp modelId="{91C07597-FFF0-401F-A698-1B70E53AA352}">
      <dsp:nvSpPr>
        <dsp:cNvPr id="0" name=""/>
        <dsp:cNvSpPr/>
      </dsp:nvSpPr>
      <dsp:spPr>
        <a:xfrm>
          <a:off x="8104798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Inverted Lists</a:t>
          </a:r>
          <a:endParaRPr lang="en-IN" sz="3000" kern="1200" dirty="0"/>
        </a:p>
      </dsp:txBody>
      <dsp:txXfrm>
        <a:off x="8104798" y="0"/>
        <a:ext cx="2406391" cy="813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EA2D7-0E00-4521-8E51-C7BA99AD9979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68BBD-7CF0-43C1-B7D5-924D69C96744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D51E2-6374-4A35-8C5D-37D8DFA002C0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Complete k-NN using Inverted lists</a:t>
          </a:r>
        </a:p>
      </dsp:txBody>
      <dsp:txXfrm>
        <a:off x="1172126" y="908559"/>
        <a:ext cx="2114937" cy="897246"/>
      </dsp:txXfrm>
    </dsp:sp>
    <dsp:sp modelId="{D6FBCD19-6ED5-4666-91A9-B94A7100FCF9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83E3D-52DA-4B08-AB92-E638DB82B47C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D6D4F-7DA8-4501-BD5C-3D5F472434E5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Test more on </a:t>
          </a:r>
          <a:r>
            <a:rPr lang="en-US" sz="1900" kern="1200" dirty="0">
              <a:solidFill>
                <a:schemeClr val="tx1"/>
              </a:solidFill>
            </a:rPr>
            <a:t>k-means</a:t>
          </a:r>
          <a:r>
            <a:rPr lang="en-US" sz="1900" kern="1200" dirty="0"/>
            <a:t> heuristic</a:t>
          </a:r>
        </a:p>
      </dsp:txBody>
      <dsp:txXfrm>
        <a:off x="4745088" y="908559"/>
        <a:ext cx="2114937" cy="897246"/>
      </dsp:txXfrm>
    </dsp:sp>
    <dsp:sp modelId="{4329DB58-F81E-4E33-B051-76D1F152C9A0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DBC28-DA2D-4853-8E50-91D1C4B98EF8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BE6A5-E624-4AA3-B827-64A78B102C95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Mix k-NN with k-means</a:t>
          </a:r>
        </a:p>
      </dsp:txBody>
      <dsp:txXfrm>
        <a:off x="8318049" y="908559"/>
        <a:ext cx="2114937" cy="897246"/>
      </dsp:txXfrm>
    </dsp:sp>
    <dsp:sp modelId="{74947979-1E48-448B-9EF9-611AFE8DA897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AD931-962A-491D-8B0D-153AB5F4CE1E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CD1CB-117D-4F9A-8C97-3AFF8057520A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more param grid in ALS</a:t>
          </a:r>
        </a:p>
      </dsp:txBody>
      <dsp:txXfrm>
        <a:off x="1172126" y="2545532"/>
        <a:ext cx="2114937" cy="897246"/>
      </dsp:txXfrm>
    </dsp:sp>
    <dsp:sp modelId="{2AC86548-4605-4C4E-BC7E-2E014AC385B7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AC9FC-9179-4B94-9D4B-37B2F022A25B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ADA45-24BD-4FC0-B301-F069759A328F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Convex Optimization formulation</a:t>
          </a:r>
        </a:p>
      </dsp:txBody>
      <dsp:txXfrm>
        <a:off x="4745088" y="2545532"/>
        <a:ext cx="2114937" cy="897246"/>
      </dsp:txXfrm>
    </dsp:sp>
    <dsp:sp modelId="{C974BC23-FAC6-49A7-8285-10905AD2B014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55AC5-1D8C-4296-B31E-A87E22BE062E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AF798-5706-4DAA-928C-30362D5D9C07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Concentrate on Ranking version</a:t>
          </a:r>
        </a:p>
      </dsp:txBody>
      <dsp:txXfrm>
        <a:off x="8318049" y="254553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EC808-F2CF-4BFB-9A1F-850FBF2A2B6F}">
      <dsp:nvSpPr>
        <dsp:cNvPr id="0" name=""/>
        <dsp:cNvSpPr/>
      </dsp:nvSpPr>
      <dsp:spPr>
        <a:xfrm>
          <a:off x="0" y="3394652"/>
          <a:ext cx="10515600" cy="0"/>
        </a:xfrm>
        <a:prstGeom prst="line">
          <a:avLst/>
        </a:pr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A3E7F-CCF1-45FD-AB95-B8A2372A6062}">
      <dsp:nvSpPr>
        <dsp:cNvPr id="0" name=""/>
        <dsp:cNvSpPr/>
      </dsp:nvSpPr>
      <dsp:spPr>
        <a:xfrm>
          <a:off x="0" y="1936595"/>
          <a:ext cx="10515600" cy="0"/>
        </a:xfrm>
        <a:prstGeom prst="line">
          <a:avLst/>
        </a:pr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1405E-E123-4417-9021-A8B63CFB9CFE}">
      <dsp:nvSpPr>
        <dsp:cNvPr id="0" name=""/>
        <dsp:cNvSpPr/>
      </dsp:nvSpPr>
      <dsp:spPr>
        <a:xfrm>
          <a:off x="0" y="478538"/>
          <a:ext cx="10515600" cy="0"/>
        </a:xfrm>
        <a:prstGeom prst="line">
          <a:avLst/>
        </a:pr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30060-6C9A-4F65-AA0A-349AE8050E45}">
      <dsp:nvSpPr>
        <dsp:cNvPr id="0" name=""/>
        <dsp:cNvSpPr/>
      </dsp:nvSpPr>
      <dsp:spPr>
        <a:xfrm>
          <a:off x="2734055" y="533"/>
          <a:ext cx="7781544" cy="478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Low dimensional and real-valued</a:t>
          </a:r>
        </a:p>
      </dsp:txBody>
      <dsp:txXfrm>
        <a:off x="2734055" y="533"/>
        <a:ext cx="7781544" cy="478004"/>
      </dsp:txXfrm>
    </dsp:sp>
    <dsp:sp modelId="{232AA2E7-296F-40F0-B243-56B7187A9F56}">
      <dsp:nvSpPr>
        <dsp:cNvPr id="0" name=""/>
        <dsp:cNvSpPr/>
      </dsp:nvSpPr>
      <dsp:spPr>
        <a:xfrm>
          <a:off x="0" y="533"/>
          <a:ext cx="2734056" cy="478004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k-D trees</a:t>
          </a:r>
          <a:endParaRPr lang="en-IN" sz="2500" kern="1200" dirty="0"/>
        </a:p>
      </dsp:txBody>
      <dsp:txXfrm>
        <a:off x="23338" y="23871"/>
        <a:ext cx="2687380" cy="454666"/>
      </dsp:txXfrm>
    </dsp:sp>
    <dsp:sp modelId="{2E771417-E3EB-4D63-AFF9-7A088CF6A758}">
      <dsp:nvSpPr>
        <dsp:cNvPr id="0" name=""/>
        <dsp:cNvSpPr/>
      </dsp:nvSpPr>
      <dsp:spPr>
        <a:xfrm>
          <a:off x="0" y="478538"/>
          <a:ext cx="10515600" cy="95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𝒪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𝑀</m:t>
              </m:r>
              <m:func>
                <m:func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funcPr>
                <m:fName>
                  <m:sSub>
                    <m:sSubPr>
                      <m:ctrlPr>
                        <a:rPr lang="en-US" sz="25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2500" b="0" i="0" kern="1200" smtClean="0">
                          <a:latin typeface="Cambria Math" panose="02040503050406030204" pitchFamily="18" charset="0"/>
                        </a:rPr>
                        <m:t>log</m:t>
                      </m:r>
                    </m:e>
                    <m:sub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fName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</m:func>
              <m:r>
                <a:rPr lang="en-US" sz="25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IN" sz="2500" kern="1200" dirty="0"/>
            <a:t>, when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𝑀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Can miss neighbours</a:t>
          </a:r>
          <a:endParaRPr lang="en-US" sz="2500" kern="1200" dirty="0"/>
        </a:p>
      </dsp:txBody>
      <dsp:txXfrm>
        <a:off x="0" y="478538"/>
        <a:ext cx="10515600" cy="956152"/>
      </dsp:txXfrm>
    </dsp:sp>
    <dsp:sp modelId="{0B405044-7320-4C56-8F5B-04BBD0D2C69C}">
      <dsp:nvSpPr>
        <dsp:cNvPr id="0" name=""/>
        <dsp:cNvSpPr/>
      </dsp:nvSpPr>
      <dsp:spPr>
        <a:xfrm>
          <a:off x="2734055" y="1458590"/>
          <a:ext cx="7781544" cy="478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High dimensional, sparse data</a:t>
          </a:r>
        </a:p>
      </dsp:txBody>
      <dsp:txXfrm>
        <a:off x="2734055" y="1458590"/>
        <a:ext cx="7781544" cy="478004"/>
      </dsp:txXfrm>
    </dsp:sp>
    <dsp:sp modelId="{2AE51D8C-9870-4691-ACCD-C969A8E15D47}">
      <dsp:nvSpPr>
        <dsp:cNvPr id="0" name=""/>
        <dsp:cNvSpPr/>
      </dsp:nvSpPr>
      <dsp:spPr>
        <a:xfrm>
          <a:off x="0" y="1458590"/>
          <a:ext cx="2734056" cy="478004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Inverted lists</a:t>
          </a:r>
          <a:endParaRPr lang="en-IN" sz="2500" kern="1200" dirty="0"/>
        </a:p>
      </dsp:txBody>
      <dsp:txXfrm>
        <a:off x="23338" y="1481928"/>
        <a:ext cx="2687380" cy="454666"/>
      </dsp:txXfrm>
    </dsp:sp>
    <dsp:sp modelId="{493C6F99-CFF7-44A6-AF73-CBE1F57E21F2}">
      <dsp:nvSpPr>
        <dsp:cNvPr id="0" name=""/>
        <dsp:cNvSpPr/>
      </dsp:nvSpPr>
      <dsp:spPr>
        <a:xfrm>
          <a:off x="0" y="1936595"/>
          <a:ext cx="10515600" cy="95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𝒪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(</m:t>
              </m:r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IN" sz="2500" kern="1200" dirty="0"/>
            <a:t>,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𝑁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, </m:t>
              </m:r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𝑀</m:t>
              </m:r>
            </m:oMath>
          </a14:m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Exact</a:t>
          </a:r>
          <a:endParaRPr lang="en-US" sz="2500" kern="1200" dirty="0"/>
        </a:p>
      </dsp:txBody>
      <dsp:txXfrm>
        <a:off x="0" y="1936595"/>
        <a:ext cx="10515600" cy="956152"/>
      </dsp:txXfrm>
    </dsp:sp>
    <dsp:sp modelId="{D2B755F6-4447-4EEC-A048-6CC5B8C102BB}">
      <dsp:nvSpPr>
        <dsp:cNvPr id="0" name=""/>
        <dsp:cNvSpPr/>
      </dsp:nvSpPr>
      <dsp:spPr>
        <a:xfrm>
          <a:off x="2734055" y="2916647"/>
          <a:ext cx="7781544" cy="478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High-d, real-valued or discrete</a:t>
          </a:r>
        </a:p>
      </dsp:txBody>
      <dsp:txXfrm>
        <a:off x="2734055" y="2916647"/>
        <a:ext cx="7781544" cy="478004"/>
      </dsp:txXfrm>
    </dsp:sp>
    <dsp:sp modelId="{5AD8A9BE-FCD4-489D-8ECA-57FF81F1E53F}">
      <dsp:nvSpPr>
        <dsp:cNvPr id="0" name=""/>
        <dsp:cNvSpPr/>
      </dsp:nvSpPr>
      <dsp:spPr>
        <a:xfrm>
          <a:off x="0" y="2916647"/>
          <a:ext cx="2734056" cy="478004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LSH</a:t>
          </a:r>
          <a:endParaRPr lang="en-IN" sz="2500" kern="1200" dirty="0"/>
        </a:p>
      </dsp:txBody>
      <dsp:txXfrm>
        <a:off x="23338" y="2939985"/>
        <a:ext cx="2687380" cy="454666"/>
      </dsp:txXfrm>
    </dsp:sp>
    <dsp:sp modelId="{688E7B88-E044-4DFA-A888-53ED362AEC90}">
      <dsp:nvSpPr>
        <dsp:cNvPr id="0" name=""/>
        <dsp:cNvSpPr/>
      </dsp:nvSpPr>
      <dsp:spPr>
        <a:xfrm>
          <a:off x="0" y="3394652"/>
          <a:ext cx="10515600" cy="95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𝒪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p>
                    <m:sSupPr>
                      <m:ctrlPr>
                        <a:rPr lang="en-US" sz="25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</m:d>
              <m:r>
                <a:rPr lang="en-US" sz="2500" b="0" i="1" kern="1200" smtClean="0">
                  <a:latin typeface="Cambria Math" panose="02040503050406030204" pitchFamily="18" charset="0"/>
                </a:rPr>
                <m:t>, </m:t>
              </m:r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Bits in fingerprint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Can miss neighbours</a:t>
          </a:r>
          <a:endParaRPr lang="en-US" sz="2500" kern="1200" dirty="0"/>
        </a:p>
      </dsp:txBody>
      <dsp:txXfrm>
        <a:off x="0" y="3394652"/>
        <a:ext cx="10515600" cy="95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2CD9-856A-B831-5B8A-1DB87F38C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327D-0315-2FAD-93AA-4737BCD78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6AE9D-6258-9086-0094-75CF97F7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08C0-195E-5DA7-07E9-A3B4F382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8161-201C-5661-0799-ECC3A393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56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2020-5824-14B7-E3DE-6658125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B1B69-D615-9AC7-6F45-8F054FCCA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905B5-BAFB-B8C2-C8C7-A81D3E21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DABFE-8079-43CE-493E-C4BFC141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2F176-0FC5-84E5-C057-B7F0757F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0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88D50-8DE6-5501-F371-6C2D1DB75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399AA-7AC3-0859-FB31-31C34288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57D6-C4D6-876E-6408-FD3D192B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4E95-FE1E-703F-2627-9BEE5825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3D1E-54A1-CA4C-73E8-BCD314BE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004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2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43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34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36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687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071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788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45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ECD1-621C-CC17-0B15-940B4D25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FD8D-F78D-3AC7-E220-49E691EB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4336-652F-F01E-50F1-6CB91A5E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F83B-1512-0F3B-757D-4E14719D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29B4-57AA-1FF9-728F-9CC9BCDF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96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0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241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103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792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211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46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75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543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6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86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6879-E00D-0935-868D-88F01D51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D2067-258A-39F3-99A4-52564BBB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6A99-7D55-0333-6310-38209F83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6AAF-A589-5BE9-1AD7-E526DE72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F4CD-8A61-A6A4-09F6-3C9C9446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497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6565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7947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168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9642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6813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646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386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351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393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9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35E3-535C-F58D-36A3-AF36E0D2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5DDD-930D-5BF8-1E3D-F28D97787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8ED9F-1C03-7E7B-0E99-E6CD6DF54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E909D-4A17-8BAC-487D-D7E2066D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708B3-9927-F4A8-C9F2-08972163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AB6D-B70D-D3E9-B43E-F3A36DE9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7969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90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9852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3577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6486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3303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9845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1330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7377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154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88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EC13-5D1F-23B8-CA41-388B0EA0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34E9F-42B6-0947-C7F0-63329F53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9CE5-AA28-E958-E292-508D3FDFA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39960-17EE-A0E6-79C9-32F0D823F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3C7D9-D24C-66A4-EE9F-FCFADB1CC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A1976-7828-CE2A-D8F4-76DC28B7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FF99D-5D79-5176-1FF8-59E77E6B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DF707-F70F-93CD-972E-93313B72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0055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942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708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2329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05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3222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6785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0644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254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536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89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0865-0429-5219-9D18-9272888C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7A246-E462-D85E-D519-57453C47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581DF-5180-B468-E732-73990BC4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037CB-C96A-5DC6-8ACD-B1447AAE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01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4722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9960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185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529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3046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9501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1619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6399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147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25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3B4FE-789B-3ADF-EBD8-44916666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F7658-FC6D-4AC7-0195-CED0C76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B86D9-292A-E063-318F-84E3AC1B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0088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9950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889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6004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348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83711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38219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6530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20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272D-2242-CD43-EFFE-DA2DB647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9C28-D4E1-3F46-2B8C-408A5E47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44AF5-EDC7-8197-08C2-5EB490A99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B6636-E140-AFDA-E1B3-35EA581C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AFB1-08CD-1D64-A3CC-E129B4E1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B034A-A543-97A5-2F56-45C5F56E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7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08E9-82AB-3731-AA9B-D1719EF9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5C83D-D167-96D9-48C1-C357CFE72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EF97B-4F92-61C0-5A44-7AE3E9E3F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84E0E-C722-01F2-132F-3D1F9301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A5F63-1FBB-2CD3-9A0B-0068559A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59891-396A-2002-56FE-8D7E151A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1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13AA6-5488-195B-F90D-4DD26217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EE9C-078B-C88C-C0FD-C53C4C935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70D13-5C6F-6FCB-F72E-A25178453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07C67-2C16-7295-06D3-9CD24D9AC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E6433-6C31-5B52-A741-26D73D85A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5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366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587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107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78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231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821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log.naver.com/PostView.nhn?blogId=limitsinx&amp;logNo=222146021517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PAnUE_g5SQ" TargetMode="Externa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dium.com/@brunoborges_38708/recommender-system-using-als-in-pyspark-10329e1d1ee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brunoborges_38708/recommender-system-using-als-in-pyspark-10329e1d1ee1" TargetMode="External"/><Relationship Id="rId3" Type="http://schemas.openxmlformats.org/officeDocument/2006/relationships/hyperlink" Target="https://grouplens.org/datasets/movielens/" TargetMode="External"/><Relationship Id="rId7" Type="http://schemas.openxmlformats.org/officeDocument/2006/relationships/hyperlink" Target="https://www.youtube.com/watch?v=UPAnUE_g5SQ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g.naver.com/PostView.nhn?blogId=limitsinx&amp;logNo=222146021517" TargetMode="External"/><Relationship Id="rId5" Type="http://schemas.openxmlformats.org/officeDocument/2006/relationships/hyperlink" Target="https://w3nhao.github.io/2023/03/31/HR-MRR-NDCG-Torchmetric-Implementation/" TargetMode="External"/><Relationship Id="rId10" Type="http://schemas.openxmlformats.org/officeDocument/2006/relationships/hyperlink" Target="https://link.springer.com/book/10.1007/978-3-319-29659-3" TargetMode="External"/><Relationship Id="rId4" Type="http://schemas.openxmlformats.org/officeDocument/2006/relationships/hyperlink" Target="https://neptune.ai/blog/recommender-systems-metrics" TargetMode="External"/><Relationship Id="rId9" Type="http://schemas.openxmlformats.org/officeDocument/2006/relationships/hyperlink" Target="https://www.youtube.com/watch?v=ZspR5PZemc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1.xml"/><Relationship Id="rId4" Type="http://schemas.openxmlformats.org/officeDocument/2006/relationships/hyperlink" Target="https://w3nhao.github.io/2023/03/31/HR-MRR-NDCG-Torchmetric-Implementatio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1D1093-08B2-2222-EF58-5FF4BF23B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Recommendation System using </a:t>
            </a:r>
            <a:r>
              <a:rPr lang="en-US" sz="5600" dirty="0" err="1">
                <a:solidFill>
                  <a:schemeClr val="bg1"/>
                </a:solidFill>
              </a:rPr>
              <a:t>PySpark</a:t>
            </a:r>
            <a:endParaRPr lang="en-IN" sz="5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AF4AE-5AEE-5A21-8FFF-703F169A6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Peeyush Dyavarashetty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9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2752A8A-FF04-531F-0D6F-C018FBBB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Baselines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09AFE8-9934-40C0-A058-4008A3B19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160" y="1498600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3588ED6-49C5-4EAF-BBCE-DB6B4184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149B80A-4A62-4495-AE87-F32755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38C3DC5-5887-49A9-AABB-A9772488F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BD695E1-00AC-49AE-93BF-22000734A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721D808-B8BC-4568-A927-12BC276FBF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B2886F6-DE07-47C7-840F-22CD86C0D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803900-37E1-4954-E0B6-7C2183D29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1826" y="3146400"/>
            <a:ext cx="4391024" cy="2454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Simple group by based on Movie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Took average and median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Excellent performance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04306DB-A83B-4BE8-011F-789DFCE1E35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357674" y="2008057"/>
          <a:ext cx="4199947" cy="30633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1674">
                  <a:extLst>
                    <a:ext uri="{9D8B030D-6E8A-4147-A177-3AD203B41FA5}">
                      <a16:colId xmlns:a16="http://schemas.microsoft.com/office/drawing/2014/main" val="1478423941"/>
                    </a:ext>
                  </a:extLst>
                </a:gridCol>
                <a:gridCol w="1394917">
                  <a:extLst>
                    <a:ext uri="{9D8B030D-6E8A-4147-A177-3AD203B41FA5}">
                      <a16:colId xmlns:a16="http://schemas.microsoft.com/office/drawing/2014/main" val="287629119"/>
                    </a:ext>
                  </a:extLst>
                </a:gridCol>
                <a:gridCol w="1273356">
                  <a:extLst>
                    <a:ext uri="{9D8B030D-6E8A-4147-A177-3AD203B41FA5}">
                      <a16:colId xmlns:a16="http://schemas.microsoft.com/office/drawing/2014/main" val="1633771778"/>
                    </a:ext>
                  </a:extLst>
                </a:gridCol>
              </a:tblGrid>
              <a:tr h="481384">
                <a:tc>
                  <a:txBody>
                    <a:bodyPr/>
                    <a:lstStyle/>
                    <a:p>
                      <a:r>
                        <a:rPr lang="en-US" sz="2200"/>
                        <a:t>Metric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Average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Median</a:t>
                      </a:r>
                      <a:endParaRPr lang="en-IN" sz="2200"/>
                    </a:p>
                  </a:txBody>
                  <a:tcPr marL="109405" marR="109405" marT="54703" marB="54703"/>
                </a:tc>
                <a:extLst>
                  <a:ext uri="{0D108BD9-81ED-4DB2-BD59-A6C34878D82A}">
                    <a16:rowId xmlns:a16="http://schemas.microsoft.com/office/drawing/2014/main" val="583512685"/>
                  </a:ext>
                </a:extLst>
              </a:tr>
              <a:tr h="481384">
                <a:tc>
                  <a:txBody>
                    <a:bodyPr/>
                    <a:lstStyle/>
                    <a:p>
                      <a:r>
                        <a:rPr lang="en-US" sz="2200"/>
                        <a:t>RMSE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0.963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0.985</a:t>
                      </a:r>
                      <a:endParaRPr lang="en-IN" sz="2200"/>
                    </a:p>
                  </a:txBody>
                  <a:tcPr marL="109405" marR="109405" marT="54703" marB="54703"/>
                </a:tc>
                <a:extLst>
                  <a:ext uri="{0D108BD9-81ED-4DB2-BD59-A6C34878D82A}">
                    <a16:rowId xmlns:a16="http://schemas.microsoft.com/office/drawing/2014/main" val="2645227828"/>
                  </a:ext>
                </a:extLst>
              </a:tr>
              <a:tr h="481384">
                <a:tc>
                  <a:txBody>
                    <a:bodyPr/>
                    <a:lstStyle/>
                    <a:p>
                      <a:r>
                        <a:rPr lang="en-US" sz="2200"/>
                        <a:t>MAE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0.742</a:t>
                      </a:r>
                      <a:endParaRPr lang="en-IN" sz="2200" dirty="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0.722</a:t>
                      </a:r>
                      <a:endParaRPr lang="en-IN" sz="2200"/>
                    </a:p>
                  </a:txBody>
                  <a:tcPr marL="109405" marR="109405" marT="54703" marB="54703"/>
                </a:tc>
                <a:extLst>
                  <a:ext uri="{0D108BD9-81ED-4DB2-BD59-A6C34878D82A}">
                    <a16:rowId xmlns:a16="http://schemas.microsoft.com/office/drawing/2014/main" val="1805441813"/>
                  </a:ext>
                </a:extLst>
              </a:tr>
              <a:tr h="809599">
                <a:tc>
                  <a:txBody>
                    <a:bodyPr/>
                    <a:lstStyle/>
                    <a:p>
                      <a:r>
                        <a:rPr lang="en-US" sz="2200"/>
                        <a:t>Weighted RMSE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0.967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0.988</a:t>
                      </a:r>
                      <a:endParaRPr lang="en-IN" sz="2200"/>
                    </a:p>
                  </a:txBody>
                  <a:tcPr marL="109405" marR="109405" marT="54703" marB="54703"/>
                </a:tc>
                <a:extLst>
                  <a:ext uri="{0D108BD9-81ED-4DB2-BD59-A6C34878D82A}">
                    <a16:rowId xmlns:a16="http://schemas.microsoft.com/office/drawing/2014/main" val="3838266188"/>
                  </a:ext>
                </a:extLst>
              </a:tr>
              <a:tr h="809599">
                <a:tc>
                  <a:txBody>
                    <a:bodyPr/>
                    <a:lstStyle/>
                    <a:p>
                      <a:r>
                        <a:rPr lang="en-US" sz="2200"/>
                        <a:t>Weighted MAE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0.746</a:t>
                      </a:r>
                      <a:endParaRPr lang="en-IN" sz="2200" dirty="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0.726</a:t>
                      </a:r>
                      <a:endParaRPr lang="en-IN" sz="2200" dirty="0"/>
                    </a:p>
                  </a:txBody>
                  <a:tcPr marL="109405" marR="109405" marT="54703" marB="54703"/>
                </a:tc>
                <a:extLst>
                  <a:ext uri="{0D108BD9-81ED-4DB2-BD59-A6C34878D82A}">
                    <a16:rowId xmlns:a16="http://schemas.microsoft.com/office/drawing/2014/main" val="2331465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19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D41F50-143E-70C3-F31C-840FA64EE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Rectangle 110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7" name="Oval 1106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13" name="Oval 1112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49143-E8A2-E185-857E-7A31835E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933" y="579086"/>
            <a:ext cx="3520789" cy="2666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K-NN</a:t>
            </a:r>
          </a:p>
        </p:txBody>
      </p:sp>
      <p:grpSp>
        <p:nvGrpSpPr>
          <p:cNvPr id="111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9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ACB5A-D8A0-E984-BB08-E631BB79874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77270" y="1130846"/>
                <a:ext cx="4974771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200k users and 84k movies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Time complexity for all users: 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)=11.5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days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)=1.68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min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memory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Impossible for all users in single run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Need to reduce dimension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ACB5A-D8A0-E984-BB08-E631BB7987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77270" y="1130846"/>
                <a:ext cx="4974771" cy="4351338"/>
              </a:xfrm>
              <a:blipFill>
                <a:blip r:embed="rId2"/>
                <a:stretch>
                  <a:fillRect l="-2206" t="-2525" r="-18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[글로 읽는 AI 시리즈9] - K-nearest neighbor (KNN기법) : 네이버 블로그">
            <a:extLst>
              <a:ext uri="{FF2B5EF4-FFF2-40B4-BE49-F238E27FC236}">
                <a16:creationId xmlns:a16="http://schemas.microsoft.com/office/drawing/2014/main" id="{A696B090-C364-C049-11AD-FA6FF6C9A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3" t="9286" r="22462" b="15158"/>
          <a:stretch/>
        </p:blipFill>
        <p:spPr bwMode="auto">
          <a:xfrm>
            <a:off x="599395" y="2762501"/>
            <a:ext cx="3778605" cy="3744592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6AACE-F614-ED09-5F33-B7261547E069}"/>
              </a:ext>
            </a:extLst>
          </p:cNvPr>
          <p:cNvSpPr txBox="1"/>
          <p:nvPr/>
        </p:nvSpPr>
        <p:spPr>
          <a:xfrm>
            <a:off x="6607556" y="6368593"/>
            <a:ext cx="5107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linkClick r:id="rId4"/>
              </a:rPr>
              <a:t>[</a:t>
            </a:r>
            <a:r>
              <a:rPr lang="ko-KR" altLang="en-US" sz="1200" dirty="0">
                <a:hlinkClick r:id="rId4"/>
              </a:rPr>
              <a:t>글로 읽는 </a:t>
            </a:r>
            <a:r>
              <a:rPr lang="en-US" altLang="ko-KR" sz="1200" dirty="0">
                <a:hlinkClick r:id="rId4"/>
              </a:rPr>
              <a:t>AI </a:t>
            </a:r>
            <a:r>
              <a:rPr lang="ko-KR" altLang="en-US" sz="1200" dirty="0">
                <a:hlinkClick r:id="rId4"/>
              </a:rPr>
              <a:t>시리즈</a:t>
            </a:r>
            <a:r>
              <a:rPr lang="en-US" altLang="ko-KR" sz="1200" dirty="0">
                <a:hlinkClick r:id="rId4"/>
              </a:rPr>
              <a:t>9] - K-nearest neighbor (KNN</a:t>
            </a:r>
            <a:r>
              <a:rPr lang="ko-KR" altLang="en-US" sz="1200" dirty="0">
                <a:hlinkClick r:id="rId4"/>
              </a:rPr>
              <a:t>기법</a:t>
            </a:r>
            <a:r>
              <a:rPr lang="en-US" altLang="ko-KR" sz="1200" dirty="0">
                <a:hlinkClick r:id="rId4"/>
              </a:rPr>
              <a:t>) : </a:t>
            </a:r>
            <a:r>
              <a:rPr lang="ko-KR" altLang="en-US" sz="1200" dirty="0">
                <a:hlinkClick r:id="rId4"/>
              </a:rPr>
              <a:t>네이버 블로그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4262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9F845-7DB0-8A36-350D-EFC3C1986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3FCC-2EE4-8564-3A88-5701B034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Dimensional Reduction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04ADB77B-49A5-6375-9AB2-A12C143EA6E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966539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04ADB77B-49A5-6375-9AB2-A12C143EA6E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966539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066277E-287B-5B61-1BF5-782AED42E681}"/>
              </a:ext>
            </a:extLst>
          </p:cNvPr>
          <p:cNvSpPr txBox="1"/>
          <p:nvPr/>
        </p:nvSpPr>
        <p:spPr>
          <a:xfrm>
            <a:off x="7918174" y="6354375"/>
            <a:ext cx="4035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8"/>
              </a:rPr>
              <a:t>https://www.youtube.com/watch?v=UPAnUE_g5SQ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38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E0038-E689-08D8-DF7B-4B80B3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K-means heuristic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E39D4D-729A-B149-2FCD-1D71D607C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Divided movies based on genre</a:t>
            </a:r>
          </a:p>
          <a:p>
            <a:r>
              <a:rPr lang="en-US" sz="2200"/>
              <a:t>Separated them using k-means</a:t>
            </a:r>
          </a:p>
          <a:p>
            <a:r>
              <a:rPr lang="en-US" sz="2200"/>
              <a:t>Took average, median and top k movies</a:t>
            </a:r>
          </a:p>
          <a:p>
            <a:r>
              <a:rPr lang="en-US" sz="2200"/>
              <a:t>Poor performance – Need more tests </a:t>
            </a:r>
          </a:p>
          <a:p>
            <a:endParaRPr lang="en-US" sz="220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E29D82-4C7D-76A4-79DF-1EE8319DE6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8228" y="2569464"/>
            <a:ext cx="4584343" cy="367893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CFE925D-7E6F-9B9C-1190-5132915FE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797558"/>
              </p:ext>
            </p:extLst>
          </p:nvPr>
        </p:nvGraphicFramePr>
        <p:xfrm>
          <a:off x="6254496" y="3267370"/>
          <a:ext cx="5468114" cy="2283127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238440">
                  <a:extLst>
                    <a:ext uri="{9D8B030D-6E8A-4147-A177-3AD203B41FA5}">
                      <a16:colId xmlns:a16="http://schemas.microsoft.com/office/drawing/2014/main" val="2029388209"/>
                    </a:ext>
                  </a:extLst>
                </a:gridCol>
                <a:gridCol w="1138566">
                  <a:extLst>
                    <a:ext uri="{9D8B030D-6E8A-4147-A177-3AD203B41FA5}">
                      <a16:colId xmlns:a16="http://schemas.microsoft.com/office/drawing/2014/main" val="974920819"/>
                    </a:ext>
                  </a:extLst>
                </a:gridCol>
                <a:gridCol w="976271">
                  <a:extLst>
                    <a:ext uri="{9D8B030D-6E8A-4147-A177-3AD203B41FA5}">
                      <a16:colId xmlns:a16="http://schemas.microsoft.com/office/drawing/2014/main" val="791989539"/>
                    </a:ext>
                  </a:extLst>
                </a:gridCol>
                <a:gridCol w="1138566">
                  <a:extLst>
                    <a:ext uri="{9D8B030D-6E8A-4147-A177-3AD203B41FA5}">
                      <a16:colId xmlns:a16="http://schemas.microsoft.com/office/drawing/2014/main" val="949252993"/>
                    </a:ext>
                  </a:extLst>
                </a:gridCol>
                <a:gridCol w="976271">
                  <a:extLst>
                    <a:ext uri="{9D8B030D-6E8A-4147-A177-3AD203B41FA5}">
                      <a16:colId xmlns:a16="http://schemas.microsoft.com/office/drawing/2014/main" val="2198766898"/>
                    </a:ext>
                  </a:extLst>
                </a:gridCol>
              </a:tblGrid>
              <a:tr h="844936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Method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34830" marT="134830" marB="1348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RMSE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34830" marT="134830" marB="1348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MAE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34830" marT="134830" marB="1348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W. RMSE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34830" marT="134830" marB="1348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W. MAE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34830" marT="134830" marB="1348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52283"/>
                  </a:ext>
                </a:extLst>
              </a:tr>
              <a:tr h="479397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1.792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1.222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1.738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1.182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072650"/>
                  </a:ext>
                </a:extLst>
              </a:tr>
              <a:tr h="47939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Median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1.807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1.216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1.754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1.176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233634"/>
                  </a:ext>
                </a:extLst>
              </a:tr>
              <a:tr h="479397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Top-10 avg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1.854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1.298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1.815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1.276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97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72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6B5671-A173-578C-9D40-EB713CA9C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angle 112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0B93D-7CF5-31A3-FB68-BB70E9D5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Alternating Least Square method</a:t>
            </a:r>
          </a:p>
        </p:txBody>
      </p:sp>
      <p:sp>
        <p:nvSpPr>
          <p:cNvPr id="1129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31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88BFE-A52A-A363-6EE6-3DCCE721A33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46520" y="1747592"/>
                <a:ext cx="5217173" cy="4351338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Latent factor method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Divides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matrix into 2 small matrices.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Evaluator: RMSE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Param grid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Rank: [13, 15, 17]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Max Iterations: [19, 20]</a:t>
                </a:r>
              </a:p>
              <a:p>
                <a:pPr lvl="1"/>
                <a:r>
                  <a:rPr lang="en-US" dirty="0" err="1">
                    <a:solidFill>
                      <a:schemeClr val="bg1"/>
                    </a:solidFill>
                  </a:rPr>
                  <a:t>Regularizer</a:t>
                </a:r>
                <a:r>
                  <a:rPr lang="en-US" dirty="0">
                    <a:solidFill>
                      <a:schemeClr val="bg1"/>
                    </a:solidFill>
                  </a:rPr>
                  <a:t>: [0.18, 0.19]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3 fold cross validation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Best model rank: 13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88BFE-A52A-A363-6EE6-3DCCE721A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46520" y="1747592"/>
                <a:ext cx="5217173" cy="4351338"/>
              </a:xfrm>
              <a:blipFill>
                <a:blip r:embed="rId2"/>
                <a:stretch>
                  <a:fillRect l="-2103" t="-3226" b="-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134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138" name="Freeform: Shape 1137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reeform: Shape 1138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135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136" name="Freeform: Shape 1135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reeform: Shape 1136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70118D-0AF7-42D1-6124-78DBDC7F255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3496" y="2013470"/>
            <a:ext cx="5610333" cy="23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1142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313" name="Freeform: Shape 1312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4" name="Freeform: Shape 1313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5" name="Freeform: Shape 1314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6" name="Freeform: Shape 1315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7" name="Freeform: Shape 1316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8" name="Freeform: Shape 1317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9" name="Freeform: Shape 1318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0" name="Freeform: Shape 1319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1" name="Freeform: Shape 1320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2" name="Freeform: Shape 1321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3" name="Freeform: Shape 1322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4" name="Freeform: Shape 1323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5" name="Freeform: Shape 1324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6" name="Freeform: Shape 1325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7" name="Freeform: Shape 1326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8" name="Freeform: Shape 1327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9" name="Freeform: Shape 1328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0" name="Freeform: Shape 1329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1" name="Freeform: Shape 1330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2" name="Freeform: Shape 1331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3" name="Freeform: Shape 1332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4" name="Freeform: Shape 1333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5" name="Freeform: Shape 1334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6" name="Freeform: Shape 1335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7" name="Freeform: Shape 1336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8" name="Freeform: Shape 1337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9" name="Freeform: Shape 1338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0" name="Freeform: Shape 1339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1" name="Freeform: Shape 1340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2" name="Freeform: Shape 1341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3" name="Freeform: Shape 1342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4" name="Freeform: Shape 1343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5" name="Freeform: Shape 1344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6" name="Freeform: Shape 1345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7" name="Freeform: Shape 1346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8" name="Freeform: Shape 1347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9" name="Freeform: Shape 1348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0" name="Freeform: Shape 1349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1" name="Freeform: Shape 1350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2" name="Freeform: Shape 1351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3" name="Freeform: Shape 1352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4" name="Freeform: Shape 1353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5" name="Freeform: Shape 1354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6" name="Freeform: Shape 1355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7" name="Freeform: Shape 1356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8" name="Freeform: Shape 1357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9" name="Freeform: Shape 1358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0" name="Freeform: Shape 1359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1" name="Freeform: Shape 1360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2" name="Freeform: Shape 1361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3" name="Freeform: Shape 1362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reeform: Shape 1363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5" name="Freeform: Shape 1364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6" name="Freeform: Shape 1365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7" name="Freeform: Shape 1366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reeform: Shape 1367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Freeform: Shape 1368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0" name="Freeform: Shape 1369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1" name="Freeform: Shape 1370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2" name="Freeform: Shape 1371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3" name="Freeform: Shape 1372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4" name="Freeform: Shape 1373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5" name="Freeform: Shape 1374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6" name="Freeform: Shape 1375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7" name="Freeform: Shape 1376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8" name="Freeform: Shape 1377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9" name="Freeform: Shape 1378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0" name="Freeform: Shape 1379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1" name="Freeform: Shape 1380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2" name="Freeform: Shape 1381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3" name="Freeform: Shape 1382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4" name="Freeform: Shape 1383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5" name="Freeform: Shape 1384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6" name="Freeform: Shape 1385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7" name="Freeform: Shape 1386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8" name="Freeform: Shape 1387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9" name="Freeform: Shape 1388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0" name="Freeform: Shape 1389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1" name="Freeform: Shape 1390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2" name="Freeform: Shape 1391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3" name="Freeform: Shape 1392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4" name="Freeform: Shape 1393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5" name="Freeform: Shape 1394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6" name="Freeform: Shape 1395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7" name="Freeform: Shape 1396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8" name="Freeform: Shape 1397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9" name="Freeform: Shape 1398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0" name="Freeform: Shape 1399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1" name="Freeform: Shape 1400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2" name="Freeform: Shape 1401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3" name="Freeform: Shape 1402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4" name="Freeform: Shape 1403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5" name="Freeform: Shape 1404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6" name="Freeform: Shape 1405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7" name="Freeform: Shape 1406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8" name="Freeform: Shape 1407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9" name="Freeform: Shape 1408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0" name="Freeform: Shape 1409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1" name="Freeform: Shape 1410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2" name="Freeform: Shape 1411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3" name="Freeform: Shape 1412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4" name="Freeform: Shape 1413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5" name="Freeform: Shape 1414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6" name="Freeform: Shape 1415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7" name="Freeform: Shape 1416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8" name="Freeform: Shape 1417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9" name="Freeform: Shape 1418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0" name="Freeform: Shape 1419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1" name="Freeform: Shape 1420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2" name="Freeform: Shape 1421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3" name="Freeform: Shape 1422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4" name="Freeform: Shape 1423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5" name="Freeform: Shape 1424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6" name="Freeform: Shape 1425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7" name="Freeform: Shape 1426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8" name="Freeform: Shape 1427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9" name="Freeform: Shape 1428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0" name="Freeform: Shape 1429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1" name="Freeform: Shape 1430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2" name="Freeform: Shape 1431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3" name="Freeform: Shape 1432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4" name="Freeform: Shape 1433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5" name="Freeform: Shape 1434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6" name="Freeform: Shape 1435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7" name="Freeform: Shape 1436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8" name="Freeform: Shape 1437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9" name="Freeform: Shape 1438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0" name="Freeform: Shape 1439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1" name="Freeform: Shape 1440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2" name="Freeform: Shape 1441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3" name="Freeform: Shape 1442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4" name="Freeform: Shape 1443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5" name="Freeform: Shape 1444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6" name="Freeform: Shape 1445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7" name="Freeform: Shape 1446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8" name="Freeform: Shape 1447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9" name="Freeform: Shape 1448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0" name="Freeform: Shape 1449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1" name="Freeform: Shape 1450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2" name="Freeform: Shape 1451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3" name="Freeform: Shape 1452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4" name="Freeform: Shape 1453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5" name="Freeform: Shape 1454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6" name="Freeform: Shape 1455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7" name="Freeform: Shape 1456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8" name="Freeform: Shape 1457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9" name="Freeform: Shape 1458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0" name="Freeform: Shape 1459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1" name="Freeform: Shape 1460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2" name="Freeform: Shape 1461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3" name="Freeform: Shape 1462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4" name="Freeform: Shape 1463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5" name="Freeform: Shape 1464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6" name="Freeform: Shape 1465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7" name="Freeform: Shape 1466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8" name="Freeform: Shape 1467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9" name="Freeform: Shape 1468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0" name="Freeform: Shape 1469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1" name="Freeform: Shape 1470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2" name="Freeform: Shape 1471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3" name="Freeform: Shape 1472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4" name="Freeform: Shape 1473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5" name="Freeform: Shape 1474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6" name="Freeform: Shape 1475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7" name="Freeform: Shape 1476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8" name="Freeform: Shape 1477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9" name="Freeform: Shape 1478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0" name="Freeform: Shape 1479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1" name="Freeform: Shape 1480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143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144" name="Freeform: Shape 1143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reeform: Shape 1144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reeform: Shape 1145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reeform: Shape 1146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reeform: Shape 1147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reeform: Shape 1148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reeform: Shape 1149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reeform: Shape 1150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reeform: Shape 1151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reeform: Shape 1152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reeform: Shape 1153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reeform: Shape 1154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reeform: Shape 1155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reeform: Shape 1156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reeform: Shape 1157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reeform: Shape 1158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reeform: Shape 1159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reeform: Shape 1160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reeform: Shape 1161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reeform: Shape 1162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reeform: Shape 1163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reeform: Shape 1164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reeform: Shape 1165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reeform: Shape 1166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reeform: Shape 1167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reeform: Shape 1168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reeform: Shape 1169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reeform: Shape 1170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reeform: Shape 1171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reeform: Shape 1172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reeform: Shape 1173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Freeform: Shape 1174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6" name="Freeform: Shape 1175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7" name="Freeform: Shape 1176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8" name="Freeform: Shape 1177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9" name="Freeform: Shape 1178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0" name="Freeform: Shape 1179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1" name="Freeform: Shape 1180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2" name="Freeform: Shape 1181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3" name="Freeform: Shape 1182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4" name="Freeform: Shape 1183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5" name="Freeform: Shape 1184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6" name="Freeform: Shape 1185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7" name="Freeform: Shape 1186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8" name="Freeform: Shape 1187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9" name="Freeform: Shape 1188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0" name="Freeform: Shape 1189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1" name="Freeform: Shape 1190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reeform: Shape 1191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reeform: Shape 1192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reeform: Shape 1193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reeform: Shape 1194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reeform: Shape 1195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7" name="Freeform: Shape 1196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8" name="Freeform: Shape 1197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reeform: Shape 1198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0" name="Freeform: Shape 1199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1" name="Freeform: Shape 1200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2" name="Freeform: Shape 1201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3" name="Freeform: Shape 1202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4" name="Freeform: Shape 1203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5" name="Freeform: Shape 1204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6" name="Freeform: Shape 1205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7" name="Freeform: Shape 1206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8" name="Freeform: Shape 1207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9" name="Freeform: Shape 1208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0" name="Freeform: Shape 1209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1" name="Freeform: Shape 1210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2" name="Freeform: Shape 1211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3" name="Freeform: Shape 1212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4" name="Freeform: Shape 1213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5" name="Freeform: Shape 1214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6" name="Freeform: Shape 1215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7" name="Freeform: Shape 1216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8" name="Freeform: Shape 1217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9" name="Freeform: Shape 1218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0" name="Freeform: Shape 1219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1" name="Freeform: Shape 1220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2" name="Freeform: Shape 1221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3" name="Freeform: Shape 1222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4" name="Freeform: Shape 1223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5" name="Freeform: Shape 1224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6" name="Freeform: Shape 1225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7" name="Freeform: Shape 1226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8" name="Freeform: Shape 1227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9" name="Freeform: Shape 1228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0" name="Freeform: Shape 1229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1" name="Freeform: Shape 1230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2" name="Freeform: Shape 1231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3" name="Freeform: Shape 1232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4" name="Freeform: Shape 1233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5" name="Freeform: Shape 1234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6" name="Freeform: Shape 1235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7" name="Freeform: Shape 1236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8" name="Freeform: Shape 1237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9" name="Freeform: Shape 1238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0" name="Freeform: Shape 1239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1" name="Freeform: Shape 1240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2" name="Freeform: Shape 1241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3" name="Freeform: Shape 1242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4" name="Freeform: Shape 1243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5" name="Freeform: Shape 1244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6" name="Freeform: Shape 1245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7" name="Freeform: Shape 1246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8" name="Freeform: Shape 1247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9" name="Freeform: Shape 1248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0" name="Freeform: Shape 1249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1" name="Freeform: Shape 1250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2" name="Freeform: Shape 1251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3" name="Freeform: Shape 1252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4" name="Freeform: Shape 1253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5" name="Freeform: Shape 1254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6" name="Freeform: Shape 1255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7" name="Freeform: Shape 1256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8" name="Freeform: Shape 1257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9" name="Freeform: Shape 1258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0" name="Freeform: Shape 1259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1" name="Freeform: Shape 1260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2" name="Freeform: Shape 1261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3" name="Freeform: Shape 1262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4" name="Freeform: Shape 1263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5" name="Freeform: Shape 1264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6" name="Freeform: Shape 1265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7" name="Freeform: Shape 1266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8" name="Freeform: Shape 1267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reeform: Shape 1268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0" name="Freeform: Shape 1269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1" name="Freeform: Shape 1270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2" name="Freeform: Shape 1271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3" name="Freeform: Shape 1272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4" name="Freeform: Shape 1273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5" name="Freeform: Shape 1274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6" name="Freeform: Shape 1275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7" name="Freeform: Shape 1276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8" name="Freeform: Shape 1277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9" name="Freeform: Shape 1278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0" name="Freeform: Shape 1279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1" name="Freeform: Shape 1280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2" name="Freeform: Shape 1281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3" name="Freeform: Shape 1282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4" name="Freeform: Shape 1283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5" name="Freeform: Shape 1284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6" name="Freeform: Shape 1285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7" name="Freeform: Shape 1286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8" name="Freeform: Shape 1287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9" name="Freeform: Shape 1288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0" name="Freeform: Shape 1289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1" name="Freeform: Shape 1290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2" name="Freeform: Shape 1291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3" name="Freeform: Shape 1292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4" name="Freeform: Shape 1293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5" name="Freeform: Shape 1294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6" name="Freeform: Shape 1295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7" name="Freeform: Shape 1296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8" name="Freeform: Shape 1297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9" name="Freeform: Shape 1298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0" name="Freeform: Shape 1299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1" name="Freeform: Shape 1300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2" name="Freeform: Shape 1301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3" name="Freeform: Shape 1302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Freeform: Shape 1303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Freeform: Shape 1304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6" name="Freeform: Shape 1305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7" name="Freeform: Shape 1306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8" name="Freeform: Shape 1307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9" name="Freeform: Shape 1308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0" name="Freeform: Shape 1309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1" name="Freeform: Shape 1310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2" name="Freeform: Shape 1311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5FD3FBD-8603-3BC9-4868-44D023125BCC}"/>
              </a:ext>
            </a:extLst>
          </p:cNvPr>
          <p:cNvSpPr txBox="1"/>
          <p:nvPr/>
        </p:nvSpPr>
        <p:spPr>
          <a:xfrm>
            <a:off x="6645965" y="638327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hlinkClick r:id="rId4"/>
              </a:rPr>
              <a:t>Recommender System using ALS in </a:t>
            </a:r>
            <a:r>
              <a:rPr lang="en-IN" sz="1200" dirty="0" err="1">
                <a:hlinkClick r:id="rId4"/>
              </a:rPr>
              <a:t>Pyspark</a:t>
            </a:r>
            <a:r>
              <a:rPr lang="en-IN" sz="1200" dirty="0">
                <a:hlinkClick r:id="rId4"/>
              </a:rPr>
              <a:t> | by Bruno Borges | Medium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6001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3D13C9-076D-D384-A0D7-581F27511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1063">
            <a:extLst>
              <a:ext uri="{FF2B5EF4-FFF2-40B4-BE49-F238E27FC236}">
                <a16:creationId xmlns:a16="http://schemas.microsoft.com/office/drawing/2014/main" id="{0C730BBF-E71D-36A9-5249-D2CB2CE3F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8EFCA5F3-1C2E-B49E-0A09-F267A481F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DA7B2FEB-5AB4-56B6-82DA-5EBCE83D5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C4678977-4A19-A9D0-A1DA-C23D515D1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8169B0B9-EBBB-4208-252A-3BD630880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CCE38-DB91-038B-05E3-FCF862B2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pSp>
        <p:nvGrpSpPr>
          <p:cNvPr id="1072" name="Graphic 4">
            <a:extLst>
              <a:ext uri="{FF2B5EF4-FFF2-40B4-BE49-F238E27FC236}">
                <a16:creationId xmlns:a16="http://schemas.microsoft.com/office/drawing/2014/main" id="{4674746A-8D8C-7551-B722-57ECE5AAB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4A2981EE-F7A4-9B45-61DC-C9F2DA9F2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C864E9BF-F1ED-8706-4284-182DE886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BECDC091-55C2-8633-FE0C-308D12DC8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41D795E9-80EC-162E-FAA5-9E08C34CA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372175B4-F696-C292-6C42-AB11E122C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7DA1299A-384C-A50B-D0D1-7DD118A57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1A92A1E7-B33C-810B-82AE-8038F0C7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A89FD95E-4D88-6087-D5ED-45CD3E866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7ECFA4B9-8723-E6D6-6180-973B78E6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BAE15707-B4FF-3798-274C-EC0908860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40AEA440-B99B-922E-4760-8A9ADEAD2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3D0CE748-1492-66E8-6C72-AE57B9D06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DA11A762-6C6A-1673-9438-6D4171A9F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87" name="Graphic 4">
            <a:extLst>
              <a:ext uri="{FF2B5EF4-FFF2-40B4-BE49-F238E27FC236}">
                <a16:creationId xmlns:a16="http://schemas.microsoft.com/office/drawing/2014/main" id="{9660A921-A8A0-0073-5A8F-6BC95A53F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86A39FBE-6467-FDC0-A551-30A789837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5ED2BA34-2DAD-0BE8-5D23-939C6916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5311D4DC-FACE-221A-BC38-9EE7AAC72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0318131C-B190-26A6-6E20-84E6CB4F0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12EA2079-71F3-8D08-0795-F61A78838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E9424A6F-BBC7-8CC1-43BC-EEFF0A9DE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BD979F68-9C60-EC25-9511-96A3EDAD4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48CA83C6-E4CE-9EC6-011A-4DD275E68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56442806-6738-2FDD-76F5-3A38E71D1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0BE02B73-D66F-F373-7F1F-A8C9675C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AAA376D3-3D45-BC8F-C605-14B84137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D0F33A94-F4B1-F4D0-C8A0-8DB9BA2E8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9858C0E1-1481-F290-8B30-E1A883233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26E5-A1BA-4B45-586B-A3B7A36E1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270" y="685805"/>
            <a:ext cx="4974771" cy="45753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Better performance than baseline models</a:t>
            </a:r>
          </a:p>
          <a:p>
            <a:r>
              <a:rPr lang="en-US" dirty="0">
                <a:solidFill>
                  <a:schemeClr val="bg1"/>
                </a:solidFill>
              </a:rPr>
              <a:t>Ranking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Very low values even at k=100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Needle at haystack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Average common movies:  1.549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Genre may help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E3ED1E6-C204-8270-9EE0-DAE51E0F4B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173277"/>
              </p:ext>
            </p:extLst>
          </p:nvPr>
        </p:nvGraphicFramePr>
        <p:xfrm>
          <a:off x="636546" y="4439336"/>
          <a:ext cx="5181600" cy="17526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59276124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659808977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031797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Ranking 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3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5e-7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1.55e-6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2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6.25e-7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2.75e-6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NDCG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4.5e-7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2.23e-6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7025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CDE5F6-09E3-F025-9272-C43923FB0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12891"/>
              </p:ext>
            </p:extLst>
          </p:nvPr>
        </p:nvGraphicFramePr>
        <p:xfrm>
          <a:off x="6373854" y="5450256"/>
          <a:ext cx="51816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46620627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4837447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7558055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6476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W.RMSE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W.MAE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6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61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60510-88D5-1EA4-82A1-4AC31FB7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Future Work</a:t>
            </a:r>
            <a:endParaRPr lang="en-IN" sz="520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22FAEAB-1D92-E24F-21C9-25C3616C7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1549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50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16DDA6-3DDA-ED0A-9597-DE9E44489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6AB285A-81F9-42F0-A9FD-0058EB46E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08FF3E0-ABFD-4639-B6D5-59DC3C504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5F28668-2B20-456B-B40F-9496D0A01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45261A6-F525-4DE2-99D5-BD04602D3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726B9BC-5A36-4E2B-ACA8-E750DAF63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3D8668E-61B9-48EF-9EBA-555647BA6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3B5CB98A-8493-4791-B351-0BC590BB9A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4CA2FB47-60A5-434E-9BA4-1FF65518A12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06D9D90-1212-40FF-BAB0-8A661FC855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903898C6-CE98-4636-8CE5-5172BD2B9B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F5326F39-37DB-4935-9AD9-746655D5DD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0951-6C2F-B1DE-4EB6-CB058C545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7983" y="437322"/>
            <a:ext cx="6125817" cy="573964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Movielens</a:t>
            </a:r>
            <a:r>
              <a:rPr lang="en-US" dirty="0">
                <a:solidFill>
                  <a:schemeClr val="bg1"/>
                </a:solidFill>
              </a:rPr>
              <a:t> data -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https://grouplens.org/datasets/movielens/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Long tail picture -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https://neptune.ai/blog/recommender-systems-metrics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Metrics -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https://w3nhao.github.io/2023/03/31/HR-MRR-NDCG-Torchmetric-Implementation/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K-NN picture- 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https://blog.naver.com/PostView.nhn?blogId=limitsinx&amp;logNo=222146021517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K-NN dimension reduction techniques -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https://www.youtube.com/watch?v=UPAnUE_g5SQ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ALS -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https://medium.com/@brunoborges_38708/recommender-system-using-als-in-pyspark-10329e1d1ee1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Matrix factorization -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https://www.youtube.com/watch?v=ZspR5PZemcs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Textbook – Recommender Systems The Textbook by Charu C. Aggarwal -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https://link.springer.com/book/10.1007/978-3-319-29659-3</a:t>
            </a:r>
            <a:r>
              <a:rPr lang="en-US" dirty="0">
                <a:solidFill>
                  <a:schemeClr val="bg1"/>
                </a:solidFill>
              </a:rPr>
              <a:t> 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126F4D-1E11-B130-EE49-A4CE221F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52" y="2843938"/>
            <a:ext cx="3401391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864289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6DD9A1B-23F2-4443-B0D4-00FF72D27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5A69CBB-DA63-440A-B853-88D42A6F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60" y="873720"/>
            <a:ext cx="10534650" cy="4962109"/>
          </a:xfrm>
          <a:custGeom>
            <a:avLst/>
            <a:gdLst>
              <a:gd name="connsiteX0" fmla="*/ 6180200 w 10534650"/>
              <a:gd name="connsiteY0" fmla="*/ 4801197 h 4962109"/>
              <a:gd name="connsiteX1" fmla="*/ 6147637 w 10534650"/>
              <a:gd name="connsiteY1" fmla="*/ 4805291 h 4962109"/>
              <a:gd name="connsiteX2" fmla="*/ 6164640 w 10534650"/>
              <a:gd name="connsiteY2" fmla="*/ 4804893 h 4962109"/>
              <a:gd name="connsiteX3" fmla="*/ 6180200 w 10534650"/>
              <a:gd name="connsiteY3" fmla="*/ 4801197 h 4962109"/>
              <a:gd name="connsiteX4" fmla="*/ 5969537 w 10534650"/>
              <a:gd name="connsiteY4" fmla="*/ 4731750 h 4962109"/>
              <a:gd name="connsiteX5" fmla="*/ 5980870 w 10534650"/>
              <a:gd name="connsiteY5" fmla="*/ 4743324 h 4962109"/>
              <a:gd name="connsiteX6" fmla="*/ 5980870 w 10534650"/>
              <a:gd name="connsiteY6" fmla="*/ 4743323 h 4962109"/>
              <a:gd name="connsiteX7" fmla="*/ 6712815 w 10534650"/>
              <a:gd name="connsiteY7" fmla="*/ 4676908 h 4962109"/>
              <a:gd name="connsiteX8" fmla="*/ 6712815 w 10534650"/>
              <a:gd name="connsiteY8" fmla="*/ 4676909 h 4962109"/>
              <a:gd name="connsiteX9" fmla="*/ 6734605 w 10534650"/>
              <a:gd name="connsiteY9" fmla="*/ 4700281 h 4962109"/>
              <a:gd name="connsiteX10" fmla="*/ 6712815 w 10534650"/>
              <a:gd name="connsiteY10" fmla="*/ 4676908 h 4962109"/>
              <a:gd name="connsiteX11" fmla="*/ 5236566 w 10534650"/>
              <a:gd name="connsiteY11" fmla="*/ 4571169 h 4962109"/>
              <a:gd name="connsiteX12" fmla="*/ 5264294 w 10534650"/>
              <a:gd name="connsiteY12" fmla="*/ 4579674 h 4962109"/>
              <a:gd name="connsiteX13" fmla="*/ 5280204 w 10534650"/>
              <a:gd name="connsiteY13" fmla="*/ 4586908 h 4962109"/>
              <a:gd name="connsiteX14" fmla="*/ 5280336 w 10534650"/>
              <a:gd name="connsiteY14" fmla="*/ 4586967 h 4962109"/>
              <a:gd name="connsiteX15" fmla="*/ 5294396 w 10534650"/>
              <a:gd name="connsiteY15" fmla="*/ 4593609 h 4962109"/>
              <a:gd name="connsiteX16" fmla="*/ 5296104 w 10534650"/>
              <a:gd name="connsiteY16" fmla="*/ 4594130 h 4962109"/>
              <a:gd name="connsiteX17" fmla="*/ 5301566 w 10534650"/>
              <a:gd name="connsiteY17" fmla="*/ 4596610 h 4962109"/>
              <a:gd name="connsiteX18" fmla="*/ 5323749 w 10534650"/>
              <a:gd name="connsiteY18" fmla="*/ 4602562 h 4962109"/>
              <a:gd name="connsiteX19" fmla="*/ 5296104 w 10534650"/>
              <a:gd name="connsiteY19" fmla="*/ 4594130 h 4962109"/>
              <a:gd name="connsiteX20" fmla="*/ 5280336 w 10534650"/>
              <a:gd name="connsiteY20" fmla="*/ 4586967 h 4962109"/>
              <a:gd name="connsiteX21" fmla="*/ 5266003 w 10534650"/>
              <a:gd name="connsiteY21" fmla="*/ 4580197 h 4962109"/>
              <a:gd name="connsiteX22" fmla="*/ 5264294 w 10534650"/>
              <a:gd name="connsiteY22" fmla="*/ 4579674 h 4962109"/>
              <a:gd name="connsiteX23" fmla="*/ 5258823 w 10534650"/>
              <a:gd name="connsiteY23" fmla="*/ 4577184 h 4962109"/>
              <a:gd name="connsiteX24" fmla="*/ 5236566 w 10534650"/>
              <a:gd name="connsiteY24" fmla="*/ 4571169 h 4962109"/>
              <a:gd name="connsiteX25" fmla="*/ 5514391 w 10534650"/>
              <a:gd name="connsiteY25" fmla="*/ 4562409 h 4962109"/>
              <a:gd name="connsiteX26" fmla="*/ 5571581 w 10534650"/>
              <a:gd name="connsiteY26" fmla="*/ 4569638 h 4962109"/>
              <a:gd name="connsiteX27" fmla="*/ 5542458 w 10534650"/>
              <a:gd name="connsiteY27" fmla="*/ 4562909 h 4962109"/>
              <a:gd name="connsiteX28" fmla="*/ 5514391 w 10534650"/>
              <a:gd name="connsiteY28" fmla="*/ 4562409 h 4962109"/>
              <a:gd name="connsiteX29" fmla="*/ 3097094 w 10534650"/>
              <a:gd name="connsiteY29" fmla="*/ 4429045 h 4962109"/>
              <a:gd name="connsiteX30" fmla="*/ 3088347 w 10534650"/>
              <a:gd name="connsiteY30" fmla="*/ 4439791 h 4962109"/>
              <a:gd name="connsiteX31" fmla="*/ 3072652 w 10534650"/>
              <a:gd name="connsiteY31" fmla="*/ 4457084 h 4962109"/>
              <a:gd name="connsiteX32" fmla="*/ 3053825 w 10534650"/>
              <a:gd name="connsiteY32" fmla="*/ 4465207 h 4962109"/>
              <a:gd name="connsiteX33" fmla="*/ 3088348 w 10534650"/>
              <a:gd name="connsiteY33" fmla="*/ 4439791 h 4962109"/>
              <a:gd name="connsiteX34" fmla="*/ 4090071 w 10534650"/>
              <a:gd name="connsiteY34" fmla="*/ 4402823 h 4962109"/>
              <a:gd name="connsiteX35" fmla="*/ 4105672 w 10534650"/>
              <a:gd name="connsiteY35" fmla="*/ 4404644 h 4962109"/>
              <a:gd name="connsiteX36" fmla="*/ 4121173 w 10534650"/>
              <a:gd name="connsiteY36" fmla="*/ 4414076 h 4962109"/>
              <a:gd name="connsiteX37" fmla="*/ 4105673 w 10534650"/>
              <a:gd name="connsiteY37" fmla="*/ 4404644 h 4962109"/>
              <a:gd name="connsiteX38" fmla="*/ 4105672 w 10534650"/>
              <a:gd name="connsiteY38" fmla="*/ 4404644 h 4962109"/>
              <a:gd name="connsiteX39" fmla="*/ 4105672 w 10534650"/>
              <a:gd name="connsiteY39" fmla="*/ 4404644 h 4962109"/>
              <a:gd name="connsiteX40" fmla="*/ 4090071 w 10534650"/>
              <a:gd name="connsiteY40" fmla="*/ 4402823 h 4962109"/>
              <a:gd name="connsiteX41" fmla="*/ 3874703 w 10534650"/>
              <a:gd name="connsiteY41" fmla="*/ 4390456 h 4962109"/>
              <a:gd name="connsiteX42" fmla="*/ 3921126 w 10534650"/>
              <a:gd name="connsiteY42" fmla="*/ 4417222 h 4962109"/>
              <a:gd name="connsiteX43" fmla="*/ 3896594 w 10534650"/>
              <a:gd name="connsiteY43" fmla="*/ 4409211 h 4962109"/>
              <a:gd name="connsiteX44" fmla="*/ 3874703 w 10534650"/>
              <a:gd name="connsiteY44" fmla="*/ 4390456 h 4962109"/>
              <a:gd name="connsiteX45" fmla="*/ 7873706 w 10534650"/>
              <a:gd name="connsiteY45" fmla="*/ 4301238 h 4962109"/>
              <a:gd name="connsiteX46" fmla="*/ 7892206 w 10534650"/>
              <a:gd name="connsiteY46" fmla="*/ 4317039 h 4962109"/>
              <a:gd name="connsiteX47" fmla="*/ 7899880 w 10534650"/>
              <a:gd name="connsiteY47" fmla="*/ 4320773 h 4962109"/>
              <a:gd name="connsiteX48" fmla="*/ 7892205 w 10534650"/>
              <a:gd name="connsiteY48" fmla="*/ 4317038 h 4962109"/>
              <a:gd name="connsiteX49" fmla="*/ 7873706 w 10534650"/>
              <a:gd name="connsiteY49" fmla="*/ 4301238 h 4962109"/>
              <a:gd name="connsiteX50" fmla="*/ 1456506 w 10534650"/>
              <a:gd name="connsiteY50" fmla="*/ 3863438 h 4962109"/>
              <a:gd name="connsiteX51" fmla="*/ 1442667 w 10534650"/>
              <a:gd name="connsiteY51" fmla="*/ 3867764 h 4962109"/>
              <a:gd name="connsiteX52" fmla="*/ 1397372 w 10534650"/>
              <a:gd name="connsiteY52" fmla="*/ 3890362 h 4962109"/>
              <a:gd name="connsiteX53" fmla="*/ 1442668 w 10534650"/>
              <a:gd name="connsiteY53" fmla="*/ 3867764 h 4962109"/>
              <a:gd name="connsiteX54" fmla="*/ 1071905 w 10534650"/>
              <a:gd name="connsiteY54" fmla="*/ 3816123 h 4962109"/>
              <a:gd name="connsiteX55" fmla="*/ 1062478 w 10534650"/>
              <a:gd name="connsiteY55" fmla="*/ 3818725 h 4962109"/>
              <a:gd name="connsiteX56" fmla="*/ 1022563 w 10534650"/>
              <a:gd name="connsiteY56" fmla="*/ 3825445 h 4962109"/>
              <a:gd name="connsiteX57" fmla="*/ 1062480 w 10534650"/>
              <a:gd name="connsiteY57" fmla="*/ 3818725 h 4962109"/>
              <a:gd name="connsiteX58" fmla="*/ 1209869 w 10534650"/>
              <a:gd name="connsiteY58" fmla="*/ 3815014 h 4962109"/>
              <a:gd name="connsiteX59" fmla="*/ 1257364 w 10534650"/>
              <a:gd name="connsiteY59" fmla="*/ 3832567 h 4962109"/>
              <a:gd name="connsiteX60" fmla="*/ 1209869 w 10534650"/>
              <a:gd name="connsiteY60" fmla="*/ 3815014 h 4962109"/>
              <a:gd name="connsiteX61" fmla="*/ 0 w 10534650"/>
              <a:gd name="connsiteY61" fmla="*/ 0 h 4962109"/>
              <a:gd name="connsiteX62" fmla="*/ 10534650 w 10534650"/>
              <a:gd name="connsiteY62" fmla="*/ 0 h 4962109"/>
              <a:gd name="connsiteX63" fmla="*/ 10534650 w 10534650"/>
              <a:gd name="connsiteY63" fmla="*/ 3353931 h 4962109"/>
              <a:gd name="connsiteX64" fmla="*/ 10495227 w 10534650"/>
              <a:gd name="connsiteY64" fmla="*/ 3401247 h 4962109"/>
              <a:gd name="connsiteX65" fmla="*/ 10463118 w 10534650"/>
              <a:gd name="connsiteY65" fmla="*/ 3434133 h 4962109"/>
              <a:gd name="connsiteX66" fmla="*/ 10378879 w 10534650"/>
              <a:gd name="connsiteY66" fmla="*/ 3472380 h 4962109"/>
              <a:gd name="connsiteX67" fmla="*/ 10304799 w 10534650"/>
              <a:gd name="connsiteY67" fmla="*/ 3500370 h 4962109"/>
              <a:gd name="connsiteX68" fmla="*/ 10250242 w 10534650"/>
              <a:gd name="connsiteY68" fmla="*/ 3533216 h 4962109"/>
              <a:gd name="connsiteX69" fmla="*/ 10204013 w 10534650"/>
              <a:gd name="connsiteY69" fmla="*/ 3563655 h 4962109"/>
              <a:gd name="connsiteX70" fmla="*/ 10098588 w 10534650"/>
              <a:gd name="connsiteY70" fmla="*/ 3643324 h 4962109"/>
              <a:gd name="connsiteX71" fmla="*/ 9983369 w 10534650"/>
              <a:gd name="connsiteY71" fmla="*/ 3708784 h 4962109"/>
              <a:gd name="connsiteX72" fmla="*/ 9888637 w 10534650"/>
              <a:gd name="connsiteY72" fmla="*/ 3792146 h 4962109"/>
              <a:gd name="connsiteX73" fmla="*/ 9848780 w 10534650"/>
              <a:gd name="connsiteY73" fmla="*/ 3838049 h 4962109"/>
              <a:gd name="connsiteX74" fmla="*/ 9769701 w 10534650"/>
              <a:gd name="connsiteY74" fmla="*/ 3865885 h 4962109"/>
              <a:gd name="connsiteX75" fmla="*/ 9682888 w 10534650"/>
              <a:gd name="connsiteY75" fmla="*/ 3911938 h 4962109"/>
              <a:gd name="connsiteX76" fmla="*/ 9620297 w 10534650"/>
              <a:gd name="connsiteY76" fmla="*/ 3959262 h 4962109"/>
              <a:gd name="connsiteX77" fmla="*/ 9572344 w 10534650"/>
              <a:gd name="connsiteY77" fmla="*/ 3990515 h 4962109"/>
              <a:gd name="connsiteX78" fmla="*/ 9505537 w 10534650"/>
              <a:gd name="connsiteY78" fmla="*/ 4020672 h 4962109"/>
              <a:gd name="connsiteX79" fmla="*/ 9437819 w 10534650"/>
              <a:gd name="connsiteY79" fmla="*/ 4061525 h 4962109"/>
              <a:gd name="connsiteX80" fmla="*/ 9404527 w 10534650"/>
              <a:gd name="connsiteY80" fmla="*/ 4087281 h 4962109"/>
              <a:gd name="connsiteX81" fmla="*/ 9340611 w 10534650"/>
              <a:gd name="connsiteY81" fmla="*/ 4129506 h 4962109"/>
              <a:gd name="connsiteX82" fmla="*/ 9275062 w 10534650"/>
              <a:gd name="connsiteY82" fmla="*/ 4168468 h 4962109"/>
              <a:gd name="connsiteX83" fmla="*/ 9154049 w 10534650"/>
              <a:gd name="connsiteY83" fmla="*/ 4209968 h 4962109"/>
              <a:gd name="connsiteX84" fmla="*/ 9041981 w 10534650"/>
              <a:gd name="connsiteY84" fmla="*/ 4275454 h 4962109"/>
              <a:gd name="connsiteX85" fmla="*/ 8953407 w 10534650"/>
              <a:gd name="connsiteY85" fmla="*/ 4322870 h 4962109"/>
              <a:gd name="connsiteX86" fmla="*/ 8901537 w 10534650"/>
              <a:gd name="connsiteY86" fmla="*/ 4354413 h 4962109"/>
              <a:gd name="connsiteX87" fmla="*/ 8805370 w 10534650"/>
              <a:gd name="connsiteY87" fmla="*/ 4426175 h 4962109"/>
              <a:gd name="connsiteX88" fmla="*/ 8658874 w 10534650"/>
              <a:gd name="connsiteY88" fmla="*/ 4498599 h 4962109"/>
              <a:gd name="connsiteX89" fmla="*/ 8570718 w 10534650"/>
              <a:gd name="connsiteY89" fmla="*/ 4537136 h 4962109"/>
              <a:gd name="connsiteX90" fmla="*/ 8382959 w 10534650"/>
              <a:gd name="connsiteY90" fmla="*/ 4591539 h 4962109"/>
              <a:gd name="connsiteX91" fmla="*/ 8322237 w 10534650"/>
              <a:gd name="connsiteY91" fmla="*/ 4611347 h 4962109"/>
              <a:gd name="connsiteX92" fmla="*/ 8253574 w 10534650"/>
              <a:gd name="connsiteY92" fmla="*/ 4622451 h 4962109"/>
              <a:gd name="connsiteX93" fmla="*/ 8142452 w 10534650"/>
              <a:gd name="connsiteY93" fmla="*/ 4652191 h 4962109"/>
              <a:gd name="connsiteX94" fmla="*/ 7926082 w 10534650"/>
              <a:gd name="connsiteY94" fmla="*/ 4701680 h 4962109"/>
              <a:gd name="connsiteX95" fmla="*/ 7878875 w 10534650"/>
              <a:gd name="connsiteY95" fmla="*/ 4708305 h 4962109"/>
              <a:gd name="connsiteX96" fmla="*/ 7757501 w 10534650"/>
              <a:gd name="connsiteY96" fmla="*/ 4741432 h 4962109"/>
              <a:gd name="connsiteX97" fmla="*/ 7684511 w 10534650"/>
              <a:gd name="connsiteY97" fmla="*/ 4764301 h 4962109"/>
              <a:gd name="connsiteX98" fmla="*/ 7624515 w 10534650"/>
              <a:gd name="connsiteY98" fmla="*/ 4776179 h 4962109"/>
              <a:gd name="connsiteX99" fmla="*/ 7571930 w 10534650"/>
              <a:gd name="connsiteY99" fmla="*/ 4780027 h 4962109"/>
              <a:gd name="connsiteX100" fmla="*/ 7432402 w 10534650"/>
              <a:gd name="connsiteY100" fmla="*/ 4807278 h 4962109"/>
              <a:gd name="connsiteX101" fmla="*/ 7376754 w 10534650"/>
              <a:gd name="connsiteY101" fmla="*/ 4817968 h 4962109"/>
              <a:gd name="connsiteX102" fmla="*/ 7231546 w 10534650"/>
              <a:gd name="connsiteY102" fmla="*/ 4857825 h 4962109"/>
              <a:gd name="connsiteX103" fmla="*/ 7109089 w 10534650"/>
              <a:gd name="connsiteY103" fmla="*/ 4882341 h 4962109"/>
              <a:gd name="connsiteX104" fmla="*/ 7057788 w 10534650"/>
              <a:gd name="connsiteY104" fmla="*/ 4894624 h 4962109"/>
              <a:gd name="connsiteX105" fmla="*/ 6941125 w 10534650"/>
              <a:gd name="connsiteY105" fmla="*/ 4913041 h 4962109"/>
              <a:gd name="connsiteX106" fmla="*/ 6874857 w 10534650"/>
              <a:gd name="connsiteY106" fmla="*/ 4927091 h 4962109"/>
              <a:gd name="connsiteX107" fmla="*/ 6714789 w 10534650"/>
              <a:gd name="connsiteY107" fmla="*/ 4937175 h 4962109"/>
              <a:gd name="connsiteX108" fmla="*/ 6549597 w 10534650"/>
              <a:gd name="connsiteY108" fmla="*/ 4946170 h 4962109"/>
              <a:gd name="connsiteX109" fmla="*/ 6459201 w 10534650"/>
              <a:gd name="connsiteY109" fmla="*/ 4946704 h 4962109"/>
              <a:gd name="connsiteX110" fmla="*/ 6379993 w 10534650"/>
              <a:gd name="connsiteY110" fmla="*/ 4951898 h 4962109"/>
              <a:gd name="connsiteX111" fmla="*/ 6311205 w 10534650"/>
              <a:gd name="connsiteY111" fmla="*/ 4953901 h 4962109"/>
              <a:gd name="connsiteX112" fmla="*/ 6201505 w 10534650"/>
              <a:gd name="connsiteY112" fmla="*/ 4959986 h 4962109"/>
              <a:gd name="connsiteX113" fmla="*/ 6156018 w 10534650"/>
              <a:gd name="connsiteY113" fmla="*/ 4960421 h 4962109"/>
              <a:gd name="connsiteX114" fmla="*/ 6049276 w 10534650"/>
              <a:gd name="connsiteY114" fmla="*/ 4952977 h 4962109"/>
              <a:gd name="connsiteX115" fmla="*/ 6012280 w 10534650"/>
              <a:gd name="connsiteY115" fmla="*/ 4948608 h 4962109"/>
              <a:gd name="connsiteX116" fmla="*/ 5942361 w 10534650"/>
              <a:gd name="connsiteY116" fmla="*/ 4920847 h 4962109"/>
              <a:gd name="connsiteX117" fmla="*/ 5933980 w 10534650"/>
              <a:gd name="connsiteY117" fmla="*/ 4918608 h 4962109"/>
              <a:gd name="connsiteX118" fmla="*/ 5887681 w 10534650"/>
              <a:gd name="connsiteY118" fmla="*/ 4906368 h 4962109"/>
              <a:gd name="connsiteX119" fmla="*/ 5862209 w 10534650"/>
              <a:gd name="connsiteY119" fmla="*/ 4901667 h 4962109"/>
              <a:gd name="connsiteX120" fmla="*/ 5765973 w 10534650"/>
              <a:gd name="connsiteY120" fmla="*/ 4876200 h 4962109"/>
              <a:gd name="connsiteX121" fmla="*/ 5710431 w 10534650"/>
              <a:gd name="connsiteY121" fmla="*/ 4863519 h 4962109"/>
              <a:gd name="connsiteX122" fmla="*/ 5664908 w 10534650"/>
              <a:gd name="connsiteY122" fmla="*/ 4861723 h 4962109"/>
              <a:gd name="connsiteX123" fmla="*/ 5585007 w 10534650"/>
              <a:gd name="connsiteY123" fmla="*/ 4857960 h 4962109"/>
              <a:gd name="connsiteX124" fmla="*/ 5559231 w 10534650"/>
              <a:gd name="connsiteY124" fmla="*/ 4860477 h 4962109"/>
              <a:gd name="connsiteX125" fmla="*/ 5444811 w 10534650"/>
              <a:gd name="connsiteY125" fmla="*/ 4840451 h 4962109"/>
              <a:gd name="connsiteX126" fmla="*/ 5379124 w 10534650"/>
              <a:gd name="connsiteY126" fmla="*/ 4835057 h 4962109"/>
              <a:gd name="connsiteX127" fmla="*/ 5306093 w 10534650"/>
              <a:gd name="connsiteY127" fmla="*/ 4814877 h 4962109"/>
              <a:gd name="connsiteX128" fmla="*/ 5284433 w 10534650"/>
              <a:gd name="connsiteY128" fmla="*/ 4814147 h 4962109"/>
              <a:gd name="connsiteX129" fmla="*/ 5260152 w 10534650"/>
              <a:gd name="connsiteY129" fmla="*/ 4813796 h 4962109"/>
              <a:gd name="connsiteX130" fmla="*/ 5185829 w 10534650"/>
              <a:gd name="connsiteY130" fmla="*/ 4809858 h 4962109"/>
              <a:gd name="connsiteX131" fmla="*/ 5140387 w 10534650"/>
              <a:gd name="connsiteY131" fmla="*/ 4812334 h 4962109"/>
              <a:gd name="connsiteX132" fmla="*/ 5054734 w 10534650"/>
              <a:gd name="connsiteY132" fmla="*/ 4803174 h 4962109"/>
              <a:gd name="connsiteX133" fmla="*/ 5022638 w 10534650"/>
              <a:gd name="connsiteY133" fmla="*/ 4805814 h 4962109"/>
              <a:gd name="connsiteX134" fmla="*/ 4942261 w 10534650"/>
              <a:gd name="connsiteY134" fmla="*/ 4800907 h 4962109"/>
              <a:gd name="connsiteX135" fmla="*/ 4870420 w 10534650"/>
              <a:gd name="connsiteY135" fmla="*/ 4793240 h 4962109"/>
              <a:gd name="connsiteX136" fmla="*/ 4800874 w 10534650"/>
              <a:gd name="connsiteY136" fmla="*/ 4789997 h 4962109"/>
              <a:gd name="connsiteX137" fmla="*/ 4750778 w 10534650"/>
              <a:gd name="connsiteY137" fmla="*/ 4792713 h 4962109"/>
              <a:gd name="connsiteX138" fmla="*/ 4696598 w 10534650"/>
              <a:gd name="connsiteY138" fmla="*/ 4792741 h 4962109"/>
              <a:gd name="connsiteX139" fmla="*/ 4546427 w 10534650"/>
              <a:gd name="connsiteY139" fmla="*/ 4804612 h 4962109"/>
              <a:gd name="connsiteX140" fmla="*/ 4519273 w 10534650"/>
              <a:gd name="connsiteY140" fmla="*/ 4797386 h 4962109"/>
              <a:gd name="connsiteX141" fmla="*/ 4363361 w 10534650"/>
              <a:gd name="connsiteY141" fmla="*/ 4781778 h 4962109"/>
              <a:gd name="connsiteX142" fmla="*/ 4329354 w 10534650"/>
              <a:gd name="connsiteY142" fmla="*/ 4779838 h 4962109"/>
              <a:gd name="connsiteX143" fmla="*/ 4239595 w 10534650"/>
              <a:gd name="connsiteY143" fmla="*/ 4751840 h 4962109"/>
              <a:gd name="connsiteX144" fmla="*/ 4096514 w 10534650"/>
              <a:gd name="connsiteY144" fmla="*/ 4776811 h 4962109"/>
              <a:gd name="connsiteX145" fmla="*/ 3961888 w 10534650"/>
              <a:gd name="connsiteY145" fmla="*/ 4811077 h 4962109"/>
              <a:gd name="connsiteX146" fmla="*/ 3944891 w 10534650"/>
              <a:gd name="connsiteY146" fmla="*/ 4815486 h 4962109"/>
              <a:gd name="connsiteX147" fmla="*/ 3896970 w 10534650"/>
              <a:gd name="connsiteY147" fmla="*/ 4821693 h 4962109"/>
              <a:gd name="connsiteX148" fmla="*/ 3838196 w 10534650"/>
              <a:gd name="connsiteY148" fmla="*/ 4821037 h 4962109"/>
              <a:gd name="connsiteX149" fmla="*/ 3800670 w 10534650"/>
              <a:gd name="connsiteY149" fmla="*/ 4823403 h 4962109"/>
              <a:gd name="connsiteX150" fmla="*/ 3797857 w 10534650"/>
              <a:gd name="connsiteY150" fmla="*/ 4823456 h 4962109"/>
              <a:gd name="connsiteX151" fmla="*/ 3740361 w 10534650"/>
              <a:gd name="connsiteY151" fmla="*/ 4819547 h 4962109"/>
              <a:gd name="connsiteX152" fmla="*/ 3733853 w 10534650"/>
              <a:gd name="connsiteY152" fmla="*/ 4818257 h 4962109"/>
              <a:gd name="connsiteX153" fmla="*/ 3704618 w 10534650"/>
              <a:gd name="connsiteY153" fmla="*/ 4809915 h 4962109"/>
              <a:gd name="connsiteX154" fmla="*/ 3622533 w 10534650"/>
              <a:gd name="connsiteY154" fmla="*/ 4789121 h 4962109"/>
              <a:gd name="connsiteX155" fmla="*/ 3545207 w 10534650"/>
              <a:gd name="connsiteY155" fmla="*/ 4769391 h 4962109"/>
              <a:gd name="connsiteX156" fmla="*/ 3519303 w 10534650"/>
              <a:gd name="connsiteY156" fmla="*/ 4784698 h 4962109"/>
              <a:gd name="connsiteX157" fmla="*/ 3480065 w 10534650"/>
              <a:gd name="connsiteY157" fmla="*/ 4796876 h 4962109"/>
              <a:gd name="connsiteX158" fmla="*/ 3438793 w 10534650"/>
              <a:gd name="connsiteY158" fmla="*/ 4776257 h 4962109"/>
              <a:gd name="connsiteX159" fmla="*/ 3341926 w 10534650"/>
              <a:gd name="connsiteY159" fmla="*/ 4732751 h 4962109"/>
              <a:gd name="connsiteX160" fmla="*/ 3279243 w 10534650"/>
              <a:gd name="connsiteY160" fmla="*/ 4726817 h 4962109"/>
              <a:gd name="connsiteX161" fmla="*/ 3143823 w 10534650"/>
              <a:gd name="connsiteY161" fmla="*/ 4701842 h 4962109"/>
              <a:gd name="connsiteX162" fmla="*/ 3056138 w 10534650"/>
              <a:gd name="connsiteY162" fmla="*/ 4673429 h 4962109"/>
              <a:gd name="connsiteX163" fmla="*/ 2993770 w 10534650"/>
              <a:gd name="connsiteY163" fmla="*/ 4643771 h 4962109"/>
              <a:gd name="connsiteX164" fmla="*/ 2904225 w 10534650"/>
              <a:gd name="connsiteY164" fmla="*/ 4604470 h 4962109"/>
              <a:gd name="connsiteX165" fmla="*/ 2813231 w 10534650"/>
              <a:gd name="connsiteY165" fmla="*/ 4581028 h 4962109"/>
              <a:gd name="connsiteX166" fmla="*/ 2748028 w 10534650"/>
              <a:gd name="connsiteY166" fmla="*/ 4554886 h 4962109"/>
              <a:gd name="connsiteX167" fmla="*/ 2667581 w 10534650"/>
              <a:gd name="connsiteY167" fmla="*/ 4534574 h 4962109"/>
              <a:gd name="connsiteX168" fmla="*/ 2599283 w 10534650"/>
              <a:gd name="connsiteY168" fmla="*/ 4529376 h 4962109"/>
              <a:gd name="connsiteX169" fmla="*/ 2491986 w 10534650"/>
              <a:gd name="connsiteY169" fmla="*/ 4524678 h 4962109"/>
              <a:gd name="connsiteX170" fmla="*/ 2363895 w 10534650"/>
              <a:gd name="connsiteY170" fmla="*/ 4471069 h 4962109"/>
              <a:gd name="connsiteX171" fmla="*/ 2311566 w 10534650"/>
              <a:gd name="connsiteY171" fmla="*/ 4457491 h 4962109"/>
              <a:gd name="connsiteX172" fmla="*/ 2262011 w 10534650"/>
              <a:gd name="connsiteY172" fmla="*/ 4449484 h 4962109"/>
              <a:gd name="connsiteX173" fmla="*/ 2158206 w 10534650"/>
              <a:gd name="connsiteY173" fmla="*/ 4412555 h 4962109"/>
              <a:gd name="connsiteX174" fmla="*/ 2115838 w 10534650"/>
              <a:gd name="connsiteY174" fmla="*/ 4399840 h 4962109"/>
              <a:gd name="connsiteX175" fmla="*/ 2055614 w 10534650"/>
              <a:gd name="connsiteY175" fmla="*/ 4395932 h 4962109"/>
              <a:gd name="connsiteX176" fmla="*/ 1947021 w 10534650"/>
              <a:gd name="connsiteY176" fmla="*/ 4374820 h 4962109"/>
              <a:gd name="connsiteX177" fmla="*/ 1840396 w 10534650"/>
              <a:gd name="connsiteY177" fmla="*/ 4327492 h 4962109"/>
              <a:gd name="connsiteX178" fmla="*/ 1793775 w 10534650"/>
              <a:gd name="connsiteY178" fmla="*/ 4328221 h 4962109"/>
              <a:gd name="connsiteX179" fmla="*/ 1777216 w 10534650"/>
              <a:gd name="connsiteY179" fmla="*/ 4326168 h 4962109"/>
              <a:gd name="connsiteX180" fmla="*/ 1629295 w 10534650"/>
              <a:gd name="connsiteY180" fmla="*/ 4294032 h 4962109"/>
              <a:gd name="connsiteX181" fmla="*/ 1614496 w 10534650"/>
              <a:gd name="connsiteY181" fmla="*/ 4290614 h 4962109"/>
              <a:gd name="connsiteX182" fmla="*/ 1545646 w 10534650"/>
              <a:gd name="connsiteY182" fmla="*/ 4266265 h 4962109"/>
              <a:gd name="connsiteX183" fmla="*/ 1369537 w 10534650"/>
              <a:gd name="connsiteY183" fmla="*/ 4242047 h 4962109"/>
              <a:gd name="connsiteX184" fmla="*/ 1358743 w 10534650"/>
              <a:gd name="connsiteY184" fmla="*/ 4239828 h 4962109"/>
              <a:gd name="connsiteX185" fmla="*/ 1298789 w 10534650"/>
              <a:gd name="connsiteY185" fmla="*/ 4245587 h 4962109"/>
              <a:gd name="connsiteX186" fmla="*/ 1268483 w 10534650"/>
              <a:gd name="connsiteY186" fmla="*/ 4257443 h 4962109"/>
              <a:gd name="connsiteX187" fmla="*/ 1221700 w 10534650"/>
              <a:gd name="connsiteY187" fmla="*/ 4268736 h 4962109"/>
              <a:gd name="connsiteX188" fmla="*/ 1174793 w 10534650"/>
              <a:gd name="connsiteY188" fmla="*/ 4270928 h 4962109"/>
              <a:gd name="connsiteX189" fmla="*/ 1098150 w 10534650"/>
              <a:gd name="connsiteY189" fmla="*/ 4243822 h 4962109"/>
              <a:gd name="connsiteX190" fmla="*/ 1069859 w 10534650"/>
              <a:gd name="connsiteY190" fmla="*/ 4239673 h 4962109"/>
              <a:gd name="connsiteX191" fmla="*/ 1007226 w 10534650"/>
              <a:gd name="connsiteY191" fmla="*/ 4224839 h 4962109"/>
              <a:gd name="connsiteX192" fmla="*/ 951768 w 10534650"/>
              <a:gd name="connsiteY192" fmla="*/ 4221810 h 4962109"/>
              <a:gd name="connsiteX193" fmla="*/ 906114 w 10534650"/>
              <a:gd name="connsiteY193" fmla="*/ 4235593 h 4962109"/>
              <a:gd name="connsiteX194" fmla="*/ 841245 w 10534650"/>
              <a:gd name="connsiteY194" fmla="*/ 4234521 h 4962109"/>
              <a:gd name="connsiteX195" fmla="*/ 800332 w 10534650"/>
              <a:gd name="connsiteY195" fmla="*/ 4219495 h 4962109"/>
              <a:gd name="connsiteX196" fmla="*/ 791951 w 10534650"/>
              <a:gd name="connsiteY196" fmla="*/ 4217256 h 4962109"/>
              <a:gd name="connsiteX197" fmla="*/ 682847 w 10534650"/>
              <a:gd name="connsiteY197" fmla="*/ 4209095 h 4962109"/>
              <a:gd name="connsiteX198" fmla="*/ 544048 w 10534650"/>
              <a:gd name="connsiteY198" fmla="*/ 4236583 h 4962109"/>
              <a:gd name="connsiteX199" fmla="*/ 520986 w 10534650"/>
              <a:gd name="connsiteY199" fmla="*/ 4242810 h 4962109"/>
              <a:gd name="connsiteX200" fmla="*/ 410178 w 10534650"/>
              <a:gd name="connsiteY200" fmla="*/ 4248822 h 4962109"/>
              <a:gd name="connsiteX201" fmla="*/ 350333 w 10534650"/>
              <a:gd name="connsiteY201" fmla="*/ 4258484 h 4962109"/>
              <a:gd name="connsiteX202" fmla="*/ 307802 w 10534650"/>
              <a:gd name="connsiteY202" fmla="*/ 4256334 h 4962109"/>
              <a:gd name="connsiteX203" fmla="*/ 254816 w 10534650"/>
              <a:gd name="connsiteY203" fmla="*/ 4277037 h 4962109"/>
              <a:gd name="connsiteX204" fmla="*/ 237292 w 10534650"/>
              <a:gd name="connsiteY204" fmla="*/ 4286423 h 4962109"/>
              <a:gd name="connsiteX205" fmla="*/ 216734 w 10534650"/>
              <a:gd name="connsiteY205" fmla="*/ 4291334 h 4962109"/>
              <a:gd name="connsiteX206" fmla="*/ 124141 w 10534650"/>
              <a:gd name="connsiteY206" fmla="*/ 4305079 h 4962109"/>
              <a:gd name="connsiteX207" fmla="*/ 107121 w 10534650"/>
              <a:gd name="connsiteY207" fmla="*/ 4315238 h 4962109"/>
              <a:gd name="connsiteX208" fmla="*/ 95746 w 10534650"/>
              <a:gd name="connsiteY208" fmla="*/ 4321517 h 4962109"/>
              <a:gd name="connsiteX209" fmla="*/ 6292 w 10534650"/>
              <a:gd name="connsiteY209" fmla="*/ 4327311 h 4962109"/>
              <a:gd name="connsiteX210" fmla="*/ 1 w 10534650"/>
              <a:gd name="connsiteY210" fmla="*/ 4327851 h 496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0534650" h="4962109">
                <a:moveTo>
                  <a:pt x="6180200" y="4801197"/>
                </a:moveTo>
                <a:lnTo>
                  <a:pt x="6147637" y="4805291"/>
                </a:lnTo>
                <a:lnTo>
                  <a:pt x="6164640" y="4804893"/>
                </a:lnTo>
                <a:cubicBezTo>
                  <a:pt x="6170280" y="4804512"/>
                  <a:pt x="6175677" y="4803578"/>
                  <a:pt x="6180200" y="4801197"/>
                </a:cubicBezTo>
                <a:close/>
                <a:moveTo>
                  <a:pt x="5969537" y="4731750"/>
                </a:moveTo>
                <a:lnTo>
                  <a:pt x="5980870" y="4743324"/>
                </a:lnTo>
                <a:lnTo>
                  <a:pt x="5980870" y="4743323"/>
                </a:lnTo>
                <a:close/>
                <a:moveTo>
                  <a:pt x="6712815" y="4676908"/>
                </a:moveTo>
                <a:lnTo>
                  <a:pt x="6712815" y="4676909"/>
                </a:lnTo>
                <a:lnTo>
                  <a:pt x="6734605" y="4700281"/>
                </a:lnTo>
                <a:cubicBezTo>
                  <a:pt x="6728727" y="4693945"/>
                  <a:pt x="6722664" y="4687596"/>
                  <a:pt x="6712815" y="4676908"/>
                </a:cubicBezTo>
                <a:close/>
                <a:moveTo>
                  <a:pt x="5236566" y="4571169"/>
                </a:moveTo>
                <a:lnTo>
                  <a:pt x="5264294" y="4579674"/>
                </a:lnTo>
                <a:lnTo>
                  <a:pt x="5280204" y="4586908"/>
                </a:lnTo>
                <a:lnTo>
                  <a:pt x="5280336" y="4586967"/>
                </a:lnTo>
                <a:lnTo>
                  <a:pt x="5294396" y="4593609"/>
                </a:lnTo>
                <a:lnTo>
                  <a:pt x="5296104" y="4594130"/>
                </a:lnTo>
                <a:lnTo>
                  <a:pt x="5301566" y="4596610"/>
                </a:lnTo>
                <a:cubicBezTo>
                  <a:pt x="5308775" y="4599427"/>
                  <a:pt x="5316122" y="4601617"/>
                  <a:pt x="5323749" y="4602562"/>
                </a:cubicBezTo>
                <a:lnTo>
                  <a:pt x="5296104" y="4594130"/>
                </a:lnTo>
                <a:lnTo>
                  <a:pt x="5280336" y="4586967"/>
                </a:lnTo>
                <a:lnTo>
                  <a:pt x="5266003" y="4580197"/>
                </a:lnTo>
                <a:lnTo>
                  <a:pt x="5264294" y="4579674"/>
                </a:lnTo>
                <a:lnTo>
                  <a:pt x="5258823" y="4577184"/>
                </a:lnTo>
                <a:cubicBezTo>
                  <a:pt x="5251595" y="4574355"/>
                  <a:pt x="5244224" y="4572143"/>
                  <a:pt x="5236566" y="4571169"/>
                </a:cubicBezTo>
                <a:close/>
                <a:moveTo>
                  <a:pt x="5514391" y="4562409"/>
                </a:moveTo>
                <a:lnTo>
                  <a:pt x="5571581" y="4569638"/>
                </a:lnTo>
                <a:cubicBezTo>
                  <a:pt x="5561681" y="4566506"/>
                  <a:pt x="5551982" y="4564189"/>
                  <a:pt x="5542458" y="4562909"/>
                </a:cubicBezTo>
                <a:cubicBezTo>
                  <a:pt x="5532935" y="4561630"/>
                  <a:pt x="5523588" y="4561388"/>
                  <a:pt x="5514391" y="4562409"/>
                </a:cubicBezTo>
                <a:close/>
                <a:moveTo>
                  <a:pt x="3097094" y="4429045"/>
                </a:moveTo>
                <a:lnTo>
                  <a:pt x="3088347" y="4439791"/>
                </a:lnTo>
                <a:cubicBezTo>
                  <a:pt x="3083671" y="4447172"/>
                  <a:pt x="3078424" y="4452894"/>
                  <a:pt x="3072652" y="4457084"/>
                </a:cubicBezTo>
                <a:lnTo>
                  <a:pt x="3053825" y="4465207"/>
                </a:lnTo>
                <a:cubicBezTo>
                  <a:pt x="3067357" y="4462670"/>
                  <a:pt x="3078995" y="4454555"/>
                  <a:pt x="3088348" y="4439791"/>
                </a:cubicBezTo>
                <a:close/>
                <a:moveTo>
                  <a:pt x="4090071" y="4402823"/>
                </a:moveTo>
                <a:lnTo>
                  <a:pt x="4105672" y="4404644"/>
                </a:lnTo>
                <a:lnTo>
                  <a:pt x="4121173" y="4414076"/>
                </a:lnTo>
                <a:cubicBezTo>
                  <a:pt x="4116059" y="4409460"/>
                  <a:pt x="4110873" y="4406418"/>
                  <a:pt x="4105673" y="4404644"/>
                </a:cubicBezTo>
                <a:lnTo>
                  <a:pt x="4105672" y="4404644"/>
                </a:lnTo>
                <a:lnTo>
                  <a:pt x="4105672" y="4404644"/>
                </a:lnTo>
                <a:cubicBezTo>
                  <a:pt x="4100470" y="4402869"/>
                  <a:pt x="4095250" y="4402364"/>
                  <a:pt x="4090071" y="4402823"/>
                </a:cubicBezTo>
                <a:close/>
                <a:moveTo>
                  <a:pt x="3874703" y="4390456"/>
                </a:moveTo>
                <a:cubicBezTo>
                  <a:pt x="3888207" y="4407424"/>
                  <a:pt x="3904096" y="4414579"/>
                  <a:pt x="3921126" y="4417222"/>
                </a:cubicBezTo>
                <a:lnTo>
                  <a:pt x="3896594" y="4409211"/>
                </a:lnTo>
                <a:cubicBezTo>
                  <a:pt x="3888805" y="4404972"/>
                  <a:pt x="3881457" y="4398939"/>
                  <a:pt x="3874703" y="4390456"/>
                </a:cubicBezTo>
                <a:close/>
                <a:moveTo>
                  <a:pt x="7873706" y="4301238"/>
                </a:moveTo>
                <a:cubicBezTo>
                  <a:pt x="7879271" y="4306720"/>
                  <a:pt x="7885522" y="4312339"/>
                  <a:pt x="7892206" y="4317039"/>
                </a:cubicBezTo>
                <a:lnTo>
                  <a:pt x="7899880" y="4320773"/>
                </a:lnTo>
                <a:lnTo>
                  <a:pt x="7892205" y="4317038"/>
                </a:lnTo>
                <a:cubicBezTo>
                  <a:pt x="7885522" y="4312339"/>
                  <a:pt x="7879271" y="4306720"/>
                  <a:pt x="7873706" y="4301238"/>
                </a:cubicBezTo>
                <a:close/>
                <a:moveTo>
                  <a:pt x="1456506" y="3863438"/>
                </a:moveTo>
                <a:cubicBezTo>
                  <a:pt x="1451501" y="3864050"/>
                  <a:pt x="1446149" y="3865681"/>
                  <a:pt x="1442667" y="3867764"/>
                </a:cubicBezTo>
                <a:cubicBezTo>
                  <a:pt x="1425879" y="3877941"/>
                  <a:pt x="1411091" y="3885493"/>
                  <a:pt x="1397372" y="3890362"/>
                </a:cubicBezTo>
                <a:cubicBezTo>
                  <a:pt x="1411091" y="3885493"/>
                  <a:pt x="1425880" y="3877941"/>
                  <a:pt x="1442668" y="3867764"/>
                </a:cubicBezTo>
                <a:close/>
                <a:moveTo>
                  <a:pt x="1071905" y="3816123"/>
                </a:moveTo>
                <a:lnTo>
                  <a:pt x="1062478" y="3818725"/>
                </a:lnTo>
                <a:lnTo>
                  <a:pt x="1022563" y="3825445"/>
                </a:lnTo>
                <a:lnTo>
                  <a:pt x="1062480" y="3818725"/>
                </a:lnTo>
                <a:close/>
                <a:moveTo>
                  <a:pt x="1209869" y="3815014"/>
                </a:moveTo>
                <a:cubicBezTo>
                  <a:pt x="1227625" y="3817890"/>
                  <a:pt x="1245541" y="3819944"/>
                  <a:pt x="1257364" y="3832567"/>
                </a:cubicBezTo>
                <a:cubicBezTo>
                  <a:pt x="1245542" y="3819944"/>
                  <a:pt x="1227625" y="3817890"/>
                  <a:pt x="1209869" y="3815014"/>
                </a:cubicBezTo>
                <a:close/>
                <a:moveTo>
                  <a:pt x="0" y="0"/>
                </a:moveTo>
                <a:lnTo>
                  <a:pt x="10534650" y="0"/>
                </a:lnTo>
                <a:lnTo>
                  <a:pt x="10534650" y="3353931"/>
                </a:lnTo>
                <a:lnTo>
                  <a:pt x="10495227" y="3401247"/>
                </a:lnTo>
                <a:cubicBezTo>
                  <a:pt x="10485337" y="3413006"/>
                  <a:pt x="10476032" y="3427032"/>
                  <a:pt x="10463118" y="3434133"/>
                </a:cubicBezTo>
                <a:cubicBezTo>
                  <a:pt x="10436316" y="3449009"/>
                  <a:pt x="10407326" y="3460583"/>
                  <a:pt x="10378879" y="3472380"/>
                </a:cubicBezTo>
                <a:cubicBezTo>
                  <a:pt x="10354448" y="3482409"/>
                  <a:pt x="10328740" y="3489381"/>
                  <a:pt x="10304799" y="3500370"/>
                </a:cubicBezTo>
                <a:cubicBezTo>
                  <a:pt x="10285652" y="3509090"/>
                  <a:pt x="10268271" y="3521824"/>
                  <a:pt x="10250242" y="3533216"/>
                </a:cubicBezTo>
                <a:cubicBezTo>
                  <a:pt x="10234541" y="3543095"/>
                  <a:pt x="10217465" y="3551396"/>
                  <a:pt x="10204013" y="3563655"/>
                </a:cubicBezTo>
                <a:cubicBezTo>
                  <a:pt x="10171195" y="3593338"/>
                  <a:pt x="10138228" y="3622454"/>
                  <a:pt x="10098588" y="3643324"/>
                </a:cubicBezTo>
                <a:cubicBezTo>
                  <a:pt x="10059514" y="3664046"/>
                  <a:pt x="10022283" y="3687678"/>
                  <a:pt x="9983369" y="3708784"/>
                </a:cubicBezTo>
                <a:cubicBezTo>
                  <a:pt x="9945228" y="3729383"/>
                  <a:pt x="9910448" y="3752437"/>
                  <a:pt x="9888637" y="3792146"/>
                </a:cubicBezTo>
                <a:cubicBezTo>
                  <a:pt x="9878912" y="3809668"/>
                  <a:pt x="9865565" y="3828615"/>
                  <a:pt x="9848780" y="3838049"/>
                </a:cubicBezTo>
                <a:cubicBezTo>
                  <a:pt x="9824861" y="3851452"/>
                  <a:pt x="9795499" y="3854838"/>
                  <a:pt x="9769701" y="3865885"/>
                </a:cubicBezTo>
                <a:cubicBezTo>
                  <a:pt x="9739318" y="3878850"/>
                  <a:pt x="9704457" y="3889469"/>
                  <a:pt x="9682888" y="3911938"/>
                </a:cubicBezTo>
                <a:cubicBezTo>
                  <a:pt x="9663714" y="3931973"/>
                  <a:pt x="9644670" y="3947376"/>
                  <a:pt x="9620297" y="3959262"/>
                </a:cubicBezTo>
                <a:cubicBezTo>
                  <a:pt x="9603219" y="3967566"/>
                  <a:pt x="9589864" y="3983912"/>
                  <a:pt x="9572344" y="3990515"/>
                </a:cubicBezTo>
                <a:cubicBezTo>
                  <a:pt x="9549293" y="3999339"/>
                  <a:pt x="9526207" y="4005934"/>
                  <a:pt x="9505537" y="4020672"/>
                </a:cubicBezTo>
                <a:cubicBezTo>
                  <a:pt x="9484091" y="4035912"/>
                  <a:pt x="9460115" y="4047456"/>
                  <a:pt x="9437819" y="4061525"/>
                </a:cubicBezTo>
                <a:cubicBezTo>
                  <a:pt x="9425990" y="4069070"/>
                  <a:pt x="9416013" y="4079339"/>
                  <a:pt x="9404527" y="4087281"/>
                </a:cubicBezTo>
                <a:cubicBezTo>
                  <a:pt x="9383500" y="4101807"/>
                  <a:pt x="9362130" y="4115940"/>
                  <a:pt x="9340611" y="4129506"/>
                </a:cubicBezTo>
                <a:cubicBezTo>
                  <a:pt x="9319094" y="4143075"/>
                  <a:pt x="9298336" y="4159103"/>
                  <a:pt x="9275062" y="4168468"/>
                </a:cubicBezTo>
                <a:cubicBezTo>
                  <a:pt x="9235393" y="4184326"/>
                  <a:pt x="9192714" y="4192558"/>
                  <a:pt x="9154049" y="4209968"/>
                </a:cubicBezTo>
                <a:cubicBezTo>
                  <a:pt x="9114807" y="4227709"/>
                  <a:pt x="9077428" y="4250775"/>
                  <a:pt x="9041981" y="4275454"/>
                </a:cubicBezTo>
                <a:cubicBezTo>
                  <a:pt x="9013941" y="4294886"/>
                  <a:pt x="8987577" y="4314247"/>
                  <a:pt x="8953407" y="4322870"/>
                </a:cubicBezTo>
                <a:cubicBezTo>
                  <a:pt x="8934339" y="4327698"/>
                  <a:pt x="8913858" y="4339665"/>
                  <a:pt x="8901537" y="4354413"/>
                </a:cubicBezTo>
                <a:cubicBezTo>
                  <a:pt x="8874858" y="4386553"/>
                  <a:pt x="8842027" y="4408257"/>
                  <a:pt x="8805370" y="4426175"/>
                </a:cubicBezTo>
                <a:cubicBezTo>
                  <a:pt x="8756414" y="4450307"/>
                  <a:pt x="8707976" y="4475033"/>
                  <a:pt x="8658874" y="4498599"/>
                </a:cubicBezTo>
                <a:cubicBezTo>
                  <a:pt x="8629907" y="4512587"/>
                  <a:pt x="8601063" y="4527509"/>
                  <a:pt x="8570718" y="4537136"/>
                </a:cubicBezTo>
                <a:cubicBezTo>
                  <a:pt x="8508693" y="4557041"/>
                  <a:pt x="8445428" y="4573334"/>
                  <a:pt x="8382959" y="4591539"/>
                </a:cubicBezTo>
                <a:cubicBezTo>
                  <a:pt x="8362523" y="4597385"/>
                  <a:pt x="8342983" y="4606448"/>
                  <a:pt x="8322237" y="4611347"/>
                </a:cubicBezTo>
                <a:cubicBezTo>
                  <a:pt x="8299794" y="4616686"/>
                  <a:pt x="8276017" y="4617112"/>
                  <a:pt x="8253574" y="4622451"/>
                </a:cubicBezTo>
                <a:cubicBezTo>
                  <a:pt x="8216238" y="4631231"/>
                  <a:pt x="8179798" y="4643227"/>
                  <a:pt x="8142452" y="4652191"/>
                </a:cubicBezTo>
                <a:cubicBezTo>
                  <a:pt x="8070405" y="4669374"/>
                  <a:pt x="7998236" y="4685619"/>
                  <a:pt x="7926082" y="4701680"/>
                </a:cubicBezTo>
                <a:cubicBezTo>
                  <a:pt x="7910636" y="4705085"/>
                  <a:pt x="7894160" y="4704520"/>
                  <a:pt x="7878875" y="4708305"/>
                </a:cubicBezTo>
                <a:cubicBezTo>
                  <a:pt x="7838286" y="4718535"/>
                  <a:pt x="7797807" y="4729883"/>
                  <a:pt x="7757501" y="4741432"/>
                </a:cubicBezTo>
                <a:cubicBezTo>
                  <a:pt x="7733086" y="4748492"/>
                  <a:pt x="7709086" y="4757622"/>
                  <a:pt x="7684511" y="4764301"/>
                </a:cubicBezTo>
                <a:cubicBezTo>
                  <a:pt x="7664851" y="4769644"/>
                  <a:pt x="7644738" y="4773472"/>
                  <a:pt x="7624515" y="4776179"/>
                </a:cubicBezTo>
                <a:cubicBezTo>
                  <a:pt x="7607100" y="4778522"/>
                  <a:pt x="7589211" y="4776933"/>
                  <a:pt x="7571930" y="4780027"/>
                </a:cubicBezTo>
                <a:cubicBezTo>
                  <a:pt x="7525162" y="4788350"/>
                  <a:pt x="7478851" y="4798192"/>
                  <a:pt x="7432402" y="4807278"/>
                </a:cubicBezTo>
                <a:cubicBezTo>
                  <a:pt x="7413794" y="4810838"/>
                  <a:pt x="7394900" y="4813080"/>
                  <a:pt x="7376754" y="4817968"/>
                </a:cubicBezTo>
                <a:cubicBezTo>
                  <a:pt x="7328196" y="4830812"/>
                  <a:pt x="7280227" y="4845917"/>
                  <a:pt x="7231546" y="4857825"/>
                </a:cubicBezTo>
                <a:cubicBezTo>
                  <a:pt x="7191170" y="4867696"/>
                  <a:pt x="7149922" y="4873983"/>
                  <a:pt x="7109089" y="4882341"/>
                </a:cubicBezTo>
                <a:cubicBezTo>
                  <a:pt x="7091771" y="4885988"/>
                  <a:pt x="7075053" y="4891717"/>
                  <a:pt x="7057788" y="4894624"/>
                </a:cubicBezTo>
                <a:cubicBezTo>
                  <a:pt x="7019113" y="4901273"/>
                  <a:pt x="6979984" y="4906404"/>
                  <a:pt x="6941125" y="4913041"/>
                </a:cubicBezTo>
                <a:cubicBezTo>
                  <a:pt x="6918968" y="4916914"/>
                  <a:pt x="6897260" y="4925088"/>
                  <a:pt x="6874857" y="4927091"/>
                </a:cubicBezTo>
                <a:cubicBezTo>
                  <a:pt x="6821656" y="4931824"/>
                  <a:pt x="6768247" y="4934130"/>
                  <a:pt x="6714789" y="4937175"/>
                </a:cubicBezTo>
                <a:cubicBezTo>
                  <a:pt x="6659657" y="4940292"/>
                  <a:pt x="6604682" y="4943792"/>
                  <a:pt x="6549597" y="4946170"/>
                </a:cubicBezTo>
                <a:cubicBezTo>
                  <a:pt x="6519465" y="4947276"/>
                  <a:pt x="6489322" y="4945783"/>
                  <a:pt x="6459201" y="4946704"/>
                </a:cubicBezTo>
                <a:cubicBezTo>
                  <a:pt x="6432800" y="4947508"/>
                  <a:pt x="6406432" y="4950539"/>
                  <a:pt x="6379993" y="4951898"/>
                </a:cubicBezTo>
                <a:cubicBezTo>
                  <a:pt x="6357100" y="4952937"/>
                  <a:pt x="6334097" y="4952858"/>
                  <a:pt x="6311205" y="4953901"/>
                </a:cubicBezTo>
                <a:cubicBezTo>
                  <a:pt x="6274532" y="4955673"/>
                  <a:pt x="6238005" y="4958014"/>
                  <a:pt x="6201505" y="4959986"/>
                </a:cubicBezTo>
                <a:cubicBezTo>
                  <a:pt x="6186248" y="4960620"/>
                  <a:pt x="6170049" y="4964157"/>
                  <a:pt x="6156018" y="4960421"/>
                </a:cubicBezTo>
                <a:cubicBezTo>
                  <a:pt x="6120663" y="4950966"/>
                  <a:pt x="6085248" y="4950600"/>
                  <a:pt x="6049276" y="4952977"/>
                </a:cubicBezTo>
                <a:cubicBezTo>
                  <a:pt x="6036975" y="4953812"/>
                  <a:pt x="6023887" y="4952550"/>
                  <a:pt x="6012280" y="4948608"/>
                </a:cubicBezTo>
                <a:cubicBezTo>
                  <a:pt x="5988511" y="4940682"/>
                  <a:pt x="5965659" y="4930223"/>
                  <a:pt x="5942361" y="4920847"/>
                </a:cubicBezTo>
                <a:cubicBezTo>
                  <a:pt x="5939837" y="4919748"/>
                  <a:pt x="5936711" y="4919348"/>
                  <a:pt x="5933980" y="4918608"/>
                </a:cubicBezTo>
                <a:cubicBezTo>
                  <a:pt x="5918490" y="4914400"/>
                  <a:pt x="5903193" y="4910205"/>
                  <a:pt x="5887681" y="4906368"/>
                </a:cubicBezTo>
                <a:cubicBezTo>
                  <a:pt x="5879287" y="4904312"/>
                  <a:pt x="5870619" y="4903538"/>
                  <a:pt x="5862209" y="4901667"/>
                </a:cubicBezTo>
                <a:cubicBezTo>
                  <a:pt x="5829686" y="4894261"/>
                  <a:pt x="5792897" y="4900480"/>
                  <a:pt x="5765973" y="4876200"/>
                </a:cubicBezTo>
                <a:cubicBezTo>
                  <a:pt x="5748483" y="4860538"/>
                  <a:pt x="5730341" y="4862645"/>
                  <a:pt x="5710431" y="4863519"/>
                </a:cubicBezTo>
                <a:cubicBezTo>
                  <a:pt x="5695357" y="4864163"/>
                  <a:pt x="5680064" y="4862567"/>
                  <a:pt x="5664908" y="4861723"/>
                </a:cubicBezTo>
                <a:cubicBezTo>
                  <a:pt x="5638275" y="4860468"/>
                  <a:pt x="5611666" y="4858845"/>
                  <a:pt x="5585007" y="4857960"/>
                </a:cubicBezTo>
                <a:cubicBezTo>
                  <a:pt x="5576485" y="4857752"/>
                  <a:pt x="5567492" y="4861780"/>
                  <a:pt x="5559231" y="4860477"/>
                </a:cubicBezTo>
                <a:cubicBezTo>
                  <a:pt x="5521053" y="4854355"/>
                  <a:pt x="5483013" y="4846202"/>
                  <a:pt x="5444811" y="4840451"/>
                </a:cubicBezTo>
                <a:cubicBezTo>
                  <a:pt x="5423144" y="4837123"/>
                  <a:pt x="5400557" y="4839112"/>
                  <a:pt x="5379124" y="4835057"/>
                </a:cubicBezTo>
                <a:cubicBezTo>
                  <a:pt x="5354393" y="4830408"/>
                  <a:pt x="5330529" y="4821180"/>
                  <a:pt x="5306093" y="4814877"/>
                </a:cubicBezTo>
                <a:cubicBezTo>
                  <a:pt x="5299348" y="4813123"/>
                  <a:pt x="5291662" y="4814270"/>
                  <a:pt x="5284433" y="4814147"/>
                </a:cubicBezTo>
                <a:cubicBezTo>
                  <a:pt x="5276282" y="4813965"/>
                  <a:pt x="5268291" y="4814164"/>
                  <a:pt x="5260152" y="4813796"/>
                </a:cubicBezTo>
                <a:cubicBezTo>
                  <a:pt x="5235376" y="4812484"/>
                  <a:pt x="5210666" y="4810246"/>
                  <a:pt x="5185829" y="4809858"/>
                </a:cubicBezTo>
                <a:cubicBezTo>
                  <a:pt x="5170634" y="4809567"/>
                  <a:pt x="5154236" y="4816059"/>
                  <a:pt x="5140387" y="4812334"/>
                </a:cubicBezTo>
                <a:cubicBezTo>
                  <a:pt x="5112124" y="4805032"/>
                  <a:pt x="5082682" y="4815092"/>
                  <a:pt x="5054734" y="4803174"/>
                </a:cubicBezTo>
                <a:cubicBezTo>
                  <a:pt x="5046067" y="4799616"/>
                  <a:pt x="5033378" y="4806174"/>
                  <a:pt x="5022638" y="4805814"/>
                </a:cubicBezTo>
                <a:cubicBezTo>
                  <a:pt x="4995795" y="4804917"/>
                  <a:pt x="4969030" y="4802912"/>
                  <a:pt x="4942261" y="4800907"/>
                </a:cubicBezTo>
                <a:cubicBezTo>
                  <a:pt x="4918263" y="4799091"/>
                  <a:pt x="4893154" y="4799980"/>
                  <a:pt x="4870420" y="4793240"/>
                </a:cubicBezTo>
                <a:cubicBezTo>
                  <a:pt x="4846600" y="4786056"/>
                  <a:pt x="4824759" y="4785313"/>
                  <a:pt x="4800874" y="4789997"/>
                </a:cubicBezTo>
                <a:cubicBezTo>
                  <a:pt x="4784518" y="4793152"/>
                  <a:pt x="4767488" y="4792551"/>
                  <a:pt x="4750778" y="4792713"/>
                </a:cubicBezTo>
                <a:cubicBezTo>
                  <a:pt x="4732764" y="4792973"/>
                  <a:pt x="4713264" y="4787751"/>
                  <a:pt x="4696598" y="4792741"/>
                </a:cubicBezTo>
                <a:cubicBezTo>
                  <a:pt x="4646976" y="4807551"/>
                  <a:pt x="4597032" y="4808052"/>
                  <a:pt x="4546427" y="4804612"/>
                </a:cubicBezTo>
                <a:cubicBezTo>
                  <a:pt x="4537191" y="4803984"/>
                  <a:pt x="4527947" y="4800760"/>
                  <a:pt x="4519273" y="4797386"/>
                </a:cubicBezTo>
                <a:cubicBezTo>
                  <a:pt x="4468687" y="4777248"/>
                  <a:pt x="4416689" y="4775196"/>
                  <a:pt x="4363361" y="4781778"/>
                </a:cubicBezTo>
                <a:cubicBezTo>
                  <a:pt x="4352313" y="4783253"/>
                  <a:pt x="4340098" y="4782794"/>
                  <a:pt x="4329354" y="4779838"/>
                </a:cubicBezTo>
                <a:cubicBezTo>
                  <a:pt x="4299132" y="4771288"/>
                  <a:pt x="4270125" y="4758554"/>
                  <a:pt x="4239595" y="4751840"/>
                </a:cubicBezTo>
                <a:cubicBezTo>
                  <a:pt x="4189137" y="4740803"/>
                  <a:pt x="4143262" y="4763288"/>
                  <a:pt x="4096514" y="4776811"/>
                </a:cubicBezTo>
                <a:cubicBezTo>
                  <a:pt x="4052043" y="4789559"/>
                  <a:pt x="4012695" y="4822508"/>
                  <a:pt x="3961888" y="4811077"/>
                </a:cubicBezTo>
                <a:cubicBezTo>
                  <a:pt x="3956768" y="4809986"/>
                  <a:pt x="3950703" y="4814584"/>
                  <a:pt x="3944891" y="4815486"/>
                </a:cubicBezTo>
                <a:cubicBezTo>
                  <a:pt x="3928953" y="4817931"/>
                  <a:pt x="3912968" y="4821109"/>
                  <a:pt x="3896970" y="4821693"/>
                </a:cubicBezTo>
                <a:cubicBezTo>
                  <a:pt x="3877426" y="4822591"/>
                  <a:pt x="3857714" y="4820509"/>
                  <a:pt x="3838196" y="4821037"/>
                </a:cubicBezTo>
                <a:cubicBezTo>
                  <a:pt x="3825655" y="4821298"/>
                  <a:pt x="3813141" y="4822487"/>
                  <a:pt x="3800670" y="4823403"/>
                </a:cubicBezTo>
                <a:lnTo>
                  <a:pt x="3797857" y="4823456"/>
                </a:lnTo>
                <a:lnTo>
                  <a:pt x="3740361" y="4819547"/>
                </a:lnTo>
                <a:lnTo>
                  <a:pt x="3733853" y="4818257"/>
                </a:lnTo>
                <a:cubicBezTo>
                  <a:pt x="3724094" y="4815461"/>
                  <a:pt x="3714384" y="4812250"/>
                  <a:pt x="3704618" y="4809915"/>
                </a:cubicBezTo>
                <a:cubicBezTo>
                  <a:pt x="3677042" y="4803402"/>
                  <a:pt x="3646294" y="4802610"/>
                  <a:pt x="3622533" y="4789121"/>
                </a:cubicBezTo>
                <a:cubicBezTo>
                  <a:pt x="3597163" y="4774778"/>
                  <a:pt x="3572619" y="4767358"/>
                  <a:pt x="3545207" y="4769391"/>
                </a:cubicBezTo>
                <a:cubicBezTo>
                  <a:pt x="3536068" y="4770067"/>
                  <a:pt x="3523903" y="4777034"/>
                  <a:pt x="3519303" y="4784698"/>
                </a:cubicBezTo>
                <a:cubicBezTo>
                  <a:pt x="3509045" y="4801815"/>
                  <a:pt x="3496459" y="4804113"/>
                  <a:pt x="3480065" y="4796876"/>
                </a:cubicBezTo>
                <a:cubicBezTo>
                  <a:pt x="3465826" y="4790712"/>
                  <a:pt x="3448089" y="4786910"/>
                  <a:pt x="3438793" y="4776257"/>
                </a:cubicBezTo>
                <a:cubicBezTo>
                  <a:pt x="3412454" y="4746079"/>
                  <a:pt x="3376501" y="4742708"/>
                  <a:pt x="3341926" y="4732751"/>
                </a:cubicBezTo>
                <a:cubicBezTo>
                  <a:pt x="3320818" y="4726675"/>
                  <a:pt x="3300881" y="4725135"/>
                  <a:pt x="3279243" y="4726817"/>
                </a:cubicBezTo>
                <a:cubicBezTo>
                  <a:pt x="3232227" y="4730673"/>
                  <a:pt x="3187653" y="4717623"/>
                  <a:pt x="3143823" y="4701842"/>
                </a:cubicBezTo>
                <a:cubicBezTo>
                  <a:pt x="3114850" y="4691337"/>
                  <a:pt x="3084913" y="4684106"/>
                  <a:pt x="3056138" y="4673429"/>
                </a:cubicBezTo>
                <a:cubicBezTo>
                  <a:pt x="3034612" y="4665286"/>
                  <a:pt x="3013174" y="4655850"/>
                  <a:pt x="2993770" y="4643771"/>
                </a:cubicBezTo>
                <a:cubicBezTo>
                  <a:pt x="2965655" y="4626086"/>
                  <a:pt x="2941776" y="4600714"/>
                  <a:pt x="2904225" y="4604470"/>
                </a:cubicBezTo>
                <a:cubicBezTo>
                  <a:pt x="2871157" y="4607788"/>
                  <a:pt x="2842399" y="4594145"/>
                  <a:pt x="2813231" y="4581028"/>
                </a:cubicBezTo>
                <a:cubicBezTo>
                  <a:pt x="2791804" y="4571408"/>
                  <a:pt x="2770396" y="4561601"/>
                  <a:pt x="2748028" y="4554886"/>
                </a:cubicBezTo>
                <a:cubicBezTo>
                  <a:pt x="2721475" y="4546959"/>
                  <a:pt x="2690826" y="4547473"/>
                  <a:pt x="2667581" y="4534574"/>
                </a:cubicBezTo>
                <a:cubicBezTo>
                  <a:pt x="2643266" y="4521045"/>
                  <a:pt x="2621858" y="4527570"/>
                  <a:pt x="2599283" y="4529376"/>
                </a:cubicBezTo>
                <a:cubicBezTo>
                  <a:pt x="2563287" y="4532123"/>
                  <a:pt x="2527170" y="4539316"/>
                  <a:pt x="2491986" y="4524678"/>
                </a:cubicBezTo>
                <a:cubicBezTo>
                  <a:pt x="2449219" y="4506927"/>
                  <a:pt x="2406896" y="4488094"/>
                  <a:pt x="2363895" y="4471069"/>
                </a:cubicBezTo>
                <a:cubicBezTo>
                  <a:pt x="2347265" y="4464556"/>
                  <a:pt x="2329135" y="4461097"/>
                  <a:pt x="2311566" y="4457491"/>
                </a:cubicBezTo>
                <a:cubicBezTo>
                  <a:pt x="2294899" y="4454317"/>
                  <a:pt x="2274416" y="4458121"/>
                  <a:pt x="2262011" y="4449484"/>
                </a:cubicBezTo>
                <a:cubicBezTo>
                  <a:pt x="2230123" y="4427279"/>
                  <a:pt x="2196623" y="4415167"/>
                  <a:pt x="2158206" y="4412555"/>
                </a:cubicBezTo>
                <a:cubicBezTo>
                  <a:pt x="2143798" y="4411575"/>
                  <a:pt x="2130327" y="4402309"/>
                  <a:pt x="2115838" y="4399840"/>
                </a:cubicBezTo>
                <a:cubicBezTo>
                  <a:pt x="2096014" y="4396637"/>
                  <a:pt x="2073451" y="4390093"/>
                  <a:pt x="2055614" y="4395932"/>
                </a:cubicBezTo>
                <a:cubicBezTo>
                  <a:pt x="2013667" y="4409780"/>
                  <a:pt x="1981552" y="4393679"/>
                  <a:pt x="1947021" y="4374820"/>
                </a:cubicBezTo>
                <a:cubicBezTo>
                  <a:pt x="1913035" y="4356182"/>
                  <a:pt x="1876975" y="4340743"/>
                  <a:pt x="1840396" y="4327492"/>
                </a:cubicBezTo>
                <a:cubicBezTo>
                  <a:pt x="1826623" y="4322661"/>
                  <a:pt x="1809379" y="4327983"/>
                  <a:pt x="1793775" y="4328221"/>
                </a:cubicBezTo>
                <a:cubicBezTo>
                  <a:pt x="1788208" y="4328213"/>
                  <a:pt x="1782076" y="4328353"/>
                  <a:pt x="1777216" y="4326168"/>
                </a:cubicBezTo>
                <a:cubicBezTo>
                  <a:pt x="1730217" y="4305160"/>
                  <a:pt x="1682189" y="4288351"/>
                  <a:pt x="1629295" y="4294032"/>
                </a:cubicBezTo>
                <a:cubicBezTo>
                  <a:pt x="1624431" y="4294630"/>
                  <a:pt x="1619210" y="4292232"/>
                  <a:pt x="1614496" y="4290614"/>
                </a:cubicBezTo>
                <a:cubicBezTo>
                  <a:pt x="1591493" y="4282369"/>
                  <a:pt x="1569306" y="4270287"/>
                  <a:pt x="1545646" y="4266265"/>
                </a:cubicBezTo>
                <a:cubicBezTo>
                  <a:pt x="1487316" y="4256363"/>
                  <a:pt x="1428380" y="4249943"/>
                  <a:pt x="1369537" y="4242047"/>
                </a:cubicBezTo>
                <a:cubicBezTo>
                  <a:pt x="1365856" y="4241612"/>
                  <a:pt x="1361977" y="4241349"/>
                  <a:pt x="1358743" y="4239828"/>
                </a:cubicBezTo>
                <a:cubicBezTo>
                  <a:pt x="1337488" y="4230405"/>
                  <a:pt x="1318289" y="4231698"/>
                  <a:pt x="1298789" y="4245587"/>
                </a:cubicBezTo>
                <a:cubicBezTo>
                  <a:pt x="1290211" y="4251684"/>
                  <a:pt x="1278891" y="4254440"/>
                  <a:pt x="1268483" y="4257443"/>
                </a:cubicBezTo>
                <a:cubicBezTo>
                  <a:pt x="1253144" y="4261967"/>
                  <a:pt x="1237453" y="4266280"/>
                  <a:pt x="1221700" y="4268736"/>
                </a:cubicBezTo>
                <a:cubicBezTo>
                  <a:pt x="1206144" y="4271017"/>
                  <a:pt x="1189393" y="4274515"/>
                  <a:pt x="1174793" y="4270928"/>
                </a:cubicBezTo>
                <a:cubicBezTo>
                  <a:pt x="1148512" y="4264504"/>
                  <a:pt x="1123910" y="4252440"/>
                  <a:pt x="1098150" y="4243822"/>
                </a:cubicBezTo>
                <a:cubicBezTo>
                  <a:pt x="1089264" y="4240805"/>
                  <a:pt x="1079265" y="4240499"/>
                  <a:pt x="1069859" y="4239673"/>
                </a:cubicBezTo>
                <a:cubicBezTo>
                  <a:pt x="1048286" y="4237650"/>
                  <a:pt x="1025759" y="4241499"/>
                  <a:pt x="1007226" y="4224839"/>
                </a:cubicBezTo>
                <a:cubicBezTo>
                  <a:pt x="990106" y="4209202"/>
                  <a:pt x="971530" y="4212206"/>
                  <a:pt x="951768" y="4221810"/>
                </a:cubicBezTo>
                <a:cubicBezTo>
                  <a:pt x="937572" y="4228639"/>
                  <a:pt x="921644" y="4233679"/>
                  <a:pt x="906114" y="4235593"/>
                </a:cubicBezTo>
                <a:cubicBezTo>
                  <a:pt x="884782" y="4238224"/>
                  <a:pt x="863800" y="4238468"/>
                  <a:pt x="841245" y="4234521"/>
                </a:cubicBezTo>
                <a:cubicBezTo>
                  <a:pt x="825289" y="4231767"/>
                  <a:pt x="812226" y="4230137"/>
                  <a:pt x="800332" y="4219495"/>
                </a:cubicBezTo>
                <a:cubicBezTo>
                  <a:pt x="798402" y="4217879"/>
                  <a:pt x="794734" y="4217259"/>
                  <a:pt x="791951" y="4217256"/>
                </a:cubicBezTo>
                <a:cubicBezTo>
                  <a:pt x="755353" y="4217923"/>
                  <a:pt x="719451" y="4213811"/>
                  <a:pt x="682847" y="4209095"/>
                </a:cubicBezTo>
                <a:cubicBezTo>
                  <a:pt x="636323" y="4202966"/>
                  <a:pt x="586603" y="4208305"/>
                  <a:pt x="544048" y="4236583"/>
                </a:cubicBezTo>
                <a:cubicBezTo>
                  <a:pt x="537823" y="4240799"/>
                  <a:pt x="528820" y="4242229"/>
                  <a:pt x="520986" y="4242810"/>
                </a:cubicBezTo>
                <a:cubicBezTo>
                  <a:pt x="484092" y="4245125"/>
                  <a:pt x="447111" y="4245951"/>
                  <a:pt x="410178" y="4248822"/>
                </a:cubicBezTo>
                <a:cubicBezTo>
                  <a:pt x="390031" y="4250420"/>
                  <a:pt x="368985" y="4251587"/>
                  <a:pt x="350333" y="4258484"/>
                </a:cubicBezTo>
                <a:cubicBezTo>
                  <a:pt x="332065" y="4265218"/>
                  <a:pt x="317199" y="4273672"/>
                  <a:pt x="307802" y="4256334"/>
                </a:cubicBezTo>
                <a:cubicBezTo>
                  <a:pt x="288364" y="4263918"/>
                  <a:pt x="271422" y="4270190"/>
                  <a:pt x="254816" y="4277037"/>
                </a:cubicBezTo>
                <a:cubicBezTo>
                  <a:pt x="248704" y="4279592"/>
                  <a:pt x="243390" y="4284054"/>
                  <a:pt x="237292" y="4286423"/>
                </a:cubicBezTo>
                <a:cubicBezTo>
                  <a:pt x="230810" y="4288952"/>
                  <a:pt x="223666" y="4290321"/>
                  <a:pt x="216734" y="4291334"/>
                </a:cubicBezTo>
                <a:cubicBezTo>
                  <a:pt x="185806" y="4295911"/>
                  <a:pt x="154918" y="4299934"/>
                  <a:pt x="124141" y="4305079"/>
                </a:cubicBezTo>
                <a:cubicBezTo>
                  <a:pt x="118127" y="4306154"/>
                  <a:pt x="112739" y="4311724"/>
                  <a:pt x="107121" y="4315238"/>
                </a:cubicBezTo>
                <a:cubicBezTo>
                  <a:pt x="103434" y="4317587"/>
                  <a:pt x="99664" y="4321227"/>
                  <a:pt x="95746" y="4321517"/>
                </a:cubicBezTo>
                <a:cubicBezTo>
                  <a:pt x="65894" y="4323941"/>
                  <a:pt x="36179" y="4327118"/>
                  <a:pt x="6292" y="4327311"/>
                </a:cubicBezTo>
                <a:lnTo>
                  <a:pt x="1" y="4327851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78AE6DD-768C-6323-2E8D-1E9CB784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769" y="1341990"/>
            <a:ext cx="8748712" cy="31137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you!!</a:t>
            </a:r>
            <a:b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Any questions??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579200-569C-441E-840B-B8541A01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840" y="3637714"/>
            <a:ext cx="10479782" cy="2198910"/>
            <a:chOff x="839281" y="3610818"/>
            <a:chExt cx="10479782" cy="219891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BEB88F5-C5AF-4DC0-A8DF-1B824164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9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16618E-4C0F-42EC-BE06-F84BE1E74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8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237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C3468-0107-4A79-5031-0BCE3A26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67586-E5BB-0A6C-2462-E676629172D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190509" y="2357888"/>
                <a:ext cx="4265370" cy="390263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1700"/>
                  <a:t>Prediction version:</a:t>
                </a:r>
              </a:p>
              <a:p>
                <a:pPr lvl="1"/>
                <a:r>
                  <a:rPr lang="en-US" sz="1700"/>
                  <a:t>Complete </a:t>
                </a:r>
                <a14:m>
                  <m:oMath xmlns:m="http://schemas.openxmlformats.org/officeDocument/2006/math">
                    <m:r>
                      <a:rPr lang="en-US" sz="1700" b="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700"/>
                  <a:t> matrix for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700"/>
                  <a:t> users and </a:t>
                </a:r>
                <a14:m>
                  <m:oMath xmlns:m="http://schemas.openxmlformats.org/officeDocument/2006/math">
                    <m:r>
                      <a:rPr lang="en-US" sz="17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700"/>
                  <a:t> movies</a:t>
                </a:r>
              </a:p>
              <a:p>
                <a:r>
                  <a:rPr lang="en-US" sz="1700"/>
                  <a:t>Ranking version:</a:t>
                </a:r>
              </a:p>
              <a:p>
                <a:pPr lvl="1"/>
                <a:r>
                  <a:rPr lang="en-US" sz="1700"/>
                  <a:t>Provide top-k items for user</a:t>
                </a:r>
              </a:p>
              <a:p>
                <a:r>
                  <a:rPr lang="en-US" sz="1700"/>
                  <a:t>Methods:</a:t>
                </a:r>
              </a:p>
              <a:p>
                <a:pPr lvl="1"/>
                <a:r>
                  <a:rPr lang="en-US" sz="1700"/>
                  <a:t>Content-based filtering</a:t>
                </a:r>
              </a:p>
              <a:p>
                <a:pPr lvl="2"/>
                <a:r>
                  <a:rPr lang="en-US" sz="1700"/>
                  <a:t>User past history</a:t>
                </a:r>
              </a:p>
              <a:p>
                <a:pPr lvl="1"/>
                <a:r>
                  <a:rPr lang="en-US" sz="1700"/>
                  <a:t>Collaborative filtering</a:t>
                </a:r>
              </a:p>
              <a:p>
                <a:pPr lvl="2"/>
                <a:r>
                  <a:rPr lang="en-US" sz="1700"/>
                  <a:t>User-user comparison	</a:t>
                </a:r>
              </a:p>
              <a:p>
                <a:pPr lvl="2"/>
                <a:r>
                  <a:rPr lang="en-US" sz="1700"/>
                  <a:t>Movie-movie comparison</a:t>
                </a:r>
              </a:p>
              <a:p>
                <a:pPr lvl="1"/>
                <a:r>
                  <a:rPr lang="en-US" sz="1700"/>
                  <a:t>Latent factor methods</a:t>
                </a:r>
              </a:p>
              <a:p>
                <a:endParaRPr lang="en-US" sz="17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67586-E5BB-0A6C-2462-E67662917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190509" y="2357888"/>
                <a:ext cx="4265370" cy="3902635"/>
              </a:xfrm>
              <a:blipFill>
                <a:blip r:embed="rId2"/>
                <a:stretch>
                  <a:fillRect l="-715" t="-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D94E11-DD20-F315-55A2-84556178419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99052"/>
              </p:ext>
            </p:extLst>
          </p:nvPr>
        </p:nvGraphicFramePr>
        <p:xfrm>
          <a:off x="736122" y="2557976"/>
          <a:ext cx="5804959" cy="3598309"/>
        </p:xfrm>
        <a:graphic>
          <a:graphicData uri="http://schemas.openxmlformats.org/drawingml/2006/table">
            <a:tbl>
              <a:tblPr firstRow="1" firstCol="1" bandRow="1">
                <a:noFill/>
                <a:tableStyleId>{073A0DAA-6AF3-43AB-8588-CEC1D06C72B9}</a:tableStyleId>
              </a:tblPr>
              <a:tblGrid>
                <a:gridCol w="935994">
                  <a:extLst>
                    <a:ext uri="{9D8B030D-6E8A-4147-A177-3AD203B41FA5}">
                      <a16:colId xmlns:a16="http://schemas.microsoft.com/office/drawing/2014/main" val="3079888403"/>
                    </a:ext>
                  </a:extLst>
                </a:gridCol>
                <a:gridCol w="973793">
                  <a:extLst>
                    <a:ext uri="{9D8B030D-6E8A-4147-A177-3AD203B41FA5}">
                      <a16:colId xmlns:a16="http://schemas.microsoft.com/office/drawing/2014/main" val="637008564"/>
                    </a:ext>
                  </a:extLst>
                </a:gridCol>
                <a:gridCol w="973793">
                  <a:extLst>
                    <a:ext uri="{9D8B030D-6E8A-4147-A177-3AD203B41FA5}">
                      <a16:colId xmlns:a16="http://schemas.microsoft.com/office/drawing/2014/main" val="2688500628"/>
                    </a:ext>
                  </a:extLst>
                </a:gridCol>
                <a:gridCol w="973793">
                  <a:extLst>
                    <a:ext uri="{9D8B030D-6E8A-4147-A177-3AD203B41FA5}">
                      <a16:colId xmlns:a16="http://schemas.microsoft.com/office/drawing/2014/main" val="3937579607"/>
                    </a:ext>
                  </a:extLst>
                </a:gridCol>
                <a:gridCol w="973793">
                  <a:extLst>
                    <a:ext uri="{9D8B030D-6E8A-4147-A177-3AD203B41FA5}">
                      <a16:colId xmlns:a16="http://schemas.microsoft.com/office/drawing/2014/main" val="2566504603"/>
                    </a:ext>
                  </a:extLst>
                </a:gridCol>
                <a:gridCol w="973793">
                  <a:extLst>
                    <a:ext uri="{9D8B030D-6E8A-4147-A177-3AD203B41FA5}">
                      <a16:colId xmlns:a16="http://schemas.microsoft.com/office/drawing/2014/main" val="3372018132"/>
                    </a:ext>
                  </a:extLst>
                </a:gridCol>
              </a:tblGrid>
              <a:tr h="616739">
                <a:tc>
                  <a:txBody>
                    <a:bodyPr/>
                    <a:lstStyle/>
                    <a:p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all" spc="6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all" spc="6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all" spc="6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all" spc="6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all" spc="6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945390"/>
                  </a:ext>
                </a:extLst>
              </a:tr>
              <a:tr h="55171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128732"/>
                  </a:ext>
                </a:extLst>
              </a:tr>
              <a:tr h="55171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804952"/>
                  </a:ext>
                </a:extLst>
              </a:tr>
              <a:tr h="55171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767115"/>
                  </a:ext>
                </a:extLst>
              </a:tr>
              <a:tr h="55171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243988"/>
                  </a:ext>
                </a:extLst>
              </a:tr>
              <a:tr h="55171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15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30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393862-A996-C46B-CF7E-519D5239E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05563-95BD-6C78-483C-D80743A4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D0D06-2096-5A68-1315-1BFF1C0589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93661" y="2599509"/>
                <a:ext cx="4530898" cy="3639450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1600" dirty="0"/>
                  <a:t>Prediction version: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users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/>
                  <a:t> movies</a:t>
                </a:r>
              </a:p>
              <a:p>
                <a:pPr lvl="1"/>
                <a:r>
                  <a:rPr lang="en-US" sz="1600" dirty="0"/>
                  <a:t>Complete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matrix </a:t>
                </a:r>
              </a:p>
              <a:p>
                <a:r>
                  <a:rPr lang="en-US" sz="1600" dirty="0"/>
                  <a:t>Ranking version:</a:t>
                </a:r>
              </a:p>
              <a:p>
                <a:pPr lvl="1"/>
                <a:r>
                  <a:rPr lang="en-US" sz="1600" dirty="0"/>
                  <a:t>Provide top-k items for user</a:t>
                </a:r>
              </a:p>
              <a:p>
                <a:r>
                  <a:rPr lang="en-US" sz="1600" dirty="0"/>
                  <a:t>Methods:</a:t>
                </a:r>
              </a:p>
              <a:p>
                <a:pPr lvl="1"/>
                <a:r>
                  <a:rPr lang="en-US" sz="1600" dirty="0"/>
                  <a:t>Content-based filtering</a:t>
                </a:r>
              </a:p>
              <a:p>
                <a:pPr lvl="2"/>
                <a:r>
                  <a:rPr lang="en-US" sz="1600" dirty="0"/>
                  <a:t>User’s past history</a:t>
                </a:r>
              </a:p>
              <a:p>
                <a:pPr lvl="1"/>
                <a:r>
                  <a:rPr lang="en-US" sz="1600" dirty="0"/>
                  <a:t>Collaborative filtering</a:t>
                </a:r>
              </a:p>
              <a:p>
                <a:pPr lvl="2"/>
                <a:r>
                  <a:rPr lang="en-US" sz="1600" dirty="0"/>
                  <a:t>User-user comparison	</a:t>
                </a:r>
              </a:p>
              <a:p>
                <a:pPr lvl="2"/>
                <a:r>
                  <a:rPr lang="en-US" sz="1600" dirty="0"/>
                  <a:t>Movie-movie comparison</a:t>
                </a:r>
              </a:p>
              <a:p>
                <a:pPr lvl="1"/>
                <a:r>
                  <a:rPr lang="en-US" sz="1600" dirty="0"/>
                  <a:t>Latent factor methods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D0D06-2096-5A68-1315-1BFF1C058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93661" y="2599509"/>
                <a:ext cx="4530898" cy="3639450"/>
              </a:xfrm>
              <a:blipFill>
                <a:blip r:embed="rId2"/>
                <a:stretch>
                  <a:fillRect l="-538" b="-10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AE3AA1-7693-C578-EEC3-1D8ACFB063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9240950"/>
              </p:ext>
            </p:extLst>
          </p:nvPr>
        </p:nvGraphicFramePr>
        <p:xfrm>
          <a:off x="5724939" y="2783518"/>
          <a:ext cx="5336873" cy="345043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44973">
                  <a:extLst>
                    <a:ext uri="{9D8B030D-6E8A-4147-A177-3AD203B41FA5}">
                      <a16:colId xmlns:a16="http://schemas.microsoft.com/office/drawing/2014/main" val="3079888403"/>
                    </a:ext>
                  </a:extLst>
                </a:gridCol>
                <a:gridCol w="858380">
                  <a:extLst>
                    <a:ext uri="{9D8B030D-6E8A-4147-A177-3AD203B41FA5}">
                      <a16:colId xmlns:a16="http://schemas.microsoft.com/office/drawing/2014/main" val="637008564"/>
                    </a:ext>
                  </a:extLst>
                </a:gridCol>
                <a:gridCol w="858380">
                  <a:extLst>
                    <a:ext uri="{9D8B030D-6E8A-4147-A177-3AD203B41FA5}">
                      <a16:colId xmlns:a16="http://schemas.microsoft.com/office/drawing/2014/main" val="2688500628"/>
                    </a:ext>
                  </a:extLst>
                </a:gridCol>
                <a:gridCol w="858380">
                  <a:extLst>
                    <a:ext uri="{9D8B030D-6E8A-4147-A177-3AD203B41FA5}">
                      <a16:colId xmlns:a16="http://schemas.microsoft.com/office/drawing/2014/main" val="3937579607"/>
                    </a:ext>
                  </a:extLst>
                </a:gridCol>
                <a:gridCol w="858380">
                  <a:extLst>
                    <a:ext uri="{9D8B030D-6E8A-4147-A177-3AD203B41FA5}">
                      <a16:colId xmlns:a16="http://schemas.microsoft.com/office/drawing/2014/main" val="2566504603"/>
                    </a:ext>
                  </a:extLst>
                </a:gridCol>
                <a:gridCol w="858380">
                  <a:extLst>
                    <a:ext uri="{9D8B030D-6E8A-4147-A177-3AD203B41FA5}">
                      <a16:colId xmlns:a16="http://schemas.microsoft.com/office/drawing/2014/main" val="3372018132"/>
                    </a:ext>
                  </a:extLst>
                </a:gridCol>
              </a:tblGrid>
              <a:tr h="519287">
                <a:tc>
                  <a:txBody>
                    <a:bodyPr/>
                    <a:lstStyle/>
                    <a:p>
                      <a:r>
                        <a:rPr lang="en-US" sz="2400" dirty="0"/>
                        <a:t>User\Item</a:t>
                      </a:r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</a:t>
                      </a:r>
                      <a:endParaRPr lang="en-IN" sz="240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2623945390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1200128732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2347804952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3.5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4140767115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r>
                        <a:rPr lang="en-US" sz="2400"/>
                        <a:t>4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2812243988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r>
                        <a:rPr lang="en-US" sz="2400"/>
                        <a:t>5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396715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289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F90004-18B1-8E1B-8116-67D8E7332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178142-F71F-DC11-698B-66A5493C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Data Split – Time based or Random?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9042CC-6069-806E-22A0-24AA517E9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132"/>
          <a:stretch/>
        </p:blipFill>
        <p:spPr>
          <a:xfrm>
            <a:off x="827088" y="1498600"/>
            <a:ext cx="5260975" cy="467677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EAC7AFE-68C0-41EB-A1C7-108E60D7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8" y="4795537"/>
            <a:ext cx="5260975" cy="1410656"/>
            <a:chOff x="827088" y="4795537"/>
            <a:chExt cx="5260975" cy="1410656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27393A7-D6DA-410B-8699-AA56B57BF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EC44C88-69E3-42EE-86E8-9B45F712B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EBB699-2715-37B2-AC89-61A65C8E3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1826" y="3146400"/>
            <a:ext cx="4391024" cy="2682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Average rating per year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Mean: 3.55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Median: 3.548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Standard deviation: 0.067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Min rating: 3.43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Max rating: 3.75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Independent of time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Random split is fine</a:t>
            </a:r>
          </a:p>
          <a:p>
            <a:endParaRPr lang="en-US" sz="17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541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EA79828-9D0C-25BB-83FF-11CC4E345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7216-BCA6-89CF-86B0-2BB41ABF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Dimensional Reduction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19B5182E-3016-C778-2E3E-28F0E4E13EE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36057145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19B5182E-3016-C778-2E3E-28F0E4E13EE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36057145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0821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Rectangle 110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41975-8563-0532-66D2-1E3169A3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Alternating Least Square method</a:t>
            </a:r>
          </a:p>
        </p:txBody>
      </p:sp>
      <p:grpSp>
        <p:nvGrpSpPr>
          <p:cNvPr id="1107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11" name="Oval 1110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96EC1D-2ABD-D2D3-E11B-4E1E0135EF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943" y="1991976"/>
            <a:ext cx="5416182" cy="227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5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A13A-7C27-123E-4E5F-69F4037658D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956783" y="1747592"/>
                <a:ext cx="5217173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Latent factor method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Divides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matrix into 2 small matrices.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Evaluator: RMSE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Param grid</a:t>
                </a:r>
              </a:p>
              <a:p>
                <a:pPr lvl="1"/>
                <a:r>
                  <a:rPr lang="en-US">
                    <a:solidFill>
                      <a:schemeClr val="bg1"/>
                    </a:solidFill>
                  </a:rPr>
                  <a:t>Rank: [13, 15, 17]</a:t>
                </a:r>
              </a:p>
              <a:p>
                <a:pPr lvl="1"/>
                <a:r>
                  <a:rPr lang="en-US">
                    <a:solidFill>
                      <a:schemeClr val="bg1"/>
                    </a:solidFill>
                  </a:rPr>
                  <a:t>Max Iterations: [19, 20]</a:t>
                </a:r>
              </a:p>
              <a:p>
                <a:pPr lvl="1"/>
                <a:r>
                  <a:rPr lang="en-US">
                    <a:solidFill>
                      <a:schemeClr val="bg1"/>
                    </a:solidFill>
                  </a:rPr>
                  <a:t>Regularizer: [0.18, 0.19]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Best Model rank: 13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A13A-7C27-123E-4E5F-69F403765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56783" y="1747592"/>
                <a:ext cx="5217173" cy="4351338"/>
              </a:xfrm>
              <a:blipFill>
                <a:blip r:embed="rId3"/>
                <a:stretch>
                  <a:fillRect l="-2103" t="-25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196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2ED188-A128-5037-CDBC-5F17B27E4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Rectangle 1104">
            <a:extLst>
              <a:ext uri="{FF2B5EF4-FFF2-40B4-BE49-F238E27FC236}">
                <a16:creationId xmlns:a16="http://schemas.microsoft.com/office/drawing/2014/main" id="{3B6BD444-AD38-678F-6C93-8FA653A0E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B5C35-407B-CF1D-0884-CFF9CD50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Alternating Least Square method</a:t>
            </a:r>
          </a:p>
        </p:txBody>
      </p:sp>
      <p:grpSp>
        <p:nvGrpSpPr>
          <p:cNvPr id="1107" name="Graphic 38">
            <a:extLst>
              <a:ext uri="{FF2B5EF4-FFF2-40B4-BE49-F238E27FC236}">
                <a16:creationId xmlns:a16="http://schemas.microsoft.com/office/drawing/2014/main" id="{1AE519A7-ED76-4E3B-B44A-4CF2CF83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FC924B80-A6B7-1F3E-B755-4C280CC2A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FFCBB7AA-CF1A-22BD-3D98-4939D3C96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11" name="Oval 1110">
            <a:extLst>
              <a:ext uri="{FF2B5EF4-FFF2-40B4-BE49-F238E27FC236}">
                <a16:creationId xmlns:a16="http://schemas.microsoft.com/office/drawing/2014/main" id="{CB4CC84B-E525-6DAD-D5B1-FEF2D094F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81605426-7D5D-69D2-3321-265F2D4D6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3B83FA-799C-68DE-E709-4FEF36AE3B6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6293" y="2682442"/>
            <a:ext cx="3555043" cy="149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5" name="Graphic 4">
            <a:extLst>
              <a:ext uri="{FF2B5EF4-FFF2-40B4-BE49-F238E27FC236}">
                <a16:creationId xmlns:a16="http://schemas.microsoft.com/office/drawing/2014/main" id="{80BCB06A-7619-E3A0-7529-71F514758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44B77E09-D207-07AA-0CDB-57B11BCAA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BF4AD602-2804-EB60-1A27-D205E4768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5A0211C0-3A64-70C4-17F7-7F80493DA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49D64FB5-A139-F21D-5FCF-2FECA6D38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1BD5AD49-9476-80E9-8C7F-FCE1C18EB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7C4AB197-0704-7F52-4368-3B6DB789D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593BB956-03C8-2BEB-1CA3-F3B8D6D7D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BD994479-9740-E77C-343D-69ABB45B1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CD3CC99C-D4FD-AB7A-DD98-C538C1BD0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F35D2E7A-B0F0-2663-DC67-BDADCF960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7F549E88-F3FC-C3A4-465C-5EA958145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1B3C1397-2C73-C212-AE25-62C054348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7D96A25D-56CE-B395-930A-B74C84A46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4ECC2F-DBF0-BBD6-FBF6-1ACFFB64EEA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956783" y="1747592"/>
                <a:ext cx="5217173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Latent factor method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Divides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matrix into 2 small matrices.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Evaluator: RMSE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Param grid</a:t>
                </a:r>
              </a:p>
              <a:p>
                <a:pPr lvl="1"/>
                <a:r>
                  <a:rPr lang="en-US">
                    <a:solidFill>
                      <a:schemeClr val="bg1"/>
                    </a:solidFill>
                  </a:rPr>
                  <a:t>Rank: [13, 15, 17]</a:t>
                </a:r>
              </a:p>
              <a:p>
                <a:pPr lvl="1"/>
                <a:r>
                  <a:rPr lang="en-US">
                    <a:solidFill>
                      <a:schemeClr val="bg1"/>
                    </a:solidFill>
                  </a:rPr>
                  <a:t>Max Iterations: [19, 20]</a:t>
                </a:r>
              </a:p>
              <a:p>
                <a:pPr lvl="1"/>
                <a:r>
                  <a:rPr lang="en-US">
                    <a:solidFill>
                      <a:schemeClr val="bg1"/>
                    </a:solidFill>
                  </a:rPr>
                  <a:t>Regularizer: [0.18, 0.19]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Best Model rank: 13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4ECC2F-DBF0-BBD6-FBF6-1ACFFB64E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56783" y="1747592"/>
                <a:ext cx="5217173" cy="4351338"/>
              </a:xfrm>
              <a:blipFill>
                <a:blip r:embed="rId3"/>
                <a:stretch>
                  <a:fillRect l="-2103" t="-25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581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C51D13-00BD-5250-D830-4BF2CEC71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Rectangle 1104">
            <a:extLst>
              <a:ext uri="{FF2B5EF4-FFF2-40B4-BE49-F238E27FC236}">
                <a16:creationId xmlns:a16="http://schemas.microsoft.com/office/drawing/2014/main" id="{EC3D371D-A8C3-DDC8-7FDB-81A25D757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60420A3B-CB77-D60F-4E5E-D29F0A21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1108" name="Oval 1107">
              <a:extLst>
                <a:ext uri="{FF2B5EF4-FFF2-40B4-BE49-F238E27FC236}">
                  <a16:creationId xmlns:a16="http://schemas.microsoft.com/office/drawing/2014/main" id="{DA8F4CDA-DBD4-6F9A-DC85-A8027A728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3667F13B-332E-D63E-86DD-1F1F1FE0E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11" name="Oval 1110">
            <a:extLst>
              <a:ext uri="{FF2B5EF4-FFF2-40B4-BE49-F238E27FC236}">
                <a16:creationId xmlns:a16="http://schemas.microsoft.com/office/drawing/2014/main" id="{A9402333-36E4-5648-0124-DCB9F0A6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4E68D-1A76-F277-EF08-B9273CD8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Alternating Least Square method</a:t>
            </a:r>
          </a:p>
        </p:txBody>
      </p: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D72638B5-AEAE-FE38-666C-7D4ECA2FD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B25AA748-9E49-4B21-F95D-2F881920C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A6D97FF0-FA55-6C93-A5C7-7A0F3054B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96DFF1-B0FD-D8F0-F4C2-59CBADA2BA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475" y="2574388"/>
            <a:ext cx="4304044" cy="180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1DE03B-DA01-EF5E-94E7-A6385BB8A0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34868" y="1820369"/>
                <a:ext cx="5217173" cy="4351338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Latent factor method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Divides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matrix into 2 small matrices.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Evaluator: RMSE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Param grid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Rank: [13, 15, 17]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Max Iterations: [19, 20]</a:t>
                </a:r>
              </a:p>
              <a:p>
                <a:pPr lvl="1"/>
                <a:r>
                  <a:rPr lang="en-US" dirty="0" err="1">
                    <a:solidFill>
                      <a:schemeClr val="bg1"/>
                    </a:solidFill>
                  </a:rPr>
                  <a:t>Regularizer</a:t>
                </a:r>
                <a:r>
                  <a:rPr lang="en-US" dirty="0">
                    <a:solidFill>
                      <a:schemeClr val="bg1"/>
                    </a:solidFill>
                  </a:rPr>
                  <a:t>: [0.18, 0.19]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3 fold cross validation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Best Model rank: 13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1DE03B-DA01-EF5E-94E7-A6385BB8A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34868" y="1820369"/>
                <a:ext cx="5217173" cy="4351338"/>
              </a:xfrm>
              <a:blipFill>
                <a:blip r:embed="rId3"/>
                <a:stretch>
                  <a:fillRect l="-2103" t="-3226" b="-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7" name="Graphic 185">
            <a:extLst>
              <a:ext uri="{FF2B5EF4-FFF2-40B4-BE49-F238E27FC236}">
                <a16:creationId xmlns:a16="http://schemas.microsoft.com/office/drawing/2014/main" id="{8B0DAD2A-7C56-DC19-D5C0-956C92BD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9E531FFF-7294-88C1-00E9-0645B5640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03D3B076-D9FE-9803-C9CB-37D2DD166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2B8523F8-D758-7C32-9A67-BF26F9856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85A00DEF-8205-ED90-4E34-38B7E78D8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32D222B9-B92E-C907-C30A-FE6AFFE77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7027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80142A-6999-5F15-7A8D-DBC285517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1063">
            <a:extLst>
              <a:ext uri="{FF2B5EF4-FFF2-40B4-BE49-F238E27FC236}">
                <a16:creationId xmlns:a16="http://schemas.microsoft.com/office/drawing/2014/main" id="{F4B1193D-DD2A-9073-D396-E60CA72A2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DF9F6E29-7EF1-A287-D920-2F0E3E811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0F63BD8A-BCC4-0D45-7ABD-367BC6455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CBB20776-1190-D5AE-4595-7940B3086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1FC67368-CF3C-3B67-68A5-63EBF1ED5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F0DC7-CCE5-2E56-2843-6643C8D4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pSp>
        <p:nvGrpSpPr>
          <p:cNvPr id="1072" name="Graphic 4">
            <a:extLst>
              <a:ext uri="{FF2B5EF4-FFF2-40B4-BE49-F238E27FC236}">
                <a16:creationId xmlns:a16="http://schemas.microsoft.com/office/drawing/2014/main" id="{E066D1D8-671D-28B2-0589-724A59F42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39BF2958-AB20-6AF3-EB68-6C940BAEA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4AB83395-EC3E-72B2-CD18-FE2DF0719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7BE6FE9D-97AA-4CE8-C168-B68CE0BB4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9834B676-5E06-A53A-9320-070B6421A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DB899842-258D-17A0-454C-9D8C7957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9052414A-D36A-51C5-2F8F-F6E7E6010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FFD99F20-5A24-4019-2B62-D87AD4E1F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DD49C505-E615-4F93-6007-99FC8E828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8D07C15E-43E5-2CED-5E19-356B46398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F73E157B-7CEA-BAD7-5CF1-520525510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8FED8C68-54C3-F8BF-1B3B-2931428CA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EABBFCE6-1770-1371-9BCB-277CC6FE7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E26F047D-6BAB-5028-8377-DAE688617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87" name="Graphic 4">
            <a:extLst>
              <a:ext uri="{FF2B5EF4-FFF2-40B4-BE49-F238E27FC236}">
                <a16:creationId xmlns:a16="http://schemas.microsoft.com/office/drawing/2014/main" id="{D35CE7BC-C3D1-AD3A-514B-0C9C6CA06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70B296D8-0117-F784-64FD-9FFFD87DD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455ACE82-B060-42E0-EA1D-3D0A77731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2CF79797-44F5-1973-8439-85EC8A524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3604685F-A22D-04EA-D55A-F06D05FCF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9CF3DC5B-899B-C47C-0448-9D7BDEA5F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54703CEA-F22B-90F4-1D3F-BD7FA7B8F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3B4E735F-D819-DA96-96D2-92C1A1268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F38D0DF7-839C-F428-18F0-9F279E991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44B52E09-92E5-915D-7EB4-D3B3A4BD5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BF013DE1-407C-A150-45F6-BF09AE229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E6E31334-D1C7-5DDE-975B-741F294C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9B7AEA01-B7FE-C436-E0F9-342CF2AF9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C9FA7157-BBDF-D56E-C15A-209139300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060F-41BC-6158-7CAD-0DBCFAE24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270" y="685805"/>
            <a:ext cx="4974771" cy="55340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Better performance than baseline models</a:t>
            </a:r>
          </a:p>
          <a:p>
            <a:r>
              <a:rPr lang="en-US" dirty="0">
                <a:solidFill>
                  <a:schemeClr val="bg1"/>
                </a:solidFill>
              </a:rPr>
              <a:t>Ranking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Very low values even at k=100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Needle at haystack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156F1-A240-5BB7-15CD-E6195DD9F5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0AF841-A480-4C74-2DD3-1ED1462A8C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562812"/>
              </p:ext>
            </p:extLst>
          </p:nvPr>
        </p:nvGraphicFramePr>
        <p:xfrm>
          <a:off x="6172202" y="3780320"/>
          <a:ext cx="5181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59276124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659808977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031797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Ranking 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3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5e-7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1.55e-6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2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6.25e-7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2.75e-6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NDCG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4.5e-7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2.23e-6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7025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FD792F-8808-B1A5-1BF5-C9DDF69D1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77616"/>
              </p:ext>
            </p:extLst>
          </p:nvPr>
        </p:nvGraphicFramePr>
        <p:xfrm>
          <a:off x="6172201" y="1825625"/>
          <a:ext cx="5181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46620627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4837447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7558055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6476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W.RMSE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W.MAE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6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45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83B30E-F7E9-1EB5-928C-D5FF75E1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E300E0-59E1-3393-3474-486E11EDF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0E916E-05D2-BE72-A867-A5C498C8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85" y="2019104"/>
            <a:ext cx="2469624" cy="11752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56774D-9A44-174E-536F-CC630B74D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ACE6B3-4E98-7756-C4CA-2A6F75E4C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EAA006-EA2B-0200-E81D-B59EF2E27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69A0FC7-5B76-20CE-373C-6CAA971121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5738"/>
          <a:stretch/>
        </p:blipFill>
        <p:spPr>
          <a:xfrm>
            <a:off x="5803692" y="166041"/>
            <a:ext cx="5541895" cy="140400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77F0BC-D146-5E5E-92B6-0EEC97F4E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3693" y="1794378"/>
            <a:ext cx="3248059" cy="1404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C465D59-F44F-A89A-484D-A1A722A2CE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8876" y="3446145"/>
            <a:ext cx="4725657" cy="1404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28EC2BE-1230-4B8B-E133-FCA7EB38E6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3692" y="5140159"/>
            <a:ext cx="4736074" cy="1404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708F89E-5CC5-E6C3-AECB-9CF40869F08D}"/>
              </a:ext>
            </a:extLst>
          </p:cNvPr>
          <p:cNvSpPr txBox="1"/>
          <p:nvPr/>
        </p:nvSpPr>
        <p:spPr>
          <a:xfrm>
            <a:off x="4393959" y="593352"/>
            <a:ext cx="10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Movies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C53E0C-84C6-25C9-63C2-1DE276EC4F46}"/>
              </a:ext>
            </a:extLst>
          </p:cNvPr>
          <p:cNvSpPr txBox="1"/>
          <p:nvPr/>
        </p:nvSpPr>
        <p:spPr>
          <a:xfrm>
            <a:off x="4393959" y="2311712"/>
            <a:ext cx="1026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Links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B3E568-EEFF-F0FC-E5D2-8D32FDB566C4}"/>
              </a:ext>
            </a:extLst>
          </p:cNvPr>
          <p:cNvSpPr txBox="1"/>
          <p:nvPr/>
        </p:nvSpPr>
        <p:spPr>
          <a:xfrm>
            <a:off x="4393960" y="4023841"/>
            <a:ext cx="1021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Ratings</a:t>
            </a:r>
            <a:endParaRPr lang="en-IN" dirty="0"/>
          </a:p>
          <a:p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C8C44B-CF0C-BF03-01EF-3312A231D368}"/>
              </a:ext>
            </a:extLst>
          </p:cNvPr>
          <p:cNvSpPr txBox="1"/>
          <p:nvPr/>
        </p:nvSpPr>
        <p:spPr>
          <a:xfrm>
            <a:off x="4393959" y="5665014"/>
            <a:ext cx="1107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Tags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F37BFC-6694-3897-4C46-C34B1B63078B}"/>
              </a:ext>
            </a:extLst>
          </p:cNvPr>
          <p:cNvSpPr txBox="1"/>
          <p:nvPr/>
        </p:nvSpPr>
        <p:spPr>
          <a:xfrm>
            <a:off x="369738" y="3095819"/>
            <a:ext cx="2761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Movielens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32M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200k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87k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239MB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0.18% filled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4 csv files</a:t>
            </a:r>
          </a:p>
        </p:txBody>
      </p:sp>
    </p:spTree>
    <p:extLst>
      <p:ext uri="{BB962C8B-B14F-4D97-AF65-F5344CB8AC3E}">
        <p14:creationId xmlns:p14="http://schemas.microsoft.com/office/powerpoint/2010/main" val="35174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F411B0-483A-5792-8753-D155F5F3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8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68920F-3C89-4780-A399-2A0099F4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6BC9098-A1F2-42B4-B3CE-C89D727FA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21BA563-EEB4-4E92-9277-DBB5C6315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99245BA-7784-4E0D-ABE1-A4FB596E4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F442D6D-30A3-40EA-ADD8-5313A3BB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9E679B4-D12E-448A-8D8F-7183D6A2E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17E3CDF-0144-4FB2-A798-156EC310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8563AC-4C4D-EAE1-2DB4-0E3146BB2E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80354" y="721439"/>
            <a:ext cx="6414815" cy="55808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A78185F-DBFB-EC59-B542-516C71AE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622" y="721439"/>
            <a:ext cx="3561471" cy="13234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Split – Time based or Random?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F30568-05A8-A668-1726-F1C96855D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9698" y="2766317"/>
            <a:ext cx="4036255" cy="28622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Rating per year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Mean: 3.55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Median: 3.548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Standard deviation: 0.067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Min rating: 3.43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Max rating: 3.75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Independent of time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Random split is fine</a:t>
            </a:r>
          </a:p>
          <a:p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0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43566F-A57A-2C8A-4E3E-61B0E20E6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848FB-A943-7F2A-A5F5-54CD6F6E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653" y="475785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Training data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B996-A585-A131-D549-0DA3A7B2C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1854" y="2125737"/>
            <a:ext cx="4834021" cy="433101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Train split: 80%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Number of users: 200948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Number of movies: 80185</a:t>
            </a:r>
          </a:p>
          <a:p>
            <a:r>
              <a:rPr lang="en-US" dirty="0">
                <a:solidFill>
                  <a:schemeClr val="bg1"/>
                </a:solidFill>
              </a:rPr>
              <a:t>Matrix sparsity: 0.159%</a:t>
            </a:r>
          </a:p>
          <a:p>
            <a:r>
              <a:rPr lang="en-US" dirty="0">
                <a:solidFill>
                  <a:schemeClr val="bg1"/>
                </a:solidFill>
              </a:rPr>
              <a:t>Average ratings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Per user: 127.4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Per movie: 319.27</a:t>
            </a:r>
          </a:p>
          <a:p>
            <a:r>
              <a:rPr lang="en-US" dirty="0">
                <a:solidFill>
                  <a:schemeClr val="bg1"/>
                </a:solidFill>
              </a:rPr>
              <a:t>Mean rating: 3.54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Per user: 3.704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Per movie: 3.015</a:t>
            </a:r>
          </a:p>
          <a:p>
            <a:r>
              <a:rPr lang="en-US" dirty="0">
                <a:solidFill>
                  <a:schemeClr val="bg1"/>
                </a:solidFill>
              </a:rPr>
              <a:t>Ratings are skewed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788243-F60C-1441-016D-A65E734524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8158" y="980826"/>
            <a:ext cx="5385956" cy="4604991"/>
          </a:xfrm>
          <a:prstGeom prst="rect">
            <a:avLst/>
          </a:prstGeom>
        </p:spPr>
      </p:pic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165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A8DB06-3977-79D1-2413-0D562C520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4C516A3-38C0-4F58-9700-081CB0D1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12192000" cy="4286159"/>
            <a:chOff x="0" y="1"/>
            <a:chExt cx="12192000" cy="4286159"/>
          </a:xfrm>
          <a:effectLst>
            <a:outerShdw blurRad="3810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031B548F-BAE0-4401-9139-6545BCD3C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1"/>
              <a:ext cx="12192000" cy="4000975"/>
              <a:chOff x="0" y="1"/>
              <a:chExt cx="12192000" cy="4000975"/>
            </a:xfrm>
          </p:grpSpPr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E4511E12-8D97-4D29-97DA-824875B13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2267ACB5-D743-4981-82A7-934D0A6BD8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13BB3ECA-2783-40C5-BE31-E5A2B6215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528992"/>
              <a:ext cx="12192000" cy="757168"/>
              <a:chOff x="0" y="2959818"/>
              <a:chExt cx="12192000" cy="757168"/>
            </a:xfrm>
          </p:grpSpPr>
          <p:sp>
            <p:nvSpPr>
              <p:cNvPr id="1036" name="Freeform: Shape 1035">
                <a:extLst>
                  <a:ext uri="{FF2B5EF4-FFF2-40B4-BE49-F238E27FC236}">
                    <a16:creationId xmlns:a16="http://schemas.microsoft.com/office/drawing/2014/main" id="{762FAB9C-1F29-451A-B39A-BDF3256934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524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14658BE9-BAE2-4EEF-94FE-33319BDCA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F8D108-4D55-F4D1-8B80-4BA18FC8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601" y="4348783"/>
            <a:ext cx="2769055" cy="20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47F781-0C6B-D956-B716-7EE162AC92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27424" y="611891"/>
            <a:ext cx="7016964" cy="252610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A5532F-A2DA-1B4D-A9C9-302CA272E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257" y="4286160"/>
            <a:ext cx="6862624" cy="2453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8CBF0E-6946-3BBB-54D8-8306ABCA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25" y="676181"/>
            <a:ext cx="4391024" cy="11737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Users and Movies Distribution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B6F5DAC-3CF7-1578-6AC4-D5D591F5E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6601" y="2030825"/>
            <a:ext cx="5692774" cy="5059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Long Tail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Few users rated many movies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Few movies are rated by many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835A0-0ECA-534E-FC81-B25E1A04182B}"/>
              </a:ext>
            </a:extLst>
          </p:cNvPr>
          <p:cNvSpPr txBox="1"/>
          <p:nvPr/>
        </p:nvSpPr>
        <p:spPr>
          <a:xfrm>
            <a:off x="230400" y="6516000"/>
            <a:ext cx="380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4C738-B291-FE54-7646-5EBF629B5385}"/>
              </a:ext>
            </a:extLst>
          </p:cNvPr>
          <p:cNvSpPr txBox="1"/>
          <p:nvPr/>
        </p:nvSpPr>
        <p:spPr>
          <a:xfrm>
            <a:off x="771394" y="6515999"/>
            <a:ext cx="3626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https://neptune.ai/blog/recommender-systems-metrics</a:t>
            </a:r>
          </a:p>
        </p:txBody>
      </p:sp>
    </p:spTree>
    <p:extLst>
      <p:ext uri="{BB962C8B-B14F-4D97-AF65-F5344CB8AC3E}">
        <p14:creationId xmlns:p14="http://schemas.microsoft.com/office/powerpoint/2010/main" val="396721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8887-4C87-E010-2625-267E9EC5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13FB3-415C-E999-23E9-2286C8D0E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94167-E7BB-857E-EE29-85C1E1DBE8D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RMSE</a:t>
                </a:r>
              </a:p>
              <a:p>
                <a:r>
                  <a:rPr lang="en-US" dirty="0"/>
                  <a:t>MAE</a:t>
                </a:r>
              </a:p>
              <a:p>
                <a:r>
                  <a:rPr lang="en-US" dirty="0"/>
                  <a:t>Weighted MAE</a:t>
                </a:r>
              </a:p>
              <a:p>
                <a:r>
                  <a:rPr lang="en-US" dirty="0"/>
                  <a:t>Weighted RMSE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Weight</a:t>
                </a:r>
              </a:p>
              <a:p>
                <a:pPr lvl="1"/>
                <a:r>
                  <a:rPr lang="en-US" dirty="0"/>
                  <a:t>Inverse Document Frequency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94167-E7BB-857E-EE29-85C1E1DBE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064" t="-26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9BA478-5E74-ACBA-274D-38DA4F7BD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Ranking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7F462B2-3C00-AD3F-2D24-7ECA50283BB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𝑅𝑒𝑙𝑒𝑣𝑎𝑛𝑡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𝑝𝑜𝑠𝑖𝑡𝑖𝑜𝑛𝑠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𝑅𝑒𝑙𝑒𝑣𝑎𝑛𝑡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𝑝𝑜𝑠𝑖𝑡𝑖𝑜𝑛𝑠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𝑟𝑒𝑙𝑒𝑣𝑎𝑛𝑡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Normalized discounted cumulative gain </a:t>
                </a:r>
                <a:br>
                  <a:rPr lang="en-US" b="0" dirty="0"/>
                </a:b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𝑁𝐷𝐶𝐺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𝐷𝐶𝐺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𝐼𝐷𝐶𝐺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𝐷𝐶𝐺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r>
                  <a:rPr lang="en-US" dirty="0"/>
                  <a:t>Ideal DCG is the maximum NDCG for the user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7F462B2-3C00-AD3F-2D24-7ECA50283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824" b="-129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B21E879-86C6-1668-8E95-2F37FD75D9FC}"/>
              </a:ext>
            </a:extLst>
          </p:cNvPr>
          <p:cNvSpPr txBox="1"/>
          <p:nvPr/>
        </p:nvSpPr>
        <p:spPr>
          <a:xfrm>
            <a:off x="5917095" y="635437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4"/>
              </a:rPr>
              <a:t>https://w3nhao.github.io/2023/03/31/HR-MRR-NDCG-Torchmetric-Implementation/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5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938AEA-0389-F649-7A56-C3013F80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Algorithms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4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585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4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5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6.xml><?xml version="1.0" encoding="utf-8"?>
<a:theme xmlns:a="http://schemas.openxmlformats.org/drawingml/2006/main" name="6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7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AEF41D-F093-413F-9ECC-A084FB1BE6FA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791</TotalTime>
  <Words>1125</Words>
  <Application>Microsoft Office PowerPoint</Application>
  <PresentationFormat>Widescreen</PresentationFormat>
  <Paragraphs>317</Paragraphs>
  <Slides>25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Aptos</vt:lpstr>
      <vt:lpstr>Aptos Display</vt:lpstr>
      <vt:lpstr>Arial</vt:lpstr>
      <vt:lpstr>Cambria Math</vt:lpstr>
      <vt:lpstr>Office Theme</vt:lpstr>
      <vt:lpstr>1_Office Theme</vt:lpstr>
      <vt:lpstr>2_Office Theme</vt:lpstr>
      <vt:lpstr>5_Office Theme</vt:lpstr>
      <vt:lpstr>4_Office Theme</vt:lpstr>
      <vt:lpstr>6_Office Theme</vt:lpstr>
      <vt:lpstr>3_Office Theme</vt:lpstr>
      <vt:lpstr>Recommendation System using PySpark</vt:lpstr>
      <vt:lpstr>Problem Statement</vt:lpstr>
      <vt:lpstr>Data</vt:lpstr>
      <vt:lpstr>Data Exploration</vt:lpstr>
      <vt:lpstr>Data Split – Time based or Random?</vt:lpstr>
      <vt:lpstr>Training data Statistics</vt:lpstr>
      <vt:lpstr>Users and Movies Distribution</vt:lpstr>
      <vt:lpstr>Metrics</vt:lpstr>
      <vt:lpstr>Algorithms</vt:lpstr>
      <vt:lpstr>Baselines</vt:lpstr>
      <vt:lpstr>K-NN</vt:lpstr>
      <vt:lpstr>K-NN Dimensional Reduction</vt:lpstr>
      <vt:lpstr>K-means heuristic</vt:lpstr>
      <vt:lpstr>Alternating Least Square method</vt:lpstr>
      <vt:lpstr>Results</vt:lpstr>
      <vt:lpstr>Future Work</vt:lpstr>
      <vt:lpstr>References</vt:lpstr>
      <vt:lpstr>Thank you!! Any questions??</vt:lpstr>
      <vt:lpstr>Understanding the Problem</vt:lpstr>
      <vt:lpstr>Data Split – Time based or Random?</vt:lpstr>
      <vt:lpstr>K-NN Dimensional Reduction</vt:lpstr>
      <vt:lpstr>Alternating Least Square method</vt:lpstr>
      <vt:lpstr>Alternating Least Square method</vt:lpstr>
      <vt:lpstr>Alternating Least Square method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Peeyush Dyavarashetty</dc:creator>
  <cp:lastModifiedBy>Peeyush Dyavarashetty</cp:lastModifiedBy>
  <cp:revision>31</cp:revision>
  <dcterms:created xsi:type="dcterms:W3CDTF">2025-04-25T20:24:09Z</dcterms:created>
  <dcterms:modified xsi:type="dcterms:W3CDTF">2025-05-08T22:20:25Z</dcterms:modified>
</cp:coreProperties>
</file>