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708" r:id="rId4"/>
    <p:sldMasterId id="2147483732" r:id="rId5"/>
    <p:sldMasterId id="2147483744" r:id="rId6"/>
    <p:sldMasterId id="2147483756" r:id="rId7"/>
  </p:sldMasterIdLst>
  <p:sldIdLst>
    <p:sldId id="256" r:id="rId8"/>
    <p:sldId id="279" r:id="rId9"/>
    <p:sldId id="269" r:id="rId10"/>
    <p:sldId id="284" r:id="rId11"/>
    <p:sldId id="281" r:id="rId12"/>
    <p:sldId id="282" r:id="rId13"/>
    <p:sldId id="283" r:id="rId14"/>
    <p:sldId id="280" r:id="rId15"/>
    <p:sldId id="277" r:id="rId16"/>
    <p:sldId id="262" r:id="rId17"/>
    <p:sldId id="263" r:id="rId18"/>
    <p:sldId id="270" r:id="rId19"/>
    <p:sldId id="264" r:id="rId20"/>
    <p:sldId id="271" r:id="rId21"/>
    <p:sldId id="285" r:id="rId22"/>
    <p:sldId id="265" r:id="rId23"/>
    <p:sldId id="272" r:id="rId24"/>
    <p:sldId id="259" r:id="rId25"/>
    <p:sldId id="278" r:id="rId26"/>
    <p:sldId id="260" r:id="rId27"/>
    <p:sldId id="268" r:id="rId28"/>
    <p:sldId id="273" r:id="rId29"/>
    <p:sldId id="266" r:id="rId30"/>
    <p:sldId id="261" r:id="rId31"/>
    <p:sldId id="288" r:id="rId32"/>
    <p:sldId id="287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89601D9-864F-406A-A430-4FFA463EF572}">
          <p14:sldIdLst>
            <p14:sldId id="256"/>
            <p14:sldId id="279"/>
            <p14:sldId id="269"/>
            <p14:sldId id="284"/>
            <p14:sldId id="281"/>
            <p14:sldId id="282"/>
            <p14:sldId id="283"/>
            <p14:sldId id="280"/>
            <p14:sldId id="277"/>
          </p14:sldIdLst>
        </p14:section>
        <p14:section name="Data Exploration" id="{176F455A-2844-4E3D-A7AF-2F831A600495}">
          <p14:sldIdLst>
            <p14:sldId id="262"/>
            <p14:sldId id="263"/>
            <p14:sldId id="270"/>
            <p14:sldId id="264"/>
            <p14:sldId id="271"/>
          </p14:sldIdLst>
        </p14:section>
        <p14:section name="Metrics" id="{E5174B94-8EC5-48D5-91C8-D5DFF2AC8E55}">
          <p14:sldIdLst>
            <p14:sldId id="285"/>
          </p14:sldIdLst>
        </p14:section>
        <p14:section name="Baseline" id="{3C8FDFB3-B1D2-4296-9170-CD2D898CCFA4}">
          <p14:sldIdLst>
            <p14:sldId id="265"/>
            <p14:sldId id="272"/>
          </p14:sldIdLst>
        </p14:section>
        <p14:section name="kNN" id="{FB6914D1-F35F-4002-97EF-85B07C373172}">
          <p14:sldIdLst>
            <p14:sldId id="259"/>
            <p14:sldId id="278"/>
            <p14:sldId id="260"/>
            <p14:sldId id="268"/>
            <p14:sldId id="273"/>
          </p14:sldIdLst>
        </p14:section>
        <p14:section name="k-means heuristic" id="{96D3749E-DF46-4170-822D-66557CA5EF2A}">
          <p14:sldIdLst>
            <p14:sldId id="266"/>
          </p14:sldIdLst>
        </p14:section>
        <p14:section name="Latent factor" id="{FCE71258-04B7-4F0A-9F16-CD462DD42AF3}">
          <p14:sldIdLst>
            <p14:sldId id="261"/>
            <p14:sldId id="288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image" Target="../media/image8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0331B9-D82F-4409-A6D7-8B39D6AA31AC}" type="doc">
      <dgm:prSet loTypeId="urn:microsoft.com/office/officeart/2005/8/layout/hList1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855F2D-F9D5-406A-A218-4F95A801EEC7}">
      <dgm:prSet/>
      <dgm:spPr/>
      <dgm:t>
        <a:bodyPr/>
        <a:lstStyle/>
        <a:p>
          <a:r>
            <a:rPr lang="en-US" dirty="0"/>
            <a:t>200k users and 84k movies</a:t>
          </a:r>
        </a:p>
      </dgm:t>
    </dgm:pt>
    <dgm:pt modelId="{201D6C37-9051-46BE-9AFE-38AEBC4E564C}" type="parTrans" cxnId="{6DE10D8E-7605-40AC-ABC1-6572AE03FDEA}">
      <dgm:prSet/>
      <dgm:spPr/>
      <dgm:t>
        <a:bodyPr/>
        <a:lstStyle/>
        <a:p>
          <a:endParaRPr lang="en-US"/>
        </a:p>
      </dgm:t>
    </dgm:pt>
    <dgm:pt modelId="{60D281FE-CD90-48EB-8935-999041E2C2FC}" type="sibTrans" cxnId="{6DE10D8E-7605-40AC-ABC1-6572AE03FDEA}">
      <dgm:prSet/>
      <dgm:spPr/>
      <dgm:t>
        <a:bodyPr/>
        <a:lstStyle/>
        <a:p>
          <a:endParaRPr lang="en-US"/>
        </a:p>
      </dgm:t>
    </dgm:pt>
    <dgm:pt modelId="{2B634F0A-1137-4C75-A3C4-9F8FBEE6404A}">
      <dgm:prSet/>
      <dgm:spPr/>
      <dgm:t>
        <a:bodyPr/>
        <a:lstStyle/>
        <a:p>
          <a:r>
            <a:rPr lang="en-US"/>
            <a:t>Time complexity for all users: </a:t>
          </a:r>
        </a:p>
      </dgm:t>
    </dgm:pt>
    <dgm:pt modelId="{F68B1BC6-0807-4805-98F5-2E3051C9229D}" type="parTrans" cxnId="{66FFB784-F137-49A0-8F72-54E1FDE1164B}">
      <dgm:prSet/>
      <dgm:spPr/>
      <dgm:t>
        <a:bodyPr/>
        <a:lstStyle/>
        <a:p>
          <a:endParaRPr lang="en-US"/>
        </a:p>
      </dgm:t>
    </dgm:pt>
    <dgm:pt modelId="{FBD32824-62CC-416A-8D83-4EC2C7A670B3}" type="sibTrans" cxnId="{66FFB784-F137-49A0-8F72-54E1FDE1164B}">
      <dgm:prSet/>
      <dgm:spPr/>
      <dgm:t>
        <a:bodyPr/>
        <a:lstStyle/>
        <a:p>
          <a:endParaRPr lang="en-US"/>
        </a:p>
      </dgm:t>
    </dgm:pt>
    <dgm:pt modelId="{94B05C3E-7488-4617-A4A2-277085E744CC}">
      <dgm:prSet/>
      <dgm:spPr/>
      <dgm:t>
        <a:bodyPr/>
        <a:lstStyle/>
        <a:p>
          <a:r>
            <a:rPr lang="en-US" dirty="0"/>
            <a:t>O(N^2 x M) = O(3.36 x 10^15) = 11.5 days</a:t>
          </a:r>
        </a:p>
      </dgm:t>
    </dgm:pt>
    <dgm:pt modelId="{425D2156-5B65-443F-8EDA-180806358417}" type="parTrans" cxnId="{E81F540B-F431-4034-8EC8-9AA27D22F524}">
      <dgm:prSet/>
      <dgm:spPr/>
      <dgm:t>
        <a:bodyPr/>
        <a:lstStyle/>
        <a:p>
          <a:endParaRPr lang="en-US"/>
        </a:p>
      </dgm:t>
    </dgm:pt>
    <dgm:pt modelId="{8A492BAE-7B6F-400B-A178-568EA039FB65}" type="sibTrans" cxnId="{E81F540B-F431-4034-8EC8-9AA27D22F524}">
      <dgm:prSet/>
      <dgm:spPr/>
      <dgm:t>
        <a:bodyPr/>
        <a:lstStyle/>
        <a:p>
          <a:endParaRPr lang="en-US"/>
        </a:p>
      </dgm:t>
    </dgm:pt>
    <dgm:pt modelId="{6D94A58A-C5E8-4095-AA36-7DF1C290BBDB}">
      <dgm:prSet/>
      <dgm:spPr/>
      <dgm:t>
        <a:bodyPr/>
        <a:lstStyle/>
        <a:p>
          <a:r>
            <a:rPr lang="en-US"/>
            <a:t>O(M^2 x N) = O(1.41 x 10^11) = 1.68 min</a:t>
          </a:r>
        </a:p>
      </dgm:t>
    </dgm:pt>
    <dgm:pt modelId="{7EBD08FE-562F-4B5D-BC8B-1CCF9CAA2A95}" type="parTrans" cxnId="{67A4853A-8456-4413-8AB0-AE006191F649}">
      <dgm:prSet/>
      <dgm:spPr/>
      <dgm:t>
        <a:bodyPr/>
        <a:lstStyle/>
        <a:p>
          <a:endParaRPr lang="en-US"/>
        </a:p>
      </dgm:t>
    </dgm:pt>
    <dgm:pt modelId="{5FB29C46-150A-42E5-BBAD-E1D630751D03}" type="sibTrans" cxnId="{67A4853A-8456-4413-8AB0-AE006191F649}">
      <dgm:prSet/>
      <dgm:spPr/>
      <dgm:t>
        <a:bodyPr/>
        <a:lstStyle/>
        <a:p>
          <a:endParaRPr lang="en-US"/>
        </a:p>
      </dgm:t>
    </dgm:pt>
    <dgm:pt modelId="{27276F6E-CB46-4257-940B-2FD02D578993}">
      <dgm:prSet/>
      <dgm:spPr/>
      <dgm:t>
        <a:bodyPr/>
        <a:lstStyle/>
        <a:p>
          <a:r>
            <a:rPr lang="en-US"/>
            <a:t>O(M^2) memory</a:t>
          </a:r>
        </a:p>
      </dgm:t>
    </dgm:pt>
    <dgm:pt modelId="{5E8ECA5A-F04D-4FE3-9B38-54651912F492}" type="parTrans" cxnId="{3BADD3FB-D540-467E-A449-CDBC90EC4BE2}">
      <dgm:prSet/>
      <dgm:spPr/>
      <dgm:t>
        <a:bodyPr/>
        <a:lstStyle/>
        <a:p>
          <a:endParaRPr lang="en-US"/>
        </a:p>
      </dgm:t>
    </dgm:pt>
    <dgm:pt modelId="{A283FBEC-56B9-4E16-B2EA-DF03C2131ABF}" type="sibTrans" cxnId="{3BADD3FB-D540-467E-A449-CDBC90EC4BE2}">
      <dgm:prSet/>
      <dgm:spPr/>
      <dgm:t>
        <a:bodyPr/>
        <a:lstStyle/>
        <a:p>
          <a:endParaRPr lang="en-US"/>
        </a:p>
      </dgm:t>
    </dgm:pt>
    <dgm:pt modelId="{95349558-0D56-4231-99FD-F7828B13BD15}">
      <dgm:prSet/>
      <dgm:spPr/>
      <dgm:t>
        <a:bodyPr/>
        <a:lstStyle/>
        <a:p>
          <a:r>
            <a:rPr lang="en-US"/>
            <a:t>Impossible for all users in single run</a:t>
          </a:r>
        </a:p>
      </dgm:t>
    </dgm:pt>
    <dgm:pt modelId="{7B9E8E81-0CC8-444F-852A-262C93418798}" type="parTrans" cxnId="{418E7F39-8C10-4EC2-909D-437C536CAA2E}">
      <dgm:prSet/>
      <dgm:spPr/>
      <dgm:t>
        <a:bodyPr/>
        <a:lstStyle/>
        <a:p>
          <a:endParaRPr lang="en-US"/>
        </a:p>
      </dgm:t>
    </dgm:pt>
    <dgm:pt modelId="{0E92C5FB-5918-4A54-82E9-ACE7F1B73F32}" type="sibTrans" cxnId="{418E7F39-8C10-4EC2-909D-437C536CAA2E}">
      <dgm:prSet/>
      <dgm:spPr/>
      <dgm:t>
        <a:bodyPr/>
        <a:lstStyle/>
        <a:p>
          <a:endParaRPr lang="en-US"/>
        </a:p>
      </dgm:t>
    </dgm:pt>
    <dgm:pt modelId="{E7859C82-6A07-44A6-AFD5-2EF08888E00B}">
      <dgm:prSet/>
      <dgm:spPr/>
      <dgm:t>
        <a:bodyPr/>
        <a:lstStyle/>
        <a:p>
          <a:r>
            <a:rPr lang="en-IN"/>
            <a:t>Dimensional reduction: </a:t>
          </a:r>
          <a:endParaRPr lang="en-US"/>
        </a:p>
      </dgm:t>
    </dgm:pt>
    <dgm:pt modelId="{D6745DD9-AAC6-4AB4-A53B-AC837B5AC24A}" type="parTrans" cxnId="{1F0D1C3E-1939-4BB7-8DC5-9BBA03095DE1}">
      <dgm:prSet/>
      <dgm:spPr/>
      <dgm:t>
        <a:bodyPr/>
        <a:lstStyle/>
        <a:p>
          <a:endParaRPr lang="en-US"/>
        </a:p>
      </dgm:t>
    </dgm:pt>
    <dgm:pt modelId="{B3B0B648-700B-4BD1-B413-22000F9D0DC8}" type="sibTrans" cxnId="{1F0D1C3E-1939-4BB7-8DC5-9BBA03095DE1}">
      <dgm:prSet/>
      <dgm:spPr/>
      <dgm:t>
        <a:bodyPr/>
        <a:lstStyle/>
        <a:p>
          <a:endParaRPr lang="en-US"/>
        </a:p>
      </dgm:t>
    </dgm:pt>
    <dgm:pt modelId="{CF2EAE20-D951-44F4-95F0-0A33022D730C}">
      <dgm:prSet/>
      <dgm:spPr/>
      <dgm:t>
        <a:bodyPr/>
        <a:lstStyle/>
        <a:p>
          <a:r>
            <a:rPr lang="en-IN"/>
            <a:t>Not possible</a:t>
          </a:r>
          <a:endParaRPr lang="en-US"/>
        </a:p>
      </dgm:t>
    </dgm:pt>
    <dgm:pt modelId="{F04970C9-BC0C-461F-933F-396E9BDEC7D6}" type="parTrans" cxnId="{CFEBBA2B-AC5D-471D-93EC-C6B55C67C2F4}">
      <dgm:prSet/>
      <dgm:spPr/>
      <dgm:t>
        <a:bodyPr/>
        <a:lstStyle/>
        <a:p>
          <a:endParaRPr lang="en-US"/>
        </a:p>
      </dgm:t>
    </dgm:pt>
    <dgm:pt modelId="{7AB77B27-9B9F-4BA9-A116-905C46DF9207}" type="sibTrans" cxnId="{CFEBBA2B-AC5D-471D-93EC-C6B55C67C2F4}">
      <dgm:prSet/>
      <dgm:spPr/>
      <dgm:t>
        <a:bodyPr/>
        <a:lstStyle/>
        <a:p>
          <a:endParaRPr lang="en-US"/>
        </a:p>
      </dgm:t>
    </dgm:pt>
    <dgm:pt modelId="{515425B3-800B-4937-A33E-D526C9127D66}">
      <dgm:prSet/>
      <dgm:spPr/>
      <dgm:t>
        <a:bodyPr/>
        <a:lstStyle/>
        <a:p>
          <a:r>
            <a:rPr lang="en-IN"/>
            <a:t>Unbearable for even 84k movies</a:t>
          </a:r>
          <a:endParaRPr lang="en-US"/>
        </a:p>
      </dgm:t>
    </dgm:pt>
    <dgm:pt modelId="{2B41DC54-C364-4EED-8A33-2E535BBCA189}" type="parTrans" cxnId="{5C95D9C0-278E-4E11-8B29-1209DBC8EB36}">
      <dgm:prSet/>
      <dgm:spPr/>
      <dgm:t>
        <a:bodyPr/>
        <a:lstStyle/>
        <a:p>
          <a:endParaRPr lang="en-US"/>
        </a:p>
      </dgm:t>
    </dgm:pt>
    <dgm:pt modelId="{EFA4F422-BB5C-41F3-BCEB-4DD31BE8F27B}" type="sibTrans" cxnId="{5C95D9C0-278E-4E11-8B29-1209DBC8EB36}">
      <dgm:prSet/>
      <dgm:spPr/>
      <dgm:t>
        <a:bodyPr/>
        <a:lstStyle/>
        <a:p>
          <a:endParaRPr lang="en-US"/>
        </a:p>
      </dgm:t>
    </dgm:pt>
    <dgm:pt modelId="{F9D61B8D-23DF-4003-B752-D39847E5DFA1}" type="pres">
      <dgm:prSet presAssocID="{9A0331B9-D82F-4409-A6D7-8B39D6AA31AC}" presName="Name0" presStyleCnt="0">
        <dgm:presLayoutVars>
          <dgm:dir/>
          <dgm:animLvl val="lvl"/>
          <dgm:resizeHandles val="exact"/>
        </dgm:presLayoutVars>
      </dgm:prSet>
      <dgm:spPr/>
    </dgm:pt>
    <dgm:pt modelId="{E0F284B1-DB22-4357-A046-2ED23BC4EB0F}" type="pres">
      <dgm:prSet presAssocID="{0E855F2D-F9D5-406A-A218-4F95A801EEC7}" presName="composite" presStyleCnt="0"/>
      <dgm:spPr/>
    </dgm:pt>
    <dgm:pt modelId="{8CA17757-8898-48E1-95D3-E4BB6866BF42}" type="pres">
      <dgm:prSet presAssocID="{0E855F2D-F9D5-406A-A218-4F95A801EE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32DB4E9-F73F-400B-B914-06B55A31416C}" type="pres">
      <dgm:prSet presAssocID="{0E855F2D-F9D5-406A-A218-4F95A801EEC7}" presName="desTx" presStyleLbl="alignAccFollowNode1" presStyleIdx="0" presStyleCnt="3">
        <dgm:presLayoutVars>
          <dgm:bulletEnabled val="1"/>
        </dgm:presLayoutVars>
      </dgm:prSet>
      <dgm:spPr/>
    </dgm:pt>
    <dgm:pt modelId="{89BE14E6-EDF2-4749-BA51-26FDB35F9D2C}" type="pres">
      <dgm:prSet presAssocID="{60D281FE-CD90-48EB-8935-999041E2C2FC}" presName="space" presStyleCnt="0"/>
      <dgm:spPr/>
    </dgm:pt>
    <dgm:pt modelId="{8453C6C2-C729-4AA3-AE2B-A7AEBB844BDC}" type="pres">
      <dgm:prSet presAssocID="{2B634F0A-1137-4C75-A3C4-9F8FBEE6404A}" presName="composite" presStyleCnt="0"/>
      <dgm:spPr/>
    </dgm:pt>
    <dgm:pt modelId="{EA6EBBE6-DE0D-44E5-AA05-92B4DC373AEA}" type="pres">
      <dgm:prSet presAssocID="{2B634F0A-1137-4C75-A3C4-9F8FBEE6404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77B8346-A0F3-4936-A710-9C62C849C7D3}" type="pres">
      <dgm:prSet presAssocID="{2B634F0A-1137-4C75-A3C4-9F8FBEE6404A}" presName="desTx" presStyleLbl="alignAccFollowNode1" presStyleIdx="1" presStyleCnt="3">
        <dgm:presLayoutVars>
          <dgm:bulletEnabled val="1"/>
        </dgm:presLayoutVars>
      </dgm:prSet>
      <dgm:spPr/>
    </dgm:pt>
    <dgm:pt modelId="{1C2DDE56-502D-4AD9-ACE1-99293747F6F7}" type="pres">
      <dgm:prSet presAssocID="{FBD32824-62CC-416A-8D83-4EC2C7A670B3}" presName="space" presStyleCnt="0"/>
      <dgm:spPr/>
    </dgm:pt>
    <dgm:pt modelId="{FA0BC2BA-2976-4603-8D90-C52D1B5B83B9}" type="pres">
      <dgm:prSet presAssocID="{E7859C82-6A07-44A6-AFD5-2EF08888E00B}" presName="composite" presStyleCnt="0"/>
      <dgm:spPr/>
    </dgm:pt>
    <dgm:pt modelId="{7CBB2FA3-C2DA-45C7-916B-32803F81CF36}" type="pres">
      <dgm:prSet presAssocID="{E7859C82-6A07-44A6-AFD5-2EF08888E00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A0B9683-55B6-4B75-9941-DAE410840C8C}" type="pres">
      <dgm:prSet presAssocID="{E7859C82-6A07-44A6-AFD5-2EF08888E00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81F540B-F431-4034-8EC8-9AA27D22F524}" srcId="{2B634F0A-1137-4C75-A3C4-9F8FBEE6404A}" destId="{94B05C3E-7488-4617-A4A2-277085E744CC}" srcOrd="0" destOrd="0" parTransId="{425D2156-5B65-443F-8EDA-180806358417}" sibTransId="{8A492BAE-7B6F-400B-A178-568EA039FB65}"/>
    <dgm:cxn modelId="{21D7DA0B-1584-4F34-9661-54497CEDAE0E}" type="presOf" srcId="{94B05C3E-7488-4617-A4A2-277085E744CC}" destId="{077B8346-A0F3-4936-A710-9C62C849C7D3}" srcOrd="0" destOrd="0" presId="urn:microsoft.com/office/officeart/2005/8/layout/hList1"/>
    <dgm:cxn modelId="{0B73DA0C-50CE-483B-815B-F9A293737163}" type="presOf" srcId="{95349558-0D56-4231-99FD-F7828B13BD15}" destId="{077B8346-A0F3-4936-A710-9C62C849C7D3}" srcOrd="0" destOrd="3" presId="urn:microsoft.com/office/officeart/2005/8/layout/hList1"/>
    <dgm:cxn modelId="{43802729-B5EB-430D-8794-F646602783D2}" type="presOf" srcId="{515425B3-800B-4937-A33E-D526C9127D66}" destId="{1A0B9683-55B6-4B75-9941-DAE410840C8C}" srcOrd="0" destOrd="1" presId="urn:microsoft.com/office/officeart/2005/8/layout/hList1"/>
    <dgm:cxn modelId="{CFEBBA2B-AC5D-471D-93EC-C6B55C67C2F4}" srcId="{E7859C82-6A07-44A6-AFD5-2EF08888E00B}" destId="{CF2EAE20-D951-44F4-95F0-0A33022D730C}" srcOrd="0" destOrd="0" parTransId="{F04970C9-BC0C-461F-933F-396E9BDEC7D6}" sibTransId="{7AB77B27-9B9F-4BA9-A116-905C46DF9207}"/>
    <dgm:cxn modelId="{64EB7330-95BC-49EB-BAB7-B7CA5E3C07F5}" type="presOf" srcId="{0E855F2D-F9D5-406A-A218-4F95A801EEC7}" destId="{8CA17757-8898-48E1-95D3-E4BB6866BF42}" srcOrd="0" destOrd="0" presId="urn:microsoft.com/office/officeart/2005/8/layout/hList1"/>
    <dgm:cxn modelId="{305F2B33-EE69-4635-9134-21C0C85F8AF4}" type="presOf" srcId="{CF2EAE20-D951-44F4-95F0-0A33022D730C}" destId="{1A0B9683-55B6-4B75-9941-DAE410840C8C}" srcOrd="0" destOrd="0" presId="urn:microsoft.com/office/officeart/2005/8/layout/hList1"/>
    <dgm:cxn modelId="{418E7F39-8C10-4EC2-909D-437C536CAA2E}" srcId="{2B634F0A-1137-4C75-A3C4-9F8FBEE6404A}" destId="{95349558-0D56-4231-99FD-F7828B13BD15}" srcOrd="3" destOrd="0" parTransId="{7B9E8E81-0CC8-444F-852A-262C93418798}" sibTransId="{0E92C5FB-5918-4A54-82E9-ACE7F1B73F32}"/>
    <dgm:cxn modelId="{67A4853A-8456-4413-8AB0-AE006191F649}" srcId="{2B634F0A-1137-4C75-A3C4-9F8FBEE6404A}" destId="{6D94A58A-C5E8-4095-AA36-7DF1C290BBDB}" srcOrd="1" destOrd="0" parTransId="{7EBD08FE-562F-4B5D-BC8B-1CCF9CAA2A95}" sibTransId="{5FB29C46-150A-42E5-BBAD-E1D630751D03}"/>
    <dgm:cxn modelId="{1F0D1C3E-1939-4BB7-8DC5-9BBA03095DE1}" srcId="{9A0331B9-D82F-4409-A6D7-8B39D6AA31AC}" destId="{E7859C82-6A07-44A6-AFD5-2EF08888E00B}" srcOrd="2" destOrd="0" parTransId="{D6745DD9-AAC6-4AB4-A53B-AC837B5AC24A}" sibTransId="{B3B0B648-700B-4BD1-B413-22000F9D0DC8}"/>
    <dgm:cxn modelId="{C35E2D76-3F9B-4A86-AC2C-40F5CAA615A6}" type="presOf" srcId="{E7859C82-6A07-44A6-AFD5-2EF08888E00B}" destId="{7CBB2FA3-C2DA-45C7-916B-32803F81CF36}" srcOrd="0" destOrd="0" presId="urn:microsoft.com/office/officeart/2005/8/layout/hList1"/>
    <dgm:cxn modelId="{F3FBDD56-64FB-4056-9B3A-5C78A1507054}" type="presOf" srcId="{2B634F0A-1137-4C75-A3C4-9F8FBEE6404A}" destId="{EA6EBBE6-DE0D-44E5-AA05-92B4DC373AEA}" srcOrd="0" destOrd="0" presId="urn:microsoft.com/office/officeart/2005/8/layout/hList1"/>
    <dgm:cxn modelId="{66FFB784-F137-49A0-8F72-54E1FDE1164B}" srcId="{9A0331B9-D82F-4409-A6D7-8B39D6AA31AC}" destId="{2B634F0A-1137-4C75-A3C4-9F8FBEE6404A}" srcOrd="1" destOrd="0" parTransId="{F68B1BC6-0807-4805-98F5-2E3051C9229D}" sibTransId="{FBD32824-62CC-416A-8D83-4EC2C7A670B3}"/>
    <dgm:cxn modelId="{6DE10D8E-7605-40AC-ABC1-6572AE03FDEA}" srcId="{9A0331B9-D82F-4409-A6D7-8B39D6AA31AC}" destId="{0E855F2D-F9D5-406A-A218-4F95A801EEC7}" srcOrd="0" destOrd="0" parTransId="{201D6C37-9051-46BE-9AFE-38AEBC4E564C}" sibTransId="{60D281FE-CD90-48EB-8935-999041E2C2FC}"/>
    <dgm:cxn modelId="{E62109AA-74A8-4F6F-8A9D-C5B36DC5CBA5}" type="presOf" srcId="{9A0331B9-D82F-4409-A6D7-8B39D6AA31AC}" destId="{F9D61B8D-23DF-4003-B752-D39847E5DFA1}" srcOrd="0" destOrd="0" presId="urn:microsoft.com/office/officeart/2005/8/layout/hList1"/>
    <dgm:cxn modelId="{5C95D9C0-278E-4E11-8B29-1209DBC8EB36}" srcId="{E7859C82-6A07-44A6-AFD5-2EF08888E00B}" destId="{515425B3-800B-4937-A33E-D526C9127D66}" srcOrd="1" destOrd="0" parTransId="{2B41DC54-C364-4EED-8A33-2E535BBCA189}" sibTransId="{EFA4F422-BB5C-41F3-BCEB-4DD31BE8F27B}"/>
    <dgm:cxn modelId="{EF8109D2-6298-4552-A4A8-3AFF721430E1}" type="presOf" srcId="{6D94A58A-C5E8-4095-AA36-7DF1C290BBDB}" destId="{077B8346-A0F3-4936-A710-9C62C849C7D3}" srcOrd="0" destOrd="1" presId="urn:microsoft.com/office/officeart/2005/8/layout/hList1"/>
    <dgm:cxn modelId="{341A08E9-5C1C-4F3B-A249-C93BF18DE2C5}" type="presOf" srcId="{27276F6E-CB46-4257-940B-2FD02D578993}" destId="{077B8346-A0F3-4936-A710-9C62C849C7D3}" srcOrd="0" destOrd="2" presId="urn:microsoft.com/office/officeart/2005/8/layout/hList1"/>
    <dgm:cxn modelId="{3BADD3FB-D540-467E-A449-CDBC90EC4BE2}" srcId="{2B634F0A-1137-4C75-A3C4-9F8FBEE6404A}" destId="{27276F6E-CB46-4257-940B-2FD02D578993}" srcOrd="2" destOrd="0" parTransId="{5E8ECA5A-F04D-4FE3-9B38-54651912F492}" sibTransId="{A283FBEC-56B9-4E16-B2EA-DF03C2131ABF}"/>
    <dgm:cxn modelId="{8B684A9E-DC5A-449E-A5CA-74D779299E34}" type="presParOf" srcId="{F9D61B8D-23DF-4003-B752-D39847E5DFA1}" destId="{E0F284B1-DB22-4357-A046-2ED23BC4EB0F}" srcOrd="0" destOrd="0" presId="urn:microsoft.com/office/officeart/2005/8/layout/hList1"/>
    <dgm:cxn modelId="{D82894CC-2F86-4417-AACA-F5EC55212BE5}" type="presParOf" srcId="{E0F284B1-DB22-4357-A046-2ED23BC4EB0F}" destId="{8CA17757-8898-48E1-95D3-E4BB6866BF42}" srcOrd="0" destOrd="0" presId="urn:microsoft.com/office/officeart/2005/8/layout/hList1"/>
    <dgm:cxn modelId="{24925D1F-FD04-477C-976F-8D2AB7E52581}" type="presParOf" srcId="{E0F284B1-DB22-4357-A046-2ED23BC4EB0F}" destId="{432DB4E9-F73F-400B-B914-06B55A31416C}" srcOrd="1" destOrd="0" presId="urn:microsoft.com/office/officeart/2005/8/layout/hList1"/>
    <dgm:cxn modelId="{8DF2C561-D392-4799-87BA-372EAE44E3A9}" type="presParOf" srcId="{F9D61B8D-23DF-4003-B752-D39847E5DFA1}" destId="{89BE14E6-EDF2-4749-BA51-26FDB35F9D2C}" srcOrd="1" destOrd="0" presId="urn:microsoft.com/office/officeart/2005/8/layout/hList1"/>
    <dgm:cxn modelId="{DA7EBEF9-F34C-4F91-A1A5-0BA2B6DFC9BF}" type="presParOf" srcId="{F9D61B8D-23DF-4003-B752-D39847E5DFA1}" destId="{8453C6C2-C729-4AA3-AE2B-A7AEBB844BDC}" srcOrd="2" destOrd="0" presId="urn:microsoft.com/office/officeart/2005/8/layout/hList1"/>
    <dgm:cxn modelId="{D30B51D9-C426-4DF9-B806-640F1EF0C5B3}" type="presParOf" srcId="{8453C6C2-C729-4AA3-AE2B-A7AEBB844BDC}" destId="{EA6EBBE6-DE0D-44E5-AA05-92B4DC373AEA}" srcOrd="0" destOrd="0" presId="urn:microsoft.com/office/officeart/2005/8/layout/hList1"/>
    <dgm:cxn modelId="{64DB610A-8D0C-4348-AE86-4BBC93AE1DAD}" type="presParOf" srcId="{8453C6C2-C729-4AA3-AE2B-A7AEBB844BDC}" destId="{077B8346-A0F3-4936-A710-9C62C849C7D3}" srcOrd="1" destOrd="0" presId="urn:microsoft.com/office/officeart/2005/8/layout/hList1"/>
    <dgm:cxn modelId="{2C20A773-EC70-40E1-AEFC-978491113F48}" type="presParOf" srcId="{F9D61B8D-23DF-4003-B752-D39847E5DFA1}" destId="{1C2DDE56-502D-4AD9-ACE1-99293747F6F7}" srcOrd="3" destOrd="0" presId="urn:microsoft.com/office/officeart/2005/8/layout/hList1"/>
    <dgm:cxn modelId="{22C3D7AE-A5C3-4052-AEAA-795BDBB0A958}" type="presParOf" srcId="{F9D61B8D-23DF-4003-B752-D39847E5DFA1}" destId="{FA0BC2BA-2976-4603-8D90-C52D1B5B83B9}" srcOrd="4" destOrd="0" presId="urn:microsoft.com/office/officeart/2005/8/layout/hList1"/>
    <dgm:cxn modelId="{F39A0BD9-835E-4A1C-9239-588534750FF2}" type="presParOf" srcId="{FA0BC2BA-2976-4603-8D90-C52D1B5B83B9}" destId="{7CBB2FA3-C2DA-45C7-916B-32803F81CF36}" srcOrd="0" destOrd="0" presId="urn:microsoft.com/office/officeart/2005/8/layout/hList1"/>
    <dgm:cxn modelId="{FB1D4E12-F4CF-4D4F-8354-633991A86352}" type="presParOf" srcId="{FA0BC2BA-2976-4603-8D90-C52D1B5B83B9}" destId="{1A0B9683-55B6-4B75-9941-DAE410840C8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AD3F86-64BB-4E72-B33F-0F35DB4225F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2199CFB-2D40-4810-BD64-069FF4FC00F6}">
      <dgm:prSet phldrT="[Text]"/>
      <dgm:spPr/>
      <dgm:t>
        <a:bodyPr/>
        <a:lstStyle/>
        <a:p>
          <a:r>
            <a:rPr lang="en-US" dirty="0"/>
            <a:t>k-D trees</a:t>
          </a:r>
          <a:endParaRPr lang="en-IN" dirty="0"/>
        </a:p>
      </dgm:t>
    </dgm:pt>
    <dgm:pt modelId="{DA947688-DF34-40DA-B129-67403D7FC343}" type="parTrans" cxnId="{F5E30958-C0EB-49B6-BB50-0D0B1556F7F6}">
      <dgm:prSet/>
      <dgm:spPr/>
      <dgm:t>
        <a:bodyPr/>
        <a:lstStyle/>
        <a:p>
          <a:endParaRPr lang="en-IN"/>
        </a:p>
      </dgm:t>
    </dgm:pt>
    <dgm:pt modelId="{1368EC13-C083-45CC-9135-D74DD447CF07}" type="sibTrans" cxnId="{F5E30958-C0EB-49B6-BB50-0D0B1556F7F6}">
      <dgm:prSet/>
      <dgm:spPr/>
      <dgm:t>
        <a:bodyPr/>
        <a:lstStyle/>
        <a:p>
          <a:endParaRPr lang="en-IN"/>
        </a:p>
      </dgm:t>
    </dgm:pt>
    <dgm:pt modelId="{1E6F1331-DB23-47E5-B11C-E303F5607BF7}">
      <dgm:prSet phldrT="[Text]"/>
      <dgm:spPr/>
      <dgm:t>
        <a:bodyPr/>
        <a:lstStyle/>
        <a:p>
          <a:r>
            <a:rPr lang="en-IN" dirty="0"/>
            <a:t>Low dimensional and real-valued</a:t>
          </a:r>
        </a:p>
      </dgm:t>
    </dgm:pt>
    <dgm:pt modelId="{30A6B311-DFC9-40C6-8BD5-3183F3368658}" type="parTrans" cxnId="{58BBAF8F-B1B8-45E7-B370-ED674D082BB4}">
      <dgm:prSet/>
      <dgm:spPr/>
      <dgm:t>
        <a:bodyPr/>
        <a:lstStyle/>
        <a:p>
          <a:endParaRPr lang="en-IN"/>
        </a:p>
      </dgm:t>
    </dgm:pt>
    <dgm:pt modelId="{F5D6A9D1-A00A-4193-BCD6-824B6804A4E0}" type="sibTrans" cxnId="{58BBAF8F-B1B8-45E7-B370-ED674D082BB4}">
      <dgm:prSet/>
      <dgm:spPr/>
      <dgm:t>
        <a:bodyPr/>
        <a:lstStyle/>
        <a:p>
          <a:endParaRPr lang="en-IN"/>
        </a:p>
      </dgm:t>
    </dgm:pt>
    <dgm:pt modelId="{2A50E792-B594-49C3-BFEE-23722A45458D}">
      <dgm:prSet phldrT="[Text]"/>
      <dgm:spPr/>
      <dgm:t>
        <a:bodyPr/>
        <a:lstStyle/>
        <a:p>
          <a:r>
            <a:rPr lang="en-US" dirty="0"/>
            <a:t>Inverted lists</a:t>
          </a:r>
          <a:endParaRPr lang="en-IN" dirty="0"/>
        </a:p>
      </dgm:t>
    </dgm:pt>
    <dgm:pt modelId="{2C57EB12-F897-4206-A386-2DF51BAABFF2}" type="parTrans" cxnId="{4C3CBFA2-0CA2-435E-BDF3-C0100B0883B2}">
      <dgm:prSet/>
      <dgm:spPr/>
      <dgm:t>
        <a:bodyPr/>
        <a:lstStyle/>
        <a:p>
          <a:endParaRPr lang="en-IN"/>
        </a:p>
      </dgm:t>
    </dgm:pt>
    <dgm:pt modelId="{2D179035-496E-4A4C-AB9B-C68C4133FD65}" type="sibTrans" cxnId="{4C3CBFA2-0CA2-435E-BDF3-C0100B0883B2}">
      <dgm:prSet/>
      <dgm:spPr/>
      <dgm:t>
        <a:bodyPr/>
        <a:lstStyle/>
        <a:p>
          <a:endParaRPr lang="en-IN"/>
        </a:p>
      </dgm:t>
    </dgm:pt>
    <dgm:pt modelId="{AC6B5742-5F69-4995-8008-CEC7139332BB}">
      <dgm:prSet phldrT="[Text]"/>
      <dgm:spPr/>
      <dgm:t>
        <a:bodyPr/>
        <a:lstStyle/>
        <a:p>
          <a:r>
            <a:rPr lang="en-IN" dirty="0"/>
            <a:t>High dimensional, sparse data</a:t>
          </a:r>
        </a:p>
      </dgm:t>
    </dgm:pt>
    <dgm:pt modelId="{3A091547-BE5A-45BA-990B-200A91BB7597}" type="parTrans" cxnId="{D4AB906D-FE7A-4752-B732-7EA05968C337}">
      <dgm:prSet/>
      <dgm:spPr/>
      <dgm:t>
        <a:bodyPr/>
        <a:lstStyle/>
        <a:p>
          <a:endParaRPr lang="en-IN"/>
        </a:p>
      </dgm:t>
    </dgm:pt>
    <dgm:pt modelId="{2D22D1B2-B136-44B7-8613-E88A8F38EF63}" type="sibTrans" cxnId="{D4AB906D-FE7A-4752-B732-7EA05968C337}">
      <dgm:prSet/>
      <dgm:spPr/>
      <dgm:t>
        <a:bodyPr/>
        <a:lstStyle/>
        <a:p>
          <a:endParaRPr lang="en-IN"/>
        </a:p>
      </dgm:t>
    </dgm:pt>
    <dgm:pt modelId="{6A0F0645-F19A-4C96-9007-64DC28367CB5}">
      <dgm:prSet phldrT="[Text]"/>
      <dgm:spPr/>
      <dgm:t>
        <a:bodyPr/>
        <a:lstStyle/>
        <a:p>
          <a:r>
            <a:rPr lang="en-US" dirty="0"/>
            <a:t>LSH</a:t>
          </a:r>
          <a:endParaRPr lang="en-IN" dirty="0"/>
        </a:p>
      </dgm:t>
    </dgm:pt>
    <dgm:pt modelId="{0FCBCAF7-3950-4FCC-9A8B-418D4E59B5BE}" type="parTrans" cxnId="{EF0AB115-E331-4DF1-A40B-83F4A42E980E}">
      <dgm:prSet/>
      <dgm:spPr/>
      <dgm:t>
        <a:bodyPr/>
        <a:lstStyle/>
        <a:p>
          <a:endParaRPr lang="en-IN"/>
        </a:p>
      </dgm:t>
    </dgm:pt>
    <dgm:pt modelId="{CE67A403-EC1E-48BA-8B83-3C09252B39AC}" type="sibTrans" cxnId="{EF0AB115-E331-4DF1-A40B-83F4A42E980E}">
      <dgm:prSet/>
      <dgm:spPr/>
      <dgm:t>
        <a:bodyPr/>
        <a:lstStyle/>
        <a:p>
          <a:endParaRPr lang="en-IN"/>
        </a:p>
      </dgm:t>
    </dgm:pt>
    <dgm:pt modelId="{AED863A7-C3AF-4D79-8AD6-AAD45E75EC24}">
      <dgm:prSet phldrT="[Text]"/>
      <dgm:spPr/>
      <dgm:t>
        <a:bodyPr/>
        <a:lstStyle/>
        <a:p>
          <a:r>
            <a:rPr lang="en-IN"/>
            <a:t>High-d, real-valued or discrete</a:t>
          </a:r>
        </a:p>
      </dgm:t>
    </dgm:pt>
    <dgm:pt modelId="{988A2283-E88F-4904-A16A-72192598E607}" type="parTrans" cxnId="{7875E2DC-BB3C-4508-BD69-7108AFE0126C}">
      <dgm:prSet/>
      <dgm:spPr/>
      <dgm:t>
        <a:bodyPr/>
        <a:lstStyle/>
        <a:p>
          <a:endParaRPr lang="en-IN"/>
        </a:p>
      </dgm:t>
    </dgm:pt>
    <dgm:pt modelId="{A084E44E-DD7D-4C62-BC13-E34302799EFC}" type="sibTrans" cxnId="{7875E2DC-BB3C-4508-BD69-7108AFE0126C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939DCFE9-0CFD-4A40-8913-B50C446603F3}">
          <dgm:prSet/>
          <dgm:spPr/>
          <dgm:t>
            <a:bodyPr/>
            <a:lstStyle/>
            <a:p>
              <a:r>
                <a:rPr lang="en-US" b="0" dirty="0"/>
                <a:t>𝒪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𝑀</m:t>
                  </m:r>
                  <m:func>
                    <m:func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fName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</m:func>
                  <m:r>
                    <a:rPr lang="en-US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IN" dirty="0"/>
                <a:t>, when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𝑀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endParaRPr lang="en-US" dirty="0"/>
            </a:p>
          </dgm:t>
        </dgm:pt>
      </mc:Choice>
      <mc:Fallback xmlns="">
        <dgm:pt modelId="{939DCFE9-0CFD-4A40-8913-B50C446603F3}">
          <dgm:prSet/>
          <dgm:spPr/>
          <dgm:t>
            <a:bodyPr/>
            <a:lstStyle/>
            <a:p>
              <a:r>
                <a:rPr lang="en-US" b="0" dirty="0"/>
                <a:t>𝒪</a:t>
              </a:r>
              <a:r>
                <a:rPr lang="en-US" b="0" i="0">
                  <a:latin typeface="Cambria Math" panose="02040503050406030204" pitchFamily="18" charset="0"/>
                </a:rPr>
                <a:t>(𝑀 log_2⁡𝑁)</a:t>
              </a:r>
              <a:r>
                <a:rPr lang="en-IN" dirty="0"/>
                <a:t>, when </a:t>
              </a:r>
              <a:r>
                <a:rPr lang="en-US" b="0" i="0">
                  <a:latin typeface="Cambria Math" panose="02040503050406030204" pitchFamily="18" charset="0"/>
                </a:rPr>
                <a:t>𝑀≪𝑁</a:t>
              </a:r>
              <a:endParaRPr lang="en-US" dirty="0"/>
            </a:p>
          </dgm:t>
        </dgm:pt>
      </mc:Fallback>
    </mc:AlternateContent>
    <dgm:pt modelId="{AAC2ED38-4574-475E-8E33-BD633633ADC5}" type="parTrans" cxnId="{1286E386-7F1C-4DF5-A599-CA936F64097A}">
      <dgm:prSet/>
      <dgm:spPr/>
      <dgm:t>
        <a:bodyPr/>
        <a:lstStyle/>
        <a:p>
          <a:endParaRPr lang="en-IN"/>
        </a:p>
      </dgm:t>
    </dgm:pt>
    <dgm:pt modelId="{64CEA8E1-158D-4A40-9776-AE15CCF709DF}" type="sibTrans" cxnId="{1286E386-7F1C-4DF5-A599-CA936F64097A}">
      <dgm:prSet/>
      <dgm:spPr/>
      <dgm:t>
        <a:bodyPr/>
        <a:lstStyle/>
        <a:p>
          <a:endParaRPr lang="en-IN"/>
        </a:p>
      </dgm:t>
    </dgm:pt>
    <dgm:pt modelId="{053D0B94-F324-4F40-AA5A-2CF191124B04}">
      <dgm:prSet/>
      <dgm:spPr/>
      <dgm:t>
        <a:bodyPr/>
        <a:lstStyle/>
        <a:p>
          <a:r>
            <a:rPr lang="en-IN" dirty="0"/>
            <a:t>Can miss neighbours</a:t>
          </a:r>
          <a:endParaRPr lang="en-US" dirty="0"/>
        </a:p>
      </dgm:t>
    </dgm:pt>
    <dgm:pt modelId="{173F2ACB-D10E-4209-B74B-404B58F5490A}" type="parTrans" cxnId="{3C9691F9-8492-45FB-856A-CFD2F6CABCEE}">
      <dgm:prSet/>
      <dgm:spPr/>
      <dgm:t>
        <a:bodyPr/>
        <a:lstStyle/>
        <a:p>
          <a:endParaRPr lang="en-IN"/>
        </a:p>
      </dgm:t>
    </dgm:pt>
    <dgm:pt modelId="{6F7FBE7A-F75D-4480-823F-A0200C13B0F8}" type="sibTrans" cxnId="{3C9691F9-8492-45FB-856A-CFD2F6CABCEE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390181FA-272E-48D6-A049-01063A2FB0E9}">
          <dgm:prSet/>
          <dgm:spPr/>
          <dgm:t>
            <a:bodyPr/>
            <a:lstStyle/>
            <a:p>
              <a:r>
                <a:rPr lang="en-US" b="0" dirty="0"/>
                <a:t>𝒪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(</m:t>
                  </m:r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IN" dirty="0"/>
                <a:t>,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𝑁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, </m:t>
                  </m:r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𝑀</m:t>
                  </m:r>
                </m:oMath>
              </a14:m>
              <a:endParaRPr lang="en-US" dirty="0"/>
            </a:p>
          </dgm:t>
        </dgm:pt>
      </mc:Choice>
      <mc:Fallback xmlns="">
        <dgm:pt modelId="{390181FA-272E-48D6-A049-01063A2FB0E9}">
          <dgm:prSet/>
          <dgm:spPr/>
          <dgm:t>
            <a:bodyPr/>
            <a:lstStyle/>
            <a:p>
              <a:r>
                <a:rPr lang="en-US" b="0" dirty="0"/>
                <a:t>𝒪</a:t>
              </a:r>
              <a:r>
                <a:rPr lang="en-US" b="0" i="0">
                  <a:latin typeface="Cambria Math" panose="02040503050406030204" pitchFamily="18" charset="0"/>
                </a:rPr>
                <a:t>(𝑁^′ 𝑀^′)</a:t>
              </a:r>
              <a:r>
                <a:rPr lang="en-IN" dirty="0"/>
                <a:t>, </a:t>
              </a:r>
              <a:r>
                <a:rPr lang="en-US" b="0" i="0">
                  <a:latin typeface="Cambria Math" panose="02040503050406030204" pitchFamily="18" charset="0"/>
                </a:rPr>
                <a:t>𝑁^′≪𝑁, 𝑀^′≪𝑀</a:t>
              </a:r>
              <a:endParaRPr lang="en-US" dirty="0"/>
            </a:p>
          </dgm:t>
        </dgm:pt>
      </mc:Fallback>
    </mc:AlternateContent>
    <dgm:pt modelId="{4D89B30F-09CB-40C1-846F-EC013791994A}" type="parTrans" cxnId="{744E982D-8325-4E4B-A24E-A5B1B769502B}">
      <dgm:prSet/>
      <dgm:spPr/>
      <dgm:t>
        <a:bodyPr/>
        <a:lstStyle/>
        <a:p>
          <a:endParaRPr lang="en-IN"/>
        </a:p>
      </dgm:t>
    </dgm:pt>
    <dgm:pt modelId="{AD47B3FD-DB80-4B57-8846-BE302A39C327}" type="sibTrans" cxnId="{744E982D-8325-4E4B-A24E-A5B1B769502B}">
      <dgm:prSet/>
      <dgm:spPr/>
      <dgm:t>
        <a:bodyPr/>
        <a:lstStyle/>
        <a:p>
          <a:endParaRPr lang="en-IN"/>
        </a:p>
      </dgm:t>
    </dgm:pt>
    <dgm:pt modelId="{590B8A06-B641-433A-950F-B600CEB12BF3}">
      <dgm:prSet/>
      <dgm:spPr/>
      <dgm:t>
        <a:bodyPr/>
        <a:lstStyle/>
        <a:p>
          <a:r>
            <a:rPr lang="en-IN" dirty="0"/>
            <a:t>Exact</a:t>
          </a:r>
          <a:endParaRPr lang="en-US" dirty="0"/>
        </a:p>
      </dgm:t>
    </dgm:pt>
    <dgm:pt modelId="{214C23DF-3B83-43C3-9E2D-65019D626993}" type="parTrans" cxnId="{64D93F81-32FE-4562-8B39-4647A62C6E82}">
      <dgm:prSet/>
      <dgm:spPr/>
      <dgm:t>
        <a:bodyPr/>
        <a:lstStyle/>
        <a:p>
          <a:endParaRPr lang="en-IN"/>
        </a:p>
      </dgm:t>
    </dgm:pt>
    <dgm:pt modelId="{72E5C469-296F-4B75-ADA7-06113BA0818F}" type="sibTrans" cxnId="{64D93F81-32FE-4562-8B39-4647A62C6E82}">
      <dgm:prSet/>
      <dgm:spPr/>
      <dgm:t>
        <a:bodyPr/>
        <a:lstStyle/>
        <a:p>
          <a:endParaRPr lang="en-IN"/>
        </a:p>
      </dgm:t>
    </dgm:pt>
    <dgm:pt modelId="{00E84224-E6BF-4CC3-9840-B8F00ADBB01E}">
      <dgm:prSet/>
      <dgm:spPr/>
      <dgm:t>
        <a:bodyPr/>
        <a:lstStyle/>
        <a:p>
          <a:r>
            <a:rPr lang="en-IN" dirty="0"/>
            <a:t>Can miss neighbours</a:t>
          </a:r>
          <a:endParaRPr lang="en-US" dirty="0"/>
        </a:p>
      </dgm:t>
    </dgm:pt>
    <dgm:pt modelId="{D6ECE354-9B2B-42C2-B9D8-58B2CA0ADD75}" type="parTrans" cxnId="{FA196ADB-5815-4592-9FF8-197A024C7CC0}">
      <dgm:prSet/>
      <dgm:spPr/>
      <dgm:t>
        <a:bodyPr/>
        <a:lstStyle/>
        <a:p>
          <a:endParaRPr lang="en-IN"/>
        </a:p>
      </dgm:t>
    </dgm:pt>
    <dgm:pt modelId="{ED6BA3BE-FD3D-4A5B-BFC4-A58138895A96}" type="sibTrans" cxnId="{FA196ADB-5815-4592-9FF8-197A024C7CC0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CED2F2A3-BFEF-44FF-B0C0-C0589DD4CAA6}">
          <dgm:prSet/>
          <dgm:spPr/>
          <dgm:t>
            <a:bodyPr/>
            <a:lstStyle/>
            <a:p>
              <a:r>
                <a:rPr lang="en-US" b="0" dirty="0"/>
                <a:t>𝒪</a:t>
              </a:r>
              <a14:m>
                <m:oMath xmlns:m="http://schemas.openxmlformats.org/officeDocument/2006/math"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, </m:t>
                  </m:r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endParaRPr lang="en-US" dirty="0"/>
            </a:p>
          </dgm:t>
        </dgm:pt>
      </mc:Choice>
      <mc:Fallback xmlns="">
        <dgm:pt modelId="{CED2F2A3-BFEF-44FF-B0C0-C0589DD4CAA6}">
          <dgm:prSet/>
          <dgm:spPr/>
          <dgm:t>
            <a:bodyPr/>
            <a:lstStyle/>
            <a:p>
              <a:r>
                <a:rPr lang="en-US" b="0" dirty="0"/>
                <a:t>𝒪</a:t>
              </a:r>
              <a:r>
                <a:rPr lang="en-US" b="0" i="0">
                  <a:latin typeface="Cambria Math" panose="02040503050406030204" pitchFamily="18" charset="0"/>
                </a:rPr>
                <a:t>(𝑁^′ 𝑀), 𝑁^′≪𝑁</a:t>
              </a:r>
              <a:endParaRPr lang="en-US" dirty="0"/>
            </a:p>
          </dgm:t>
        </dgm:pt>
      </mc:Fallback>
    </mc:AlternateContent>
    <dgm:pt modelId="{6412DDD7-D8B8-4678-8A3B-0A9BB5786ABD}" type="parTrans" cxnId="{B42ECE42-522E-40CF-986C-65569182E1E2}">
      <dgm:prSet/>
      <dgm:spPr/>
      <dgm:t>
        <a:bodyPr/>
        <a:lstStyle/>
        <a:p>
          <a:endParaRPr lang="en-IN"/>
        </a:p>
      </dgm:t>
    </dgm:pt>
    <dgm:pt modelId="{251D3330-C280-4210-AE9F-F29B9874D04F}" type="sibTrans" cxnId="{B42ECE42-522E-40CF-986C-65569182E1E2}">
      <dgm:prSet/>
      <dgm:spPr/>
      <dgm:t>
        <a:bodyPr/>
        <a:lstStyle/>
        <a:p>
          <a:endParaRPr lang="en-IN"/>
        </a:p>
      </dgm:t>
    </dgm:pt>
    <dgm:pt modelId="{F5FFCCE4-8C2A-42C1-A6F0-042E17B6E23C}">
      <dgm:prSet/>
      <dgm:spPr/>
      <dgm:t>
        <a:bodyPr/>
        <a:lstStyle/>
        <a:p>
          <a:r>
            <a:rPr lang="en-IN" dirty="0"/>
            <a:t>Bits in fingerprint</a:t>
          </a:r>
          <a:endParaRPr lang="en-US" dirty="0"/>
        </a:p>
      </dgm:t>
    </dgm:pt>
    <dgm:pt modelId="{1F94AB06-CA7D-4B15-879F-251B719C60CB}" type="parTrans" cxnId="{694B3E68-9FAE-4B8A-AE16-19562AC3A07D}">
      <dgm:prSet/>
      <dgm:spPr/>
      <dgm:t>
        <a:bodyPr/>
        <a:lstStyle/>
        <a:p>
          <a:endParaRPr lang="en-IN"/>
        </a:p>
      </dgm:t>
    </dgm:pt>
    <dgm:pt modelId="{433CB68E-27B8-4D7F-9F82-6E677C9F1186}" type="sibTrans" cxnId="{694B3E68-9FAE-4B8A-AE16-19562AC3A07D}">
      <dgm:prSet/>
      <dgm:spPr/>
      <dgm:t>
        <a:bodyPr/>
        <a:lstStyle/>
        <a:p>
          <a:endParaRPr lang="en-IN"/>
        </a:p>
      </dgm:t>
    </dgm:pt>
    <dgm:pt modelId="{2B62EE2D-D90D-4B24-B1B9-1B32FA81FD0D}" type="pres">
      <dgm:prSet presAssocID="{3BAD3F86-64BB-4E72-B33F-0F35DB4225F0}" presName="Name0" presStyleCnt="0">
        <dgm:presLayoutVars>
          <dgm:dir/>
          <dgm:animLvl val="lvl"/>
          <dgm:resizeHandles val="exact"/>
        </dgm:presLayoutVars>
      </dgm:prSet>
      <dgm:spPr/>
    </dgm:pt>
    <dgm:pt modelId="{2202A65A-8D2B-486C-82A8-9EC98BE8A997}" type="pres">
      <dgm:prSet presAssocID="{82199CFB-2D40-4810-BD64-069FF4FC00F6}" presName="composite" presStyleCnt="0"/>
      <dgm:spPr/>
    </dgm:pt>
    <dgm:pt modelId="{4F99C13D-1969-45E0-BBB3-24FCFC76D5C5}" type="pres">
      <dgm:prSet presAssocID="{82199CFB-2D40-4810-BD64-069FF4FC00F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9D78B19-2880-43FA-A0E6-52686F1E5718}" type="pres">
      <dgm:prSet presAssocID="{82199CFB-2D40-4810-BD64-069FF4FC00F6}" presName="desTx" presStyleLbl="alignAccFollowNode1" presStyleIdx="0" presStyleCnt="3">
        <dgm:presLayoutVars>
          <dgm:bulletEnabled val="1"/>
        </dgm:presLayoutVars>
      </dgm:prSet>
      <dgm:spPr/>
    </dgm:pt>
    <dgm:pt modelId="{F6F60848-BE52-42A7-A559-9C2CF2D41318}" type="pres">
      <dgm:prSet presAssocID="{1368EC13-C083-45CC-9135-D74DD447CF07}" presName="space" presStyleCnt="0"/>
      <dgm:spPr/>
    </dgm:pt>
    <dgm:pt modelId="{7B46C5FE-6590-4726-B8FF-89BD2C06E3DF}" type="pres">
      <dgm:prSet presAssocID="{2A50E792-B594-49C3-BFEE-23722A45458D}" presName="composite" presStyleCnt="0"/>
      <dgm:spPr/>
    </dgm:pt>
    <dgm:pt modelId="{A7707A8A-EEB0-4A20-8500-D36831676564}" type="pres">
      <dgm:prSet presAssocID="{2A50E792-B594-49C3-BFEE-23722A45458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9D0D133-0E10-4DF4-AC23-9474F29A6B3C}" type="pres">
      <dgm:prSet presAssocID="{2A50E792-B594-49C3-BFEE-23722A45458D}" presName="desTx" presStyleLbl="alignAccFollowNode1" presStyleIdx="1" presStyleCnt="3">
        <dgm:presLayoutVars>
          <dgm:bulletEnabled val="1"/>
        </dgm:presLayoutVars>
      </dgm:prSet>
      <dgm:spPr/>
    </dgm:pt>
    <dgm:pt modelId="{838CEAF9-8BEC-413C-B9DD-6E8910B428A7}" type="pres">
      <dgm:prSet presAssocID="{2D179035-496E-4A4C-AB9B-C68C4133FD65}" presName="space" presStyleCnt="0"/>
      <dgm:spPr/>
    </dgm:pt>
    <dgm:pt modelId="{80EF4F88-2299-4CA6-816C-E7F55B5E44D7}" type="pres">
      <dgm:prSet presAssocID="{6A0F0645-F19A-4C96-9007-64DC28367CB5}" presName="composite" presStyleCnt="0"/>
      <dgm:spPr/>
    </dgm:pt>
    <dgm:pt modelId="{54BAE032-154A-4A54-81C2-09257E6696DA}" type="pres">
      <dgm:prSet presAssocID="{6A0F0645-F19A-4C96-9007-64DC28367CB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46D4C02-EFB1-436D-A4A7-EB6FEF7FB939}" type="pres">
      <dgm:prSet presAssocID="{6A0F0645-F19A-4C96-9007-64DC28367CB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BA00F01-69E2-4B45-B495-4DF1170D26F5}" type="presOf" srcId="{00E84224-E6BF-4CC3-9840-B8F00ADBB01E}" destId="{E46D4C02-EFB1-436D-A4A7-EB6FEF7FB939}" srcOrd="0" destOrd="3" presId="urn:microsoft.com/office/officeart/2005/8/layout/hList1"/>
    <dgm:cxn modelId="{A7EAC40E-D3D7-4F76-B348-36F30C4C6C12}" type="presOf" srcId="{939DCFE9-0CFD-4A40-8913-B50C446603F3}" destId="{49D78B19-2880-43FA-A0E6-52686F1E5718}" srcOrd="0" destOrd="1" presId="urn:microsoft.com/office/officeart/2005/8/layout/hList1"/>
    <dgm:cxn modelId="{EF0AB115-E331-4DF1-A40B-83F4A42E980E}" srcId="{3BAD3F86-64BB-4E72-B33F-0F35DB4225F0}" destId="{6A0F0645-F19A-4C96-9007-64DC28367CB5}" srcOrd="2" destOrd="0" parTransId="{0FCBCAF7-3950-4FCC-9A8B-418D4E59B5BE}" sibTransId="{CE67A403-EC1E-48BA-8B83-3C09252B39AC}"/>
    <dgm:cxn modelId="{C6919816-6161-4799-81AD-F11654B82815}" type="presOf" srcId="{6A0F0645-F19A-4C96-9007-64DC28367CB5}" destId="{54BAE032-154A-4A54-81C2-09257E6696DA}" srcOrd="0" destOrd="0" presId="urn:microsoft.com/office/officeart/2005/8/layout/hList1"/>
    <dgm:cxn modelId="{CF27DE1D-B537-4264-8755-9D7901F6CDF8}" type="presOf" srcId="{1E6F1331-DB23-47E5-B11C-E303F5607BF7}" destId="{49D78B19-2880-43FA-A0E6-52686F1E5718}" srcOrd="0" destOrd="0" presId="urn:microsoft.com/office/officeart/2005/8/layout/hList1"/>
    <dgm:cxn modelId="{675FE925-63B1-4A82-AAC5-E1288D00F178}" type="presOf" srcId="{2A50E792-B594-49C3-BFEE-23722A45458D}" destId="{A7707A8A-EEB0-4A20-8500-D36831676564}" srcOrd="0" destOrd="0" presId="urn:microsoft.com/office/officeart/2005/8/layout/hList1"/>
    <dgm:cxn modelId="{744E982D-8325-4E4B-A24E-A5B1B769502B}" srcId="{2A50E792-B594-49C3-BFEE-23722A45458D}" destId="{390181FA-272E-48D6-A049-01063A2FB0E9}" srcOrd="1" destOrd="0" parTransId="{4D89B30F-09CB-40C1-846F-EC013791994A}" sibTransId="{AD47B3FD-DB80-4B57-8846-BE302A39C327}"/>
    <dgm:cxn modelId="{5F914C3D-EB5D-4DF9-A51D-DA61B13F5DAA}" type="presOf" srcId="{AED863A7-C3AF-4D79-8AD6-AAD45E75EC24}" destId="{E46D4C02-EFB1-436D-A4A7-EB6FEF7FB939}" srcOrd="0" destOrd="0" presId="urn:microsoft.com/office/officeart/2005/8/layout/hList1"/>
    <dgm:cxn modelId="{6324195B-6EFD-4EC4-A301-28569FC2C516}" type="presOf" srcId="{390181FA-272E-48D6-A049-01063A2FB0E9}" destId="{19D0D133-0E10-4DF4-AC23-9474F29A6B3C}" srcOrd="0" destOrd="1" presId="urn:microsoft.com/office/officeart/2005/8/layout/hList1"/>
    <dgm:cxn modelId="{B42ECE42-522E-40CF-986C-65569182E1E2}" srcId="{6A0F0645-F19A-4C96-9007-64DC28367CB5}" destId="{CED2F2A3-BFEF-44FF-B0C0-C0589DD4CAA6}" srcOrd="1" destOrd="0" parTransId="{6412DDD7-D8B8-4678-8A3B-0A9BB5786ABD}" sibTransId="{251D3330-C280-4210-AE9F-F29B9874D04F}"/>
    <dgm:cxn modelId="{694B3E68-9FAE-4B8A-AE16-19562AC3A07D}" srcId="{6A0F0645-F19A-4C96-9007-64DC28367CB5}" destId="{F5FFCCE4-8C2A-42C1-A6F0-042E17B6E23C}" srcOrd="2" destOrd="0" parTransId="{1F94AB06-CA7D-4B15-879F-251B719C60CB}" sibTransId="{433CB68E-27B8-4D7F-9F82-6E677C9F1186}"/>
    <dgm:cxn modelId="{D4AB906D-FE7A-4752-B732-7EA05968C337}" srcId="{2A50E792-B594-49C3-BFEE-23722A45458D}" destId="{AC6B5742-5F69-4995-8008-CEC7139332BB}" srcOrd="0" destOrd="0" parTransId="{3A091547-BE5A-45BA-990B-200A91BB7597}" sibTransId="{2D22D1B2-B136-44B7-8613-E88A8F38EF63}"/>
    <dgm:cxn modelId="{97EFB072-91C8-4092-A25B-C9C2044472C0}" type="presOf" srcId="{82199CFB-2D40-4810-BD64-069FF4FC00F6}" destId="{4F99C13D-1969-45E0-BBB3-24FCFC76D5C5}" srcOrd="0" destOrd="0" presId="urn:microsoft.com/office/officeart/2005/8/layout/hList1"/>
    <dgm:cxn modelId="{E980DF73-FD49-4378-ADDA-BC53AD8BD774}" type="presOf" srcId="{053D0B94-F324-4F40-AA5A-2CF191124B04}" destId="{49D78B19-2880-43FA-A0E6-52686F1E5718}" srcOrd="0" destOrd="2" presId="urn:microsoft.com/office/officeart/2005/8/layout/hList1"/>
    <dgm:cxn modelId="{F5E30958-C0EB-49B6-BB50-0D0B1556F7F6}" srcId="{3BAD3F86-64BB-4E72-B33F-0F35DB4225F0}" destId="{82199CFB-2D40-4810-BD64-069FF4FC00F6}" srcOrd="0" destOrd="0" parTransId="{DA947688-DF34-40DA-B129-67403D7FC343}" sibTransId="{1368EC13-C083-45CC-9135-D74DD447CF07}"/>
    <dgm:cxn modelId="{48BEE07B-15EF-41A3-BDEF-22E8FF176A0F}" type="presOf" srcId="{AC6B5742-5F69-4995-8008-CEC7139332BB}" destId="{19D0D133-0E10-4DF4-AC23-9474F29A6B3C}" srcOrd="0" destOrd="0" presId="urn:microsoft.com/office/officeart/2005/8/layout/hList1"/>
    <dgm:cxn modelId="{64D93F81-32FE-4562-8B39-4647A62C6E82}" srcId="{2A50E792-B594-49C3-BFEE-23722A45458D}" destId="{590B8A06-B641-433A-950F-B600CEB12BF3}" srcOrd="2" destOrd="0" parTransId="{214C23DF-3B83-43C3-9E2D-65019D626993}" sibTransId="{72E5C469-296F-4B75-ADA7-06113BA0818F}"/>
    <dgm:cxn modelId="{1286E386-7F1C-4DF5-A599-CA936F64097A}" srcId="{82199CFB-2D40-4810-BD64-069FF4FC00F6}" destId="{939DCFE9-0CFD-4A40-8913-B50C446603F3}" srcOrd="1" destOrd="0" parTransId="{AAC2ED38-4574-475E-8E33-BD633633ADC5}" sibTransId="{64CEA8E1-158D-4A40-9776-AE15CCF709DF}"/>
    <dgm:cxn modelId="{58BBAF8F-B1B8-45E7-B370-ED674D082BB4}" srcId="{82199CFB-2D40-4810-BD64-069FF4FC00F6}" destId="{1E6F1331-DB23-47E5-B11C-E303F5607BF7}" srcOrd="0" destOrd="0" parTransId="{30A6B311-DFC9-40C6-8BD5-3183F3368658}" sibTransId="{F5D6A9D1-A00A-4193-BCD6-824B6804A4E0}"/>
    <dgm:cxn modelId="{FF7F4C9D-5C31-4BBF-A047-808744F5B999}" type="presOf" srcId="{CED2F2A3-BFEF-44FF-B0C0-C0589DD4CAA6}" destId="{E46D4C02-EFB1-436D-A4A7-EB6FEF7FB939}" srcOrd="0" destOrd="1" presId="urn:microsoft.com/office/officeart/2005/8/layout/hList1"/>
    <dgm:cxn modelId="{4C3CBFA2-0CA2-435E-BDF3-C0100B0883B2}" srcId="{3BAD3F86-64BB-4E72-B33F-0F35DB4225F0}" destId="{2A50E792-B594-49C3-BFEE-23722A45458D}" srcOrd="1" destOrd="0" parTransId="{2C57EB12-F897-4206-A386-2DF51BAABFF2}" sibTransId="{2D179035-496E-4A4C-AB9B-C68C4133FD65}"/>
    <dgm:cxn modelId="{F0E6A5A7-9DC4-46F8-86F3-F53E365DEA0D}" type="presOf" srcId="{F5FFCCE4-8C2A-42C1-A6F0-042E17B6E23C}" destId="{E46D4C02-EFB1-436D-A4A7-EB6FEF7FB939}" srcOrd="0" destOrd="2" presId="urn:microsoft.com/office/officeart/2005/8/layout/hList1"/>
    <dgm:cxn modelId="{C523F0B9-B8B5-420A-A81E-8C26F461A916}" type="presOf" srcId="{3BAD3F86-64BB-4E72-B33F-0F35DB4225F0}" destId="{2B62EE2D-D90D-4B24-B1B9-1B32FA81FD0D}" srcOrd="0" destOrd="0" presId="urn:microsoft.com/office/officeart/2005/8/layout/hList1"/>
    <dgm:cxn modelId="{FA196ADB-5815-4592-9FF8-197A024C7CC0}" srcId="{6A0F0645-F19A-4C96-9007-64DC28367CB5}" destId="{00E84224-E6BF-4CC3-9840-B8F00ADBB01E}" srcOrd="3" destOrd="0" parTransId="{D6ECE354-9B2B-42C2-B9D8-58B2CA0ADD75}" sibTransId="{ED6BA3BE-FD3D-4A5B-BFC4-A58138895A96}"/>
    <dgm:cxn modelId="{7875E2DC-BB3C-4508-BD69-7108AFE0126C}" srcId="{6A0F0645-F19A-4C96-9007-64DC28367CB5}" destId="{AED863A7-C3AF-4D79-8AD6-AAD45E75EC24}" srcOrd="0" destOrd="0" parTransId="{988A2283-E88F-4904-A16A-72192598E607}" sibTransId="{A084E44E-DD7D-4C62-BC13-E34302799EFC}"/>
    <dgm:cxn modelId="{F11DEADD-B228-4483-B917-356D5CBD7BCE}" type="presOf" srcId="{590B8A06-B641-433A-950F-B600CEB12BF3}" destId="{19D0D133-0E10-4DF4-AC23-9474F29A6B3C}" srcOrd="0" destOrd="2" presId="urn:microsoft.com/office/officeart/2005/8/layout/hList1"/>
    <dgm:cxn modelId="{3C9691F9-8492-45FB-856A-CFD2F6CABCEE}" srcId="{82199CFB-2D40-4810-BD64-069FF4FC00F6}" destId="{053D0B94-F324-4F40-AA5A-2CF191124B04}" srcOrd="2" destOrd="0" parTransId="{173F2ACB-D10E-4209-B74B-404B58F5490A}" sibTransId="{6F7FBE7A-F75D-4480-823F-A0200C13B0F8}"/>
    <dgm:cxn modelId="{8B2A93E5-E456-4D13-98A4-9D7EDC0F2486}" type="presParOf" srcId="{2B62EE2D-D90D-4B24-B1B9-1B32FA81FD0D}" destId="{2202A65A-8D2B-486C-82A8-9EC98BE8A997}" srcOrd="0" destOrd="0" presId="urn:microsoft.com/office/officeart/2005/8/layout/hList1"/>
    <dgm:cxn modelId="{888843D1-34EB-4615-9041-22633C2C1F5F}" type="presParOf" srcId="{2202A65A-8D2B-486C-82A8-9EC98BE8A997}" destId="{4F99C13D-1969-45E0-BBB3-24FCFC76D5C5}" srcOrd="0" destOrd="0" presId="urn:microsoft.com/office/officeart/2005/8/layout/hList1"/>
    <dgm:cxn modelId="{220A5B6B-DFF7-4623-B7FB-EA992EBA3E89}" type="presParOf" srcId="{2202A65A-8D2B-486C-82A8-9EC98BE8A997}" destId="{49D78B19-2880-43FA-A0E6-52686F1E5718}" srcOrd="1" destOrd="0" presId="urn:microsoft.com/office/officeart/2005/8/layout/hList1"/>
    <dgm:cxn modelId="{A5A443CF-2C56-40AB-8714-B044A5088CB7}" type="presParOf" srcId="{2B62EE2D-D90D-4B24-B1B9-1B32FA81FD0D}" destId="{F6F60848-BE52-42A7-A559-9C2CF2D41318}" srcOrd="1" destOrd="0" presId="urn:microsoft.com/office/officeart/2005/8/layout/hList1"/>
    <dgm:cxn modelId="{582463DA-BEE0-4E2C-B912-B362970DDF4A}" type="presParOf" srcId="{2B62EE2D-D90D-4B24-B1B9-1B32FA81FD0D}" destId="{7B46C5FE-6590-4726-B8FF-89BD2C06E3DF}" srcOrd="2" destOrd="0" presId="urn:microsoft.com/office/officeart/2005/8/layout/hList1"/>
    <dgm:cxn modelId="{3C909643-132E-4C3E-AF37-30BE7AF3B553}" type="presParOf" srcId="{7B46C5FE-6590-4726-B8FF-89BD2C06E3DF}" destId="{A7707A8A-EEB0-4A20-8500-D36831676564}" srcOrd="0" destOrd="0" presId="urn:microsoft.com/office/officeart/2005/8/layout/hList1"/>
    <dgm:cxn modelId="{CBA69DCA-782D-4BDC-BB7E-4714CA253535}" type="presParOf" srcId="{7B46C5FE-6590-4726-B8FF-89BD2C06E3DF}" destId="{19D0D133-0E10-4DF4-AC23-9474F29A6B3C}" srcOrd="1" destOrd="0" presId="urn:microsoft.com/office/officeart/2005/8/layout/hList1"/>
    <dgm:cxn modelId="{1A8F1B93-602F-4DD5-92DF-B7B737D7F2EA}" type="presParOf" srcId="{2B62EE2D-D90D-4B24-B1B9-1B32FA81FD0D}" destId="{838CEAF9-8BEC-413C-B9DD-6E8910B428A7}" srcOrd="3" destOrd="0" presId="urn:microsoft.com/office/officeart/2005/8/layout/hList1"/>
    <dgm:cxn modelId="{55418E71-5DCE-4E6E-8E54-7EFE14047839}" type="presParOf" srcId="{2B62EE2D-D90D-4B24-B1B9-1B32FA81FD0D}" destId="{80EF4F88-2299-4CA6-816C-E7F55B5E44D7}" srcOrd="4" destOrd="0" presId="urn:microsoft.com/office/officeart/2005/8/layout/hList1"/>
    <dgm:cxn modelId="{E40EDE59-0EC1-414D-B1F2-DEBAF39D2E55}" type="presParOf" srcId="{80EF4F88-2299-4CA6-816C-E7F55B5E44D7}" destId="{54BAE032-154A-4A54-81C2-09257E6696DA}" srcOrd="0" destOrd="0" presId="urn:microsoft.com/office/officeart/2005/8/layout/hList1"/>
    <dgm:cxn modelId="{D49AF872-B008-417B-94AE-36C754053768}" type="presParOf" srcId="{80EF4F88-2299-4CA6-816C-E7F55B5E44D7}" destId="{E46D4C02-EFB1-436D-A4A7-EB6FEF7FB9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BAD3F86-64BB-4E72-B33F-0F35DB4225F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2199CFB-2D40-4810-BD64-069FF4FC00F6}">
      <dgm:prSet phldrT="[Text]"/>
      <dgm:spPr/>
      <dgm:t>
        <a:bodyPr/>
        <a:lstStyle/>
        <a:p>
          <a:r>
            <a:rPr lang="en-US" dirty="0"/>
            <a:t>k-D trees</a:t>
          </a:r>
          <a:endParaRPr lang="en-IN" dirty="0"/>
        </a:p>
      </dgm:t>
    </dgm:pt>
    <dgm:pt modelId="{DA947688-DF34-40DA-B129-67403D7FC343}" type="parTrans" cxnId="{F5E30958-C0EB-49B6-BB50-0D0B1556F7F6}">
      <dgm:prSet/>
      <dgm:spPr/>
      <dgm:t>
        <a:bodyPr/>
        <a:lstStyle/>
        <a:p>
          <a:endParaRPr lang="en-IN"/>
        </a:p>
      </dgm:t>
    </dgm:pt>
    <dgm:pt modelId="{1368EC13-C083-45CC-9135-D74DD447CF07}" type="sibTrans" cxnId="{F5E30958-C0EB-49B6-BB50-0D0B1556F7F6}">
      <dgm:prSet/>
      <dgm:spPr/>
      <dgm:t>
        <a:bodyPr/>
        <a:lstStyle/>
        <a:p>
          <a:endParaRPr lang="en-IN"/>
        </a:p>
      </dgm:t>
    </dgm:pt>
    <dgm:pt modelId="{1E6F1331-DB23-47E5-B11C-E303F5607BF7}">
      <dgm:prSet phldrT="[Text]"/>
      <dgm:spPr>
        <a:blipFill>
          <a:blip xmlns:r="http://schemas.openxmlformats.org/officeDocument/2006/relationships" r:embed="rId1"/>
          <a:stretch>
            <a:fillRect l="-1890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30A6B311-DFC9-40C6-8BD5-3183F3368658}" type="parTrans" cxnId="{58BBAF8F-B1B8-45E7-B370-ED674D082BB4}">
      <dgm:prSet/>
      <dgm:spPr/>
      <dgm:t>
        <a:bodyPr/>
        <a:lstStyle/>
        <a:p>
          <a:endParaRPr lang="en-IN"/>
        </a:p>
      </dgm:t>
    </dgm:pt>
    <dgm:pt modelId="{F5D6A9D1-A00A-4193-BCD6-824B6804A4E0}" type="sibTrans" cxnId="{58BBAF8F-B1B8-45E7-B370-ED674D082BB4}">
      <dgm:prSet/>
      <dgm:spPr/>
      <dgm:t>
        <a:bodyPr/>
        <a:lstStyle/>
        <a:p>
          <a:endParaRPr lang="en-IN"/>
        </a:p>
      </dgm:t>
    </dgm:pt>
    <dgm:pt modelId="{2A50E792-B594-49C3-BFEE-23722A45458D}">
      <dgm:prSet phldrT="[Text]"/>
      <dgm:spPr/>
      <dgm:t>
        <a:bodyPr/>
        <a:lstStyle/>
        <a:p>
          <a:r>
            <a:rPr lang="en-US" dirty="0"/>
            <a:t>Inverted lists</a:t>
          </a:r>
          <a:endParaRPr lang="en-IN" dirty="0"/>
        </a:p>
      </dgm:t>
    </dgm:pt>
    <dgm:pt modelId="{2C57EB12-F897-4206-A386-2DF51BAABFF2}" type="parTrans" cxnId="{4C3CBFA2-0CA2-435E-BDF3-C0100B0883B2}">
      <dgm:prSet/>
      <dgm:spPr/>
      <dgm:t>
        <a:bodyPr/>
        <a:lstStyle/>
        <a:p>
          <a:endParaRPr lang="en-IN"/>
        </a:p>
      </dgm:t>
    </dgm:pt>
    <dgm:pt modelId="{2D179035-496E-4A4C-AB9B-C68C4133FD65}" type="sibTrans" cxnId="{4C3CBFA2-0CA2-435E-BDF3-C0100B0883B2}">
      <dgm:prSet/>
      <dgm:spPr/>
      <dgm:t>
        <a:bodyPr/>
        <a:lstStyle/>
        <a:p>
          <a:endParaRPr lang="en-IN"/>
        </a:p>
      </dgm:t>
    </dgm:pt>
    <dgm:pt modelId="{AC6B5742-5F69-4995-8008-CEC7139332BB}">
      <dgm:prSet phldrT="[Text]"/>
      <dgm:spPr>
        <a:blipFill>
          <a:blip xmlns:r="http://schemas.openxmlformats.org/officeDocument/2006/relationships" r:embed="rId2"/>
          <a:stretch>
            <a:fillRect l="-1890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3A091547-BE5A-45BA-990B-200A91BB7597}" type="parTrans" cxnId="{D4AB906D-FE7A-4752-B732-7EA05968C337}">
      <dgm:prSet/>
      <dgm:spPr/>
      <dgm:t>
        <a:bodyPr/>
        <a:lstStyle/>
        <a:p>
          <a:endParaRPr lang="en-IN"/>
        </a:p>
      </dgm:t>
    </dgm:pt>
    <dgm:pt modelId="{2D22D1B2-B136-44B7-8613-E88A8F38EF63}" type="sibTrans" cxnId="{D4AB906D-FE7A-4752-B732-7EA05968C337}">
      <dgm:prSet/>
      <dgm:spPr/>
      <dgm:t>
        <a:bodyPr/>
        <a:lstStyle/>
        <a:p>
          <a:endParaRPr lang="en-IN"/>
        </a:p>
      </dgm:t>
    </dgm:pt>
    <dgm:pt modelId="{6A0F0645-F19A-4C96-9007-64DC28367CB5}">
      <dgm:prSet phldrT="[Text]"/>
      <dgm:spPr/>
      <dgm:t>
        <a:bodyPr/>
        <a:lstStyle/>
        <a:p>
          <a:r>
            <a:rPr lang="en-US" dirty="0"/>
            <a:t>LSH</a:t>
          </a:r>
          <a:endParaRPr lang="en-IN" dirty="0"/>
        </a:p>
      </dgm:t>
    </dgm:pt>
    <dgm:pt modelId="{0FCBCAF7-3950-4FCC-9A8B-418D4E59B5BE}" type="parTrans" cxnId="{EF0AB115-E331-4DF1-A40B-83F4A42E980E}">
      <dgm:prSet/>
      <dgm:spPr/>
      <dgm:t>
        <a:bodyPr/>
        <a:lstStyle/>
        <a:p>
          <a:endParaRPr lang="en-IN"/>
        </a:p>
      </dgm:t>
    </dgm:pt>
    <dgm:pt modelId="{CE67A403-EC1E-48BA-8B83-3C09252B39AC}" type="sibTrans" cxnId="{EF0AB115-E331-4DF1-A40B-83F4A42E980E}">
      <dgm:prSet/>
      <dgm:spPr/>
      <dgm:t>
        <a:bodyPr/>
        <a:lstStyle/>
        <a:p>
          <a:endParaRPr lang="en-IN"/>
        </a:p>
      </dgm:t>
    </dgm:pt>
    <dgm:pt modelId="{AED863A7-C3AF-4D79-8AD6-AAD45E75EC24}">
      <dgm:prSet phldrT="[Text]"/>
      <dgm:spPr>
        <a:blipFill>
          <a:blip xmlns:r="http://schemas.openxmlformats.org/officeDocument/2006/relationships" r:embed="rId3"/>
          <a:stretch>
            <a:fillRect l="-1890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988A2283-E88F-4904-A16A-72192598E607}" type="parTrans" cxnId="{7875E2DC-BB3C-4508-BD69-7108AFE0126C}">
      <dgm:prSet/>
      <dgm:spPr/>
      <dgm:t>
        <a:bodyPr/>
        <a:lstStyle/>
        <a:p>
          <a:endParaRPr lang="en-IN"/>
        </a:p>
      </dgm:t>
    </dgm:pt>
    <dgm:pt modelId="{A084E44E-DD7D-4C62-BC13-E34302799EFC}" type="sibTrans" cxnId="{7875E2DC-BB3C-4508-BD69-7108AFE0126C}">
      <dgm:prSet/>
      <dgm:spPr/>
      <dgm:t>
        <a:bodyPr/>
        <a:lstStyle/>
        <a:p>
          <a:endParaRPr lang="en-IN"/>
        </a:p>
      </dgm:t>
    </dgm:pt>
    <dgm:pt modelId="{939DCFE9-0CFD-4A40-8913-B50C446603F3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AAC2ED38-4574-475E-8E33-BD633633ADC5}" type="parTrans" cxnId="{1286E386-7F1C-4DF5-A599-CA936F64097A}">
      <dgm:prSet/>
      <dgm:spPr/>
      <dgm:t>
        <a:bodyPr/>
        <a:lstStyle/>
        <a:p>
          <a:endParaRPr lang="en-IN"/>
        </a:p>
      </dgm:t>
    </dgm:pt>
    <dgm:pt modelId="{64CEA8E1-158D-4A40-9776-AE15CCF709DF}" type="sibTrans" cxnId="{1286E386-7F1C-4DF5-A599-CA936F64097A}">
      <dgm:prSet/>
      <dgm:spPr/>
      <dgm:t>
        <a:bodyPr/>
        <a:lstStyle/>
        <a:p>
          <a:endParaRPr lang="en-IN"/>
        </a:p>
      </dgm:t>
    </dgm:pt>
    <dgm:pt modelId="{053D0B94-F324-4F40-AA5A-2CF191124B04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173F2ACB-D10E-4209-B74B-404B58F5490A}" type="parTrans" cxnId="{3C9691F9-8492-45FB-856A-CFD2F6CABCEE}">
      <dgm:prSet/>
      <dgm:spPr/>
      <dgm:t>
        <a:bodyPr/>
        <a:lstStyle/>
        <a:p>
          <a:endParaRPr lang="en-IN"/>
        </a:p>
      </dgm:t>
    </dgm:pt>
    <dgm:pt modelId="{6F7FBE7A-F75D-4480-823F-A0200C13B0F8}" type="sibTrans" cxnId="{3C9691F9-8492-45FB-856A-CFD2F6CABCEE}">
      <dgm:prSet/>
      <dgm:spPr/>
      <dgm:t>
        <a:bodyPr/>
        <a:lstStyle/>
        <a:p>
          <a:endParaRPr lang="en-IN"/>
        </a:p>
      </dgm:t>
    </dgm:pt>
    <dgm:pt modelId="{390181FA-272E-48D6-A049-01063A2FB0E9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4D89B30F-09CB-40C1-846F-EC013791994A}" type="parTrans" cxnId="{744E982D-8325-4E4B-A24E-A5B1B769502B}">
      <dgm:prSet/>
      <dgm:spPr/>
      <dgm:t>
        <a:bodyPr/>
        <a:lstStyle/>
        <a:p>
          <a:endParaRPr lang="en-IN"/>
        </a:p>
      </dgm:t>
    </dgm:pt>
    <dgm:pt modelId="{AD47B3FD-DB80-4B57-8846-BE302A39C327}" type="sibTrans" cxnId="{744E982D-8325-4E4B-A24E-A5B1B769502B}">
      <dgm:prSet/>
      <dgm:spPr/>
      <dgm:t>
        <a:bodyPr/>
        <a:lstStyle/>
        <a:p>
          <a:endParaRPr lang="en-IN"/>
        </a:p>
      </dgm:t>
    </dgm:pt>
    <dgm:pt modelId="{590B8A06-B641-433A-950F-B600CEB12BF3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214C23DF-3B83-43C3-9E2D-65019D626993}" type="parTrans" cxnId="{64D93F81-32FE-4562-8B39-4647A62C6E82}">
      <dgm:prSet/>
      <dgm:spPr/>
      <dgm:t>
        <a:bodyPr/>
        <a:lstStyle/>
        <a:p>
          <a:endParaRPr lang="en-IN"/>
        </a:p>
      </dgm:t>
    </dgm:pt>
    <dgm:pt modelId="{72E5C469-296F-4B75-ADA7-06113BA0818F}" type="sibTrans" cxnId="{64D93F81-32FE-4562-8B39-4647A62C6E82}">
      <dgm:prSet/>
      <dgm:spPr/>
      <dgm:t>
        <a:bodyPr/>
        <a:lstStyle/>
        <a:p>
          <a:endParaRPr lang="en-IN"/>
        </a:p>
      </dgm:t>
    </dgm:pt>
    <dgm:pt modelId="{00E84224-E6BF-4CC3-9840-B8F00ADBB01E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D6ECE354-9B2B-42C2-B9D8-58B2CA0ADD75}" type="parTrans" cxnId="{FA196ADB-5815-4592-9FF8-197A024C7CC0}">
      <dgm:prSet/>
      <dgm:spPr/>
      <dgm:t>
        <a:bodyPr/>
        <a:lstStyle/>
        <a:p>
          <a:endParaRPr lang="en-IN"/>
        </a:p>
      </dgm:t>
    </dgm:pt>
    <dgm:pt modelId="{ED6BA3BE-FD3D-4A5B-BFC4-A58138895A96}" type="sibTrans" cxnId="{FA196ADB-5815-4592-9FF8-197A024C7CC0}">
      <dgm:prSet/>
      <dgm:spPr/>
      <dgm:t>
        <a:bodyPr/>
        <a:lstStyle/>
        <a:p>
          <a:endParaRPr lang="en-IN"/>
        </a:p>
      </dgm:t>
    </dgm:pt>
    <dgm:pt modelId="{CED2F2A3-BFEF-44FF-B0C0-C0589DD4CAA6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6412DDD7-D8B8-4678-8A3B-0A9BB5786ABD}" type="parTrans" cxnId="{B42ECE42-522E-40CF-986C-65569182E1E2}">
      <dgm:prSet/>
      <dgm:spPr/>
      <dgm:t>
        <a:bodyPr/>
        <a:lstStyle/>
        <a:p>
          <a:endParaRPr lang="en-IN"/>
        </a:p>
      </dgm:t>
    </dgm:pt>
    <dgm:pt modelId="{251D3330-C280-4210-AE9F-F29B9874D04F}" type="sibTrans" cxnId="{B42ECE42-522E-40CF-986C-65569182E1E2}">
      <dgm:prSet/>
      <dgm:spPr/>
      <dgm:t>
        <a:bodyPr/>
        <a:lstStyle/>
        <a:p>
          <a:endParaRPr lang="en-IN"/>
        </a:p>
      </dgm:t>
    </dgm:pt>
    <dgm:pt modelId="{F5FFCCE4-8C2A-42C1-A6F0-042E17B6E23C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1F94AB06-CA7D-4B15-879F-251B719C60CB}" type="parTrans" cxnId="{694B3E68-9FAE-4B8A-AE16-19562AC3A07D}">
      <dgm:prSet/>
      <dgm:spPr/>
      <dgm:t>
        <a:bodyPr/>
        <a:lstStyle/>
        <a:p>
          <a:endParaRPr lang="en-IN"/>
        </a:p>
      </dgm:t>
    </dgm:pt>
    <dgm:pt modelId="{433CB68E-27B8-4D7F-9F82-6E677C9F1186}" type="sibTrans" cxnId="{694B3E68-9FAE-4B8A-AE16-19562AC3A07D}">
      <dgm:prSet/>
      <dgm:spPr/>
      <dgm:t>
        <a:bodyPr/>
        <a:lstStyle/>
        <a:p>
          <a:endParaRPr lang="en-IN"/>
        </a:p>
      </dgm:t>
    </dgm:pt>
    <dgm:pt modelId="{2B62EE2D-D90D-4B24-B1B9-1B32FA81FD0D}" type="pres">
      <dgm:prSet presAssocID="{3BAD3F86-64BB-4E72-B33F-0F35DB4225F0}" presName="Name0" presStyleCnt="0">
        <dgm:presLayoutVars>
          <dgm:dir/>
          <dgm:animLvl val="lvl"/>
          <dgm:resizeHandles val="exact"/>
        </dgm:presLayoutVars>
      </dgm:prSet>
      <dgm:spPr/>
    </dgm:pt>
    <dgm:pt modelId="{2202A65A-8D2B-486C-82A8-9EC98BE8A997}" type="pres">
      <dgm:prSet presAssocID="{82199CFB-2D40-4810-BD64-069FF4FC00F6}" presName="composite" presStyleCnt="0"/>
      <dgm:spPr/>
    </dgm:pt>
    <dgm:pt modelId="{4F99C13D-1969-45E0-BBB3-24FCFC76D5C5}" type="pres">
      <dgm:prSet presAssocID="{82199CFB-2D40-4810-BD64-069FF4FC00F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9D78B19-2880-43FA-A0E6-52686F1E5718}" type="pres">
      <dgm:prSet presAssocID="{82199CFB-2D40-4810-BD64-069FF4FC00F6}" presName="desTx" presStyleLbl="alignAccFollowNode1" presStyleIdx="0" presStyleCnt="3">
        <dgm:presLayoutVars>
          <dgm:bulletEnabled val="1"/>
        </dgm:presLayoutVars>
      </dgm:prSet>
      <dgm:spPr/>
    </dgm:pt>
    <dgm:pt modelId="{F6F60848-BE52-42A7-A559-9C2CF2D41318}" type="pres">
      <dgm:prSet presAssocID="{1368EC13-C083-45CC-9135-D74DD447CF07}" presName="space" presStyleCnt="0"/>
      <dgm:spPr/>
    </dgm:pt>
    <dgm:pt modelId="{7B46C5FE-6590-4726-B8FF-89BD2C06E3DF}" type="pres">
      <dgm:prSet presAssocID="{2A50E792-B594-49C3-BFEE-23722A45458D}" presName="composite" presStyleCnt="0"/>
      <dgm:spPr/>
    </dgm:pt>
    <dgm:pt modelId="{A7707A8A-EEB0-4A20-8500-D36831676564}" type="pres">
      <dgm:prSet presAssocID="{2A50E792-B594-49C3-BFEE-23722A45458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9D0D133-0E10-4DF4-AC23-9474F29A6B3C}" type="pres">
      <dgm:prSet presAssocID="{2A50E792-B594-49C3-BFEE-23722A45458D}" presName="desTx" presStyleLbl="alignAccFollowNode1" presStyleIdx="1" presStyleCnt="3">
        <dgm:presLayoutVars>
          <dgm:bulletEnabled val="1"/>
        </dgm:presLayoutVars>
      </dgm:prSet>
      <dgm:spPr/>
    </dgm:pt>
    <dgm:pt modelId="{838CEAF9-8BEC-413C-B9DD-6E8910B428A7}" type="pres">
      <dgm:prSet presAssocID="{2D179035-496E-4A4C-AB9B-C68C4133FD65}" presName="space" presStyleCnt="0"/>
      <dgm:spPr/>
    </dgm:pt>
    <dgm:pt modelId="{80EF4F88-2299-4CA6-816C-E7F55B5E44D7}" type="pres">
      <dgm:prSet presAssocID="{6A0F0645-F19A-4C96-9007-64DC28367CB5}" presName="composite" presStyleCnt="0"/>
      <dgm:spPr/>
    </dgm:pt>
    <dgm:pt modelId="{54BAE032-154A-4A54-81C2-09257E6696DA}" type="pres">
      <dgm:prSet presAssocID="{6A0F0645-F19A-4C96-9007-64DC28367CB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46D4C02-EFB1-436D-A4A7-EB6FEF7FB939}" type="pres">
      <dgm:prSet presAssocID="{6A0F0645-F19A-4C96-9007-64DC28367CB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BA00F01-69E2-4B45-B495-4DF1170D26F5}" type="presOf" srcId="{00E84224-E6BF-4CC3-9840-B8F00ADBB01E}" destId="{E46D4C02-EFB1-436D-A4A7-EB6FEF7FB939}" srcOrd="0" destOrd="3" presId="urn:microsoft.com/office/officeart/2005/8/layout/hList1"/>
    <dgm:cxn modelId="{A7EAC40E-D3D7-4F76-B348-36F30C4C6C12}" type="presOf" srcId="{939DCFE9-0CFD-4A40-8913-B50C446603F3}" destId="{49D78B19-2880-43FA-A0E6-52686F1E5718}" srcOrd="0" destOrd="1" presId="urn:microsoft.com/office/officeart/2005/8/layout/hList1"/>
    <dgm:cxn modelId="{EF0AB115-E331-4DF1-A40B-83F4A42E980E}" srcId="{3BAD3F86-64BB-4E72-B33F-0F35DB4225F0}" destId="{6A0F0645-F19A-4C96-9007-64DC28367CB5}" srcOrd="2" destOrd="0" parTransId="{0FCBCAF7-3950-4FCC-9A8B-418D4E59B5BE}" sibTransId="{CE67A403-EC1E-48BA-8B83-3C09252B39AC}"/>
    <dgm:cxn modelId="{C6919816-6161-4799-81AD-F11654B82815}" type="presOf" srcId="{6A0F0645-F19A-4C96-9007-64DC28367CB5}" destId="{54BAE032-154A-4A54-81C2-09257E6696DA}" srcOrd="0" destOrd="0" presId="urn:microsoft.com/office/officeart/2005/8/layout/hList1"/>
    <dgm:cxn modelId="{CF27DE1D-B537-4264-8755-9D7901F6CDF8}" type="presOf" srcId="{1E6F1331-DB23-47E5-B11C-E303F5607BF7}" destId="{49D78B19-2880-43FA-A0E6-52686F1E5718}" srcOrd="0" destOrd="0" presId="urn:microsoft.com/office/officeart/2005/8/layout/hList1"/>
    <dgm:cxn modelId="{675FE925-63B1-4A82-AAC5-E1288D00F178}" type="presOf" srcId="{2A50E792-B594-49C3-BFEE-23722A45458D}" destId="{A7707A8A-EEB0-4A20-8500-D36831676564}" srcOrd="0" destOrd="0" presId="urn:microsoft.com/office/officeart/2005/8/layout/hList1"/>
    <dgm:cxn modelId="{744E982D-8325-4E4B-A24E-A5B1B769502B}" srcId="{2A50E792-B594-49C3-BFEE-23722A45458D}" destId="{390181FA-272E-48D6-A049-01063A2FB0E9}" srcOrd="1" destOrd="0" parTransId="{4D89B30F-09CB-40C1-846F-EC013791994A}" sibTransId="{AD47B3FD-DB80-4B57-8846-BE302A39C327}"/>
    <dgm:cxn modelId="{5F914C3D-EB5D-4DF9-A51D-DA61B13F5DAA}" type="presOf" srcId="{AED863A7-C3AF-4D79-8AD6-AAD45E75EC24}" destId="{E46D4C02-EFB1-436D-A4A7-EB6FEF7FB939}" srcOrd="0" destOrd="0" presId="urn:microsoft.com/office/officeart/2005/8/layout/hList1"/>
    <dgm:cxn modelId="{6324195B-6EFD-4EC4-A301-28569FC2C516}" type="presOf" srcId="{390181FA-272E-48D6-A049-01063A2FB0E9}" destId="{19D0D133-0E10-4DF4-AC23-9474F29A6B3C}" srcOrd="0" destOrd="1" presId="urn:microsoft.com/office/officeart/2005/8/layout/hList1"/>
    <dgm:cxn modelId="{B42ECE42-522E-40CF-986C-65569182E1E2}" srcId="{6A0F0645-F19A-4C96-9007-64DC28367CB5}" destId="{CED2F2A3-BFEF-44FF-B0C0-C0589DD4CAA6}" srcOrd="1" destOrd="0" parTransId="{6412DDD7-D8B8-4678-8A3B-0A9BB5786ABD}" sibTransId="{251D3330-C280-4210-AE9F-F29B9874D04F}"/>
    <dgm:cxn modelId="{694B3E68-9FAE-4B8A-AE16-19562AC3A07D}" srcId="{6A0F0645-F19A-4C96-9007-64DC28367CB5}" destId="{F5FFCCE4-8C2A-42C1-A6F0-042E17B6E23C}" srcOrd="2" destOrd="0" parTransId="{1F94AB06-CA7D-4B15-879F-251B719C60CB}" sibTransId="{433CB68E-27B8-4D7F-9F82-6E677C9F1186}"/>
    <dgm:cxn modelId="{D4AB906D-FE7A-4752-B732-7EA05968C337}" srcId="{2A50E792-B594-49C3-BFEE-23722A45458D}" destId="{AC6B5742-5F69-4995-8008-CEC7139332BB}" srcOrd="0" destOrd="0" parTransId="{3A091547-BE5A-45BA-990B-200A91BB7597}" sibTransId="{2D22D1B2-B136-44B7-8613-E88A8F38EF63}"/>
    <dgm:cxn modelId="{97EFB072-91C8-4092-A25B-C9C2044472C0}" type="presOf" srcId="{82199CFB-2D40-4810-BD64-069FF4FC00F6}" destId="{4F99C13D-1969-45E0-BBB3-24FCFC76D5C5}" srcOrd="0" destOrd="0" presId="urn:microsoft.com/office/officeart/2005/8/layout/hList1"/>
    <dgm:cxn modelId="{E980DF73-FD49-4378-ADDA-BC53AD8BD774}" type="presOf" srcId="{053D0B94-F324-4F40-AA5A-2CF191124B04}" destId="{49D78B19-2880-43FA-A0E6-52686F1E5718}" srcOrd="0" destOrd="2" presId="urn:microsoft.com/office/officeart/2005/8/layout/hList1"/>
    <dgm:cxn modelId="{F5E30958-C0EB-49B6-BB50-0D0B1556F7F6}" srcId="{3BAD3F86-64BB-4E72-B33F-0F35DB4225F0}" destId="{82199CFB-2D40-4810-BD64-069FF4FC00F6}" srcOrd="0" destOrd="0" parTransId="{DA947688-DF34-40DA-B129-67403D7FC343}" sibTransId="{1368EC13-C083-45CC-9135-D74DD447CF07}"/>
    <dgm:cxn modelId="{48BEE07B-15EF-41A3-BDEF-22E8FF176A0F}" type="presOf" srcId="{AC6B5742-5F69-4995-8008-CEC7139332BB}" destId="{19D0D133-0E10-4DF4-AC23-9474F29A6B3C}" srcOrd="0" destOrd="0" presId="urn:microsoft.com/office/officeart/2005/8/layout/hList1"/>
    <dgm:cxn modelId="{64D93F81-32FE-4562-8B39-4647A62C6E82}" srcId="{2A50E792-B594-49C3-BFEE-23722A45458D}" destId="{590B8A06-B641-433A-950F-B600CEB12BF3}" srcOrd="2" destOrd="0" parTransId="{214C23DF-3B83-43C3-9E2D-65019D626993}" sibTransId="{72E5C469-296F-4B75-ADA7-06113BA0818F}"/>
    <dgm:cxn modelId="{1286E386-7F1C-4DF5-A599-CA936F64097A}" srcId="{82199CFB-2D40-4810-BD64-069FF4FC00F6}" destId="{939DCFE9-0CFD-4A40-8913-B50C446603F3}" srcOrd="1" destOrd="0" parTransId="{AAC2ED38-4574-475E-8E33-BD633633ADC5}" sibTransId="{64CEA8E1-158D-4A40-9776-AE15CCF709DF}"/>
    <dgm:cxn modelId="{58BBAF8F-B1B8-45E7-B370-ED674D082BB4}" srcId="{82199CFB-2D40-4810-BD64-069FF4FC00F6}" destId="{1E6F1331-DB23-47E5-B11C-E303F5607BF7}" srcOrd="0" destOrd="0" parTransId="{30A6B311-DFC9-40C6-8BD5-3183F3368658}" sibTransId="{F5D6A9D1-A00A-4193-BCD6-824B6804A4E0}"/>
    <dgm:cxn modelId="{FF7F4C9D-5C31-4BBF-A047-808744F5B999}" type="presOf" srcId="{CED2F2A3-BFEF-44FF-B0C0-C0589DD4CAA6}" destId="{E46D4C02-EFB1-436D-A4A7-EB6FEF7FB939}" srcOrd="0" destOrd="1" presId="urn:microsoft.com/office/officeart/2005/8/layout/hList1"/>
    <dgm:cxn modelId="{4C3CBFA2-0CA2-435E-BDF3-C0100B0883B2}" srcId="{3BAD3F86-64BB-4E72-B33F-0F35DB4225F0}" destId="{2A50E792-B594-49C3-BFEE-23722A45458D}" srcOrd="1" destOrd="0" parTransId="{2C57EB12-F897-4206-A386-2DF51BAABFF2}" sibTransId="{2D179035-496E-4A4C-AB9B-C68C4133FD65}"/>
    <dgm:cxn modelId="{F0E6A5A7-9DC4-46F8-86F3-F53E365DEA0D}" type="presOf" srcId="{F5FFCCE4-8C2A-42C1-A6F0-042E17B6E23C}" destId="{E46D4C02-EFB1-436D-A4A7-EB6FEF7FB939}" srcOrd="0" destOrd="2" presId="urn:microsoft.com/office/officeart/2005/8/layout/hList1"/>
    <dgm:cxn modelId="{C523F0B9-B8B5-420A-A81E-8C26F461A916}" type="presOf" srcId="{3BAD3F86-64BB-4E72-B33F-0F35DB4225F0}" destId="{2B62EE2D-D90D-4B24-B1B9-1B32FA81FD0D}" srcOrd="0" destOrd="0" presId="urn:microsoft.com/office/officeart/2005/8/layout/hList1"/>
    <dgm:cxn modelId="{FA196ADB-5815-4592-9FF8-197A024C7CC0}" srcId="{6A0F0645-F19A-4C96-9007-64DC28367CB5}" destId="{00E84224-E6BF-4CC3-9840-B8F00ADBB01E}" srcOrd="3" destOrd="0" parTransId="{D6ECE354-9B2B-42C2-B9D8-58B2CA0ADD75}" sibTransId="{ED6BA3BE-FD3D-4A5B-BFC4-A58138895A96}"/>
    <dgm:cxn modelId="{7875E2DC-BB3C-4508-BD69-7108AFE0126C}" srcId="{6A0F0645-F19A-4C96-9007-64DC28367CB5}" destId="{AED863A7-C3AF-4D79-8AD6-AAD45E75EC24}" srcOrd="0" destOrd="0" parTransId="{988A2283-E88F-4904-A16A-72192598E607}" sibTransId="{A084E44E-DD7D-4C62-BC13-E34302799EFC}"/>
    <dgm:cxn modelId="{F11DEADD-B228-4483-B917-356D5CBD7BCE}" type="presOf" srcId="{590B8A06-B641-433A-950F-B600CEB12BF3}" destId="{19D0D133-0E10-4DF4-AC23-9474F29A6B3C}" srcOrd="0" destOrd="2" presId="urn:microsoft.com/office/officeart/2005/8/layout/hList1"/>
    <dgm:cxn modelId="{3C9691F9-8492-45FB-856A-CFD2F6CABCEE}" srcId="{82199CFB-2D40-4810-BD64-069FF4FC00F6}" destId="{053D0B94-F324-4F40-AA5A-2CF191124B04}" srcOrd="2" destOrd="0" parTransId="{173F2ACB-D10E-4209-B74B-404B58F5490A}" sibTransId="{6F7FBE7A-F75D-4480-823F-A0200C13B0F8}"/>
    <dgm:cxn modelId="{8B2A93E5-E456-4D13-98A4-9D7EDC0F2486}" type="presParOf" srcId="{2B62EE2D-D90D-4B24-B1B9-1B32FA81FD0D}" destId="{2202A65A-8D2B-486C-82A8-9EC98BE8A997}" srcOrd="0" destOrd="0" presId="urn:microsoft.com/office/officeart/2005/8/layout/hList1"/>
    <dgm:cxn modelId="{888843D1-34EB-4615-9041-22633C2C1F5F}" type="presParOf" srcId="{2202A65A-8D2B-486C-82A8-9EC98BE8A997}" destId="{4F99C13D-1969-45E0-BBB3-24FCFC76D5C5}" srcOrd="0" destOrd="0" presId="urn:microsoft.com/office/officeart/2005/8/layout/hList1"/>
    <dgm:cxn modelId="{220A5B6B-DFF7-4623-B7FB-EA992EBA3E89}" type="presParOf" srcId="{2202A65A-8D2B-486C-82A8-9EC98BE8A997}" destId="{49D78B19-2880-43FA-A0E6-52686F1E5718}" srcOrd="1" destOrd="0" presId="urn:microsoft.com/office/officeart/2005/8/layout/hList1"/>
    <dgm:cxn modelId="{A5A443CF-2C56-40AB-8714-B044A5088CB7}" type="presParOf" srcId="{2B62EE2D-D90D-4B24-B1B9-1B32FA81FD0D}" destId="{F6F60848-BE52-42A7-A559-9C2CF2D41318}" srcOrd="1" destOrd="0" presId="urn:microsoft.com/office/officeart/2005/8/layout/hList1"/>
    <dgm:cxn modelId="{582463DA-BEE0-4E2C-B912-B362970DDF4A}" type="presParOf" srcId="{2B62EE2D-D90D-4B24-B1B9-1B32FA81FD0D}" destId="{7B46C5FE-6590-4726-B8FF-89BD2C06E3DF}" srcOrd="2" destOrd="0" presId="urn:microsoft.com/office/officeart/2005/8/layout/hList1"/>
    <dgm:cxn modelId="{3C909643-132E-4C3E-AF37-30BE7AF3B553}" type="presParOf" srcId="{7B46C5FE-6590-4726-B8FF-89BD2C06E3DF}" destId="{A7707A8A-EEB0-4A20-8500-D36831676564}" srcOrd="0" destOrd="0" presId="urn:microsoft.com/office/officeart/2005/8/layout/hList1"/>
    <dgm:cxn modelId="{CBA69DCA-782D-4BDC-BB7E-4714CA253535}" type="presParOf" srcId="{7B46C5FE-6590-4726-B8FF-89BD2C06E3DF}" destId="{19D0D133-0E10-4DF4-AC23-9474F29A6B3C}" srcOrd="1" destOrd="0" presId="urn:microsoft.com/office/officeart/2005/8/layout/hList1"/>
    <dgm:cxn modelId="{1A8F1B93-602F-4DD5-92DF-B7B737D7F2EA}" type="presParOf" srcId="{2B62EE2D-D90D-4B24-B1B9-1B32FA81FD0D}" destId="{838CEAF9-8BEC-413C-B9DD-6E8910B428A7}" srcOrd="3" destOrd="0" presId="urn:microsoft.com/office/officeart/2005/8/layout/hList1"/>
    <dgm:cxn modelId="{55418E71-5DCE-4E6E-8E54-7EFE14047839}" type="presParOf" srcId="{2B62EE2D-D90D-4B24-B1B9-1B32FA81FD0D}" destId="{80EF4F88-2299-4CA6-816C-E7F55B5E44D7}" srcOrd="4" destOrd="0" presId="urn:microsoft.com/office/officeart/2005/8/layout/hList1"/>
    <dgm:cxn modelId="{E40EDE59-0EC1-414D-B1F2-DEBAF39D2E55}" type="presParOf" srcId="{80EF4F88-2299-4CA6-816C-E7F55B5E44D7}" destId="{54BAE032-154A-4A54-81C2-09257E6696DA}" srcOrd="0" destOrd="0" presId="urn:microsoft.com/office/officeart/2005/8/layout/hList1"/>
    <dgm:cxn modelId="{D49AF872-B008-417B-94AE-36C754053768}" type="presParOf" srcId="{80EF4F88-2299-4CA6-816C-E7F55B5E44D7}" destId="{E46D4C02-EFB1-436D-A4A7-EB6FEF7FB9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AD3F86-64BB-4E72-B33F-0F35DB4225F0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82199CFB-2D40-4810-BD64-069FF4FC00F6}">
      <dgm:prSet phldrT="[Text]"/>
      <dgm:spPr/>
      <dgm:t>
        <a:bodyPr/>
        <a:lstStyle/>
        <a:p>
          <a:r>
            <a:rPr lang="en-US" dirty="0"/>
            <a:t>k-D trees</a:t>
          </a:r>
          <a:endParaRPr lang="en-IN" dirty="0"/>
        </a:p>
      </dgm:t>
    </dgm:pt>
    <dgm:pt modelId="{DA947688-DF34-40DA-B129-67403D7FC343}" type="parTrans" cxnId="{F5E30958-C0EB-49B6-BB50-0D0B1556F7F6}">
      <dgm:prSet/>
      <dgm:spPr/>
      <dgm:t>
        <a:bodyPr/>
        <a:lstStyle/>
        <a:p>
          <a:endParaRPr lang="en-IN"/>
        </a:p>
      </dgm:t>
    </dgm:pt>
    <dgm:pt modelId="{1368EC13-C083-45CC-9135-D74DD447CF07}" type="sibTrans" cxnId="{F5E30958-C0EB-49B6-BB50-0D0B1556F7F6}">
      <dgm:prSet/>
      <dgm:spPr/>
      <dgm:t>
        <a:bodyPr/>
        <a:lstStyle/>
        <a:p>
          <a:endParaRPr lang="en-IN"/>
        </a:p>
      </dgm:t>
    </dgm:pt>
    <dgm:pt modelId="{1E6F1331-DB23-47E5-B11C-E303F5607BF7}">
      <dgm:prSet phldrT="[Text]"/>
      <dgm:spPr/>
      <dgm:t>
        <a:bodyPr/>
        <a:lstStyle/>
        <a:p>
          <a:r>
            <a:rPr lang="en-IN" dirty="0"/>
            <a:t>Low dimensional and real-valued</a:t>
          </a:r>
        </a:p>
      </dgm:t>
    </dgm:pt>
    <dgm:pt modelId="{30A6B311-DFC9-40C6-8BD5-3183F3368658}" type="parTrans" cxnId="{58BBAF8F-B1B8-45E7-B370-ED674D082BB4}">
      <dgm:prSet/>
      <dgm:spPr/>
      <dgm:t>
        <a:bodyPr/>
        <a:lstStyle/>
        <a:p>
          <a:endParaRPr lang="en-IN"/>
        </a:p>
      </dgm:t>
    </dgm:pt>
    <dgm:pt modelId="{F5D6A9D1-A00A-4193-BCD6-824B6804A4E0}" type="sibTrans" cxnId="{58BBAF8F-B1B8-45E7-B370-ED674D082BB4}">
      <dgm:prSet/>
      <dgm:spPr/>
      <dgm:t>
        <a:bodyPr/>
        <a:lstStyle/>
        <a:p>
          <a:endParaRPr lang="en-IN"/>
        </a:p>
      </dgm:t>
    </dgm:pt>
    <dgm:pt modelId="{2A50E792-B594-49C3-BFEE-23722A45458D}">
      <dgm:prSet phldrT="[Text]"/>
      <dgm:spPr/>
      <dgm:t>
        <a:bodyPr/>
        <a:lstStyle/>
        <a:p>
          <a:r>
            <a:rPr lang="en-US" dirty="0"/>
            <a:t>Inverted lists</a:t>
          </a:r>
          <a:endParaRPr lang="en-IN" dirty="0"/>
        </a:p>
      </dgm:t>
    </dgm:pt>
    <dgm:pt modelId="{2C57EB12-F897-4206-A386-2DF51BAABFF2}" type="parTrans" cxnId="{4C3CBFA2-0CA2-435E-BDF3-C0100B0883B2}">
      <dgm:prSet/>
      <dgm:spPr/>
      <dgm:t>
        <a:bodyPr/>
        <a:lstStyle/>
        <a:p>
          <a:endParaRPr lang="en-IN"/>
        </a:p>
      </dgm:t>
    </dgm:pt>
    <dgm:pt modelId="{2D179035-496E-4A4C-AB9B-C68C4133FD65}" type="sibTrans" cxnId="{4C3CBFA2-0CA2-435E-BDF3-C0100B0883B2}">
      <dgm:prSet/>
      <dgm:spPr/>
      <dgm:t>
        <a:bodyPr/>
        <a:lstStyle/>
        <a:p>
          <a:endParaRPr lang="en-IN"/>
        </a:p>
      </dgm:t>
    </dgm:pt>
    <dgm:pt modelId="{AC6B5742-5F69-4995-8008-CEC7139332BB}">
      <dgm:prSet phldrT="[Text]"/>
      <dgm:spPr/>
      <dgm:t>
        <a:bodyPr/>
        <a:lstStyle/>
        <a:p>
          <a:r>
            <a:rPr lang="en-IN" dirty="0"/>
            <a:t>High dimensional, sparse data</a:t>
          </a:r>
        </a:p>
      </dgm:t>
    </dgm:pt>
    <dgm:pt modelId="{3A091547-BE5A-45BA-990B-200A91BB7597}" type="parTrans" cxnId="{D4AB906D-FE7A-4752-B732-7EA05968C337}">
      <dgm:prSet/>
      <dgm:spPr/>
      <dgm:t>
        <a:bodyPr/>
        <a:lstStyle/>
        <a:p>
          <a:endParaRPr lang="en-IN"/>
        </a:p>
      </dgm:t>
    </dgm:pt>
    <dgm:pt modelId="{2D22D1B2-B136-44B7-8613-E88A8F38EF63}" type="sibTrans" cxnId="{D4AB906D-FE7A-4752-B732-7EA05968C337}">
      <dgm:prSet/>
      <dgm:spPr/>
      <dgm:t>
        <a:bodyPr/>
        <a:lstStyle/>
        <a:p>
          <a:endParaRPr lang="en-IN"/>
        </a:p>
      </dgm:t>
    </dgm:pt>
    <dgm:pt modelId="{6A0F0645-F19A-4C96-9007-64DC28367CB5}">
      <dgm:prSet phldrT="[Text]"/>
      <dgm:spPr/>
      <dgm:t>
        <a:bodyPr/>
        <a:lstStyle/>
        <a:p>
          <a:r>
            <a:rPr lang="en-US" dirty="0"/>
            <a:t>LSH</a:t>
          </a:r>
          <a:endParaRPr lang="en-IN" dirty="0"/>
        </a:p>
      </dgm:t>
    </dgm:pt>
    <dgm:pt modelId="{0FCBCAF7-3950-4FCC-9A8B-418D4E59B5BE}" type="parTrans" cxnId="{EF0AB115-E331-4DF1-A40B-83F4A42E980E}">
      <dgm:prSet/>
      <dgm:spPr/>
      <dgm:t>
        <a:bodyPr/>
        <a:lstStyle/>
        <a:p>
          <a:endParaRPr lang="en-IN"/>
        </a:p>
      </dgm:t>
    </dgm:pt>
    <dgm:pt modelId="{CE67A403-EC1E-48BA-8B83-3C09252B39AC}" type="sibTrans" cxnId="{EF0AB115-E331-4DF1-A40B-83F4A42E980E}">
      <dgm:prSet/>
      <dgm:spPr/>
      <dgm:t>
        <a:bodyPr/>
        <a:lstStyle/>
        <a:p>
          <a:endParaRPr lang="en-IN"/>
        </a:p>
      </dgm:t>
    </dgm:pt>
    <dgm:pt modelId="{AED863A7-C3AF-4D79-8AD6-AAD45E75EC24}">
      <dgm:prSet phldrT="[Text]"/>
      <dgm:spPr/>
      <dgm:t>
        <a:bodyPr/>
        <a:lstStyle/>
        <a:p>
          <a:r>
            <a:rPr lang="en-IN"/>
            <a:t>High-d, real-valued or discrete</a:t>
          </a:r>
        </a:p>
      </dgm:t>
    </dgm:pt>
    <dgm:pt modelId="{988A2283-E88F-4904-A16A-72192598E607}" type="parTrans" cxnId="{7875E2DC-BB3C-4508-BD69-7108AFE0126C}">
      <dgm:prSet/>
      <dgm:spPr/>
      <dgm:t>
        <a:bodyPr/>
        <a:lstStyle/>
        <a:p>
          <a:endParaRPr lang="en-IN"/>
        </a:p>
      </dgm:t>
    </dgm:pt>
    <dgm:pt modelId="{A084E44E-DD7D-4C62-BC13-E34302799EFC}" type="sibTrans" cxnId="{7875E2DC-BB3C-4508-BD69-7108AFE0126C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939DCFE9-0CFD-4A40-8913-B50C446603F3}">
          <dgm:prSet/>
          <dgm:spPr/>
          <dgm:t>
            <a:bodyPr/>
            <a:lstStyle/>
            <a:p>
              <a:r>
                <a:rPr lang="en-US" b="0" dirty="0"/>
                <a:t>𝒪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𝑀</m:t>
                  </m:r>
                  <m:func>
                    <m:func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fName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</m:func>
                  <m:r>
                    <a:rPr lang="en-US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IN" dirty="0"/>
                <a:t>, when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𝑀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endParaRPr lang="en-US" dirty="0"/>
            </a:p>
          </dgm:t>
        </dgm:pt>
      </mc:Choice>
      <mc:Fallback>
        <dgm:pt modelId="{939DCFE9-0CFD-4A40-8913-B50C446603F3}">
          <dgm:prSet/>
          <dgm:spPr/>
          <dgm:t>
            <a:bodyPr/>
            <a:lstStyle/>
            <a:p>
              <a:r>
                <a:rPr lang="en-US" b="0" dirty="0"/>
                <a:t>𝒪</a:t>
              </a:r>
              <a:r>
                <a:rPr lang="en-US" b="0" i="0">
                  <a:latin typeface="Cambria Math" panose="02040503050406030204" pitchFamily="18" charset="0"/>
                </a:rPr>
                <a:t>(𝑀 log_2⁡𝑁)</a:t>
              </a:r>
              <a:r>
                <a:rPr lang="en-IN" dirty="0"/>
                <a:t>, when </a:t>
              </a:r>
              <a:r>
                <a:rPr lang="en-US" b="0" i="0">
                  <a:latin typeface="Cambria Math" panose="02040503050406030204" pitchFamily="18" charset="0"/>
                </a:rPr>
                <a:t>𝑀≪𝑁</a:t>
              </a:r>
              <a:endParaRPr lang="en-US" dirty="0"/>
            </a:p>
          </dgm:t>
        </dgm:pt>
      </mc:Fallback>
    </mc:AlternateContent>
    <dgm:pt modelId="{AAC2ED38-4574-475E-8E33-BD633633ADC5}" type="parTrans" cxnId="{1286E386-7F1C-4DF5-A599-CA936F64097A}">
      <dgm:prSet/>
      <dgm:spPr/>
      <dgm:t>
        <a:bodyPr/>
        <a:lstStyle/>
        <a:p>
          <a:endParaRPr lang="en-IN"/>
        </a:p>
      </dgm:t>
    </dgm:pt>
    <dgm:pt modelId="{64CEA8E1-158D-4A40-9776-AE15CCF709DF}" type="sibTrans" cxnId="{1286E386-7F1C-4DF5-A599-CA936F64097A}">
      <dgm:prSet/>
      <dgm:spPr/>
      <dgm:t>
        <a:bodyPr/>
        <a:lstStyle/>
        <a:p>
          <a:endParaRPr lang="en-IN"/>
        </a:p>
      </dgm:t>
    </dgm:pt>
    <dgm:pt modelId="{053D0B94-F324-4F40-AA5A-2CF191124B04}">
      <dgm:prSet/>
      <dgm:spPr/>
      <dgm:t>
        <a:bodyPr/>
        <a:lstStyle/>
        <a:p>
          <a:r>
            <a:rPr lang="en-IN" dirty="0"/>
            <a:t>Can miss neighbours</a:t>
          </a:r>
          <a:endParaRPr lang="en-US" dirty="0"/>
        </a:p>
      </dgm:t>
    </dgm:pt>
    <dgm:pt modelId="{173F2ACB-D10E-4209-B74B-404B58F5490A}" type="parTrans" cxnId="{3C9691F9-8492-45FB-856A-CFD2F6CABCEE}">
      <dgm:prSet/>
      <dgm:spPr/>
      <dgm:t>
        <a:bodyPr/>
        <a:lstStyle/>
        <a:p>
          <a:endParaRPr lang="en-IN"/>
        </a:p>
      </dgm:t>
    </dgm:pt>
    <dgm:pt modelId="{6F7FBE7A-F75D-4480-823F-A0200C13B0F8}" type="sibTrans" cxnId="{3C9691F9-8492-45FB-856A-CFD2F6CABCEE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390181FA-272E-48D6-A049-01063A2FB0E9}">
          <dgm:prSet/>
          <dgm:spPr/>
          <dgm:t>
            <a:bodyPr/>
            <a:lstStyle/>
            <a:p>
              <a:r>
                <a:rPr lang="en-US" b="0" dirty="0"/>
                <a:t>𝒪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(</m:t>
                  </m:r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IN" dirty="0"/>
                <a:t>,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𝑁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, </m:t>
                  </m:r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𝑀</m:t>
                  </m:r>
                </m:oMath>
              </a14:m>
              <a:endParaRPr lang="en-US" dirty="0"/>
            </a:p>
          </dgm:t>
        </dgm:pt>
      </mc:Choice>
      <mc:Fallback>
        <dgm:pt modelId="{390181FA-272E-48D6-A049-01063A2FB0E9}">
          <dgm:prSet/>
          <dgm:spPr/>
          <dgm:t>
            <a:bodyPr/>
            <a:lstStyle/>
            <a:p>
              <a:r>
                <a:rPr lang="en-US" b="0" dirty="0"/>
                <a:t>𝒪</a:t>
              </a:r>
              <a:r>
                <a:rPr lang="en-US" b="0" i="0">
                  <a:latin typeface="Cambria Math" panose="02040503050406030204" pitchFamily="18" charset="0"/>
                </a:rPr>
                <a:t>(𝑁^′ 𝑀^′)</a:t>
              </a:r>
              <a:r>
                <a:rPr lang="en-IN" dirty="0"/>
                <a:t>, </a:t>
              </a:r>
              <a:r>
                <a:rPr lang="en-US" b="0" i="0">
                  <a:latin typeface="Cambria Math" panose="02040503050406030204" pitchFamily="18" charset="0"/>
                </a:rPr>
                <a:t>𝑁^′≪𝑁, 𝑀^′≪𝑀</a:t>
              </a:r>
              <a:endParaRPr lang="en-US" dirty="0"/>
            </a:p>
          </dgm:t>
        </dgm:pt>
      </mc:Fallback>
    </mc:AlternateContent>
    <dgm:pt modelId="{4D89B30F-09CB-40C1-846F-EC013791994A}" type="parTrans" cxnId="{744E982D-8325-4E4B-A24E-A5B1B769502B}">
      <dgm:prSet/>
      <dgm:spPr/>
      <dgm:t>
        <a:bodyPr/>
        <a:lstStyle/>
        <a:p>
          <a:endParaRPr lang="en-IN"/>
        </a:p>
      </dgm:t>
    </dgm:pt>
    <dgm:pt modelId="{AD47B3FD-DB80-4B57-8846-BE302A39C327}" type="sibTrans" cxnId="{744E982D-8325-4E4B-A24E-A5B1B769502B}">
      <dgm:prSet/>
      <dgm:spPr/>
      <dgm:t>
        <a:bodyPr/>
        <a:lstStyle/>
        <a:p>
          <a:endParaRPr lang="en-IN"/>
        </a:p>
      </dgm:t>
    </dgm:pt>
    <dgm:pt modelId="{590B8A06-B641-433A-950F-B600CEB12BF3}">
      <dgm:prSet/>
      <dgm:spPr/>
      <dgm:t>
        <a:bodyPr/>
        <a:lstStyle/>
        <a:p>
          <a:r>
            <a:rPr lang="en-IN" dirty="0"/>
            <a:t>Exact</a:t>
          </a:r>
          <a:endParaRPr lang="en-US" dirty="0"/>
        </a:p>
      </dgm:t>
    </dgm:pt>
    <dgm:pt modelId="{214C23DF-3B83-43C3-9E2D-65019D626993}" type="parTrans" cxnId="{64D93F81-32FE-4562-8B39-4647A62C6E82}">
      <dgm:prSet/>
      <dgm:spPr/>
      <dgm:t>
        <a:bodyPr/>
        <a:lstStyle/>
        <a:p>
          <a:endParaRPr lang="en-IN"/>
        </a:p>
      </dgm:t>
    </dgm:pt>
    <dgm:pt modelId="{72E5C469-296F-4B75-ADA7-06113BA0818F}" type="sibTrans" cxnId="{64D93F81-32FE-4562-8B39-4647A62C6E82}">
      <dgm:prSet/>
      <dgm:spPr/>
      <dgm:t>
        <a:bodyPr/>
        <a:lstStyle/>
        <a:p>
          <a:endParaRPr lang="en-IN"/>
        </a:p>
      </dgm:t>
    </dgm:pt>
    <dgm:pt modelId="{00E84224-E6BF-4CC3-9840-B8F00ADBB01E}">
      <dgm:prSet/>
      <dgm:spPr/>
      <dgm:t>
        <a:bodyPr/>
        <a:lstStyle/>
        <a:p>
          <a:r>
            <a:rPr lang="en-IN" dirty="0"/>
            <a:t>Can miss neighbours</a:t>
          </a:r>
          <a:endParaRPr lang="en-US" dirty="0"/>
        </a:p>
      </dgm:t>
    </dgm:pt>
    <dgm:pt modelId="{D6ECE354-9B2B-42C2-B9D8-58B2CA0ADD75}" type="parTrans" cxnId="{FA196ADB-5815-4592-9FF8-197A024C7CC0}">
      <dgm:prSet/>
      <dgm:spPr/>
      <dgm:t>
        <a:bodyPr/>
        <a:lstStyle/>
        <a:p>
          <a:endParaRPr lang="en-IN"/>
        </a:p>
      </dgm:t>
    </dgm:pt>
    <dgm:pt modelId="{ED6BA3BE-FD3D-4A5B-BFC4-A58138895A96}" type="sibTrans" cxnId="{FA196ADB-5815-4592-9FF8-197A024C7CC0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CED2F2A3-BFEF-44FF-B0C0-C0589DD4CAA6}">
          <dgm:prSet/>
          <dgm:spPr/>
          <dgm:t>
            <a:bodyPr/>
            <a:lstStyle/>
            <a:p>
              <a:r>
                <a:rPr lang="en-US" b="0" dirty="0"/>
                <a:t>𝒪</a:t>
              </a:r>
              <a14:m>
                <m:oMath xmlns:m="http://schemas.openxmlformats.org/officeDocument/2006/math"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, </m:t>
                  </m:r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endParaRPr lang="en-US" dirty="0"/>
            </a:p>
          </dgm:t>
        </dgm:pt>
      </mc:Choice>
      <mc:Fallback>
        <dgm:pt modelId="{CED2F2A3-BFEF-44FF-B0C0-C0589DD4CAA6}">
          <dgm:prSet/>
          <dgm:spPr/>
          <dgm:t>
            <a:bodyPr/>
            <a:lstStyle/>
            <a:p>
              <a:r>
                <a:rPr lang="en-US" b="0" dirty="0"/>
                <a:t>𝒪</a:t>
              </a:r>
              <a:r>
                <a:rPr lang="en-US" b="0" i="0">
                  <a:latin typeface="Cambria Math" panose="02040503050406030204" pitchFamily="18" charset="0"/>
                </a:rPr>
                <a:t>(𝑁^′ 𝑀), 𝑁^′≪𝑁</a:t>
              </a:r>
              <a:endParaRPr lang="en-US" dirty="0"/>
            </a:p>
          </dgm:t>
        </dgm:pt>
      </mc:Fallback>
    </mc:AlternateContent>
    <dgm:pt modelId="{6412DDD7-D8B8-4678-8A3B-0A9BB5786ABD}" type="parTrans" cxnId="{B42ECE42-522E-40CF-986C-65569182E1E2}">
      <dgm:prSet/>
      <dgm:spPr/>
      <dgm:t>
        <a:bodyPr/>
        <a:lstStyle/>
        <a:p>
          <a:endParaRPr lang="en-IN"/>
        </a:p>
      </dgm:t>
    </dgm:pt>
    <dgm:pt modelId="{251D3330-C280-4210-AE9F-F29B9874D04F}" type="sibTrans" cxnId="{B42ECE42-522E-40CF-986C-65569182E1E2}">
      <dgm:prSet/>
      <dgm:spPr/>
      <dgm:t>
        <a:bodyPr/>
        <a:lstStyle/>
        <a:p>
          <a:endParaRPr lang="en-IN"/>
        </a:p>
      </dgm:t>
    </dgm:pt>
    <dgm:pt modelId="{F5FFCCE4-8C2A-42C1-A6F0-042E17B6E23C}">
      <dgm:prSet/>
      <dgm:spPr/>
      <dgm:t>
        <a:bodyPr/>
        <a:lstStyle/>
        <a:p>
          <a:r>
            <a:rPr lang="en-IN" dirty="0"/>
            <a:t>Bits in fingerprint</a:t>
          </a:r>
          <a:endParaRPr lang="en-US" dirty="0"/>
        </a:p>
      </dgm:t>
    </dgm:pt>
    <dgm:pt modelId="{1F94AB06-CA7D-4B15-879F-251B719C60CB}" type="parTrans" cxnId="{694B3E68-9FAE-4B8A-AE16-19562AC3A07D}">
      <dgm:prSet/>
      <dgm:spPr/>
      <dgm:t>
        <a:bodyPr/>
        <a:lstStyle/>
        <a:p>
          <a:endParaRPr lang="en-IN"/>
        </a:p>
      </dgm:t>
    </dgm:pt>
    <dgm:pt modelId="{433CB68E-27B8-4D7F-9F82-6E677C9F1186}" type="sibTrans" cxnId="{694B3E68-9FAE-4B8A-AE16-19562AC3A07D}">
      <dgm:prSet/>
      <dgm:spPr/>
      <dgm:t>
        <a:bodyPr/>
        <a:lstStyle/>
        <a:p>
          <a:endParaRPr lang="en-IN"/>
        </a:p>
      </dgm:t>
    </dgm:pt>
    <dgm:pt modelId="{2B62EE2D-D90D-4B24-B1B9-1B32FA81FD0D}" type="pres">
      <dgm:prSet presAssocID="{3BAD3F86-64BB-4E72-B33F-0F35DB4225F0}" presName="Name0" presStyleCnt="0">
        <dgm:presLayoutVars>
          <dgm:dir/>
          <dgm:animLvl val="lvl"/>
          <dgm:resizeHandles val="exact"/>
        </dgm:presLayoutVars>
      </dgm:prSet>
      <dgm:spPr/>
    </dgm:pt>
    <dgm:pt modelId="{2202A65A-8D2B-486C-82A8-9EC98BE8A997}" type="pres">
      <dgm:prSet presAssocID="{82199CFB-2D40-4810-BD64-069FF4FC00F6}" presName="composite" presStyleCnt="0"/>
      <dgm:spPr/>
    </dgm:pt>
    <dgm:pt modelId="{4F99C13D-1969-45E0-BBB3-24FCFC76D5C5}" type="pres">
      <dgm:prSet presAssocID="{82199CFB-2D40-4810-BD64-069FF4FC00F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9D78B19-2880-43FA-A0E6-52686F1E5718}" type="pres">
      <dgm:prSet presAssocID="{82199CFB-2D40-4810-BD64-069FF4FC00F6}" presName="desTx" presStyleLbl="alignAccFollowNode1" presStyleIdx="0" presStyleCnt="3">
        <dgm:presLayoutVars>
          <dgm:bulletEnabled val="1"/>
        </dgm:presLayoutVars>
      </dgm:prSet>
      <dgm:spPr/>
    </dgm:pt>
    <dgm:pt modelId="{F6F60848-BE52-42A7-A559-9C2CF2D41318}" type="pres">
      <dgm:prSet presAssocID="{1368EC13-C083-45CC-9135-D74DD447CF07}" presName="space" presStyleCnt="0"/>
      <dgm:spPr/>
    </dgm:pt>
    <dgm:pt modelId="{7B46C5FE-6590-4726-B8FF-89BD2C06E3DF}" type="pres">
      <dgm:prSet presAssocID="{2A50E792-B594-49C3-BFEE-23722A45458D}" presName="composite" presStyleCnt="0"/>
      <dgm:spPr/>
    </dgm:pt>
    <dgm:pt modelId="{A7707A8A-EEB0-4A20-8500-D36831676564}" type="pres">
      <dgm:prSet presAssocID="{2A50E792-B594-49C3-BFEE-23722A45458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9D0D133-0E10-4DF4-AC23-9474F29A6B3C}" type="pres">
      <dgm:prSet presAssocID="{2A50E792-B594-49C3-BFEE-23722A45458D}" presName="desTx" presStyleLbl="alignAccFollowNode1" presStyleIdx="1" presStyleCnt="3">
        <dgm:presLayoutVars>
          <dgm:bulletEnabled val="1"/>
        </dgm:presLayoutVars>
      </dgm:prSet>
      <dgm:spPr/>
    </dgm:pt>
    <dgm:pt modelId="{838CEAF9-8BEC-413C-B9DD-6E8910B428A7}" type="pres">
      <dgm:prSet presAssocID="{2D179035-496E-4A4C-AB9B-C68C4133FD65}" presName="space" presStyleCnt="0"/>
      <dgm:spPr/>
    </dgm:pt>
    <dgm:pt modelId="{80EF4F88-2299-4CA6-816C-E7F55B5E44D7}" type="pres">
      <dgm:prSet presAssocID="{6A0F0645-F19A-4C96-9007-64DC28367CB5}" presName="composite" presStyleCnt="0"/>
      <dgm:spPr/>
    </dgm:pt>
    <dgm:pt modelId="{54BAE032-154A-4A54-81C2-09257E6696DA}" type="pres">
      <dgm:prSet presAssocID="{6A0F0645-F19A-4C96-9007-64DC28367CB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46D4C02-EFB1-436D-A4A7-EB6FEF7FB939}" type="pres">
      <dgm:prSet presAssocID="{6A0F0645-F19A-4C96-9007-64DC28367CB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BA00F01-69E2-4B45-B495-4DF1170D26F5}" type="presOf" srcId="{00E84224-E6BF-4CC3-9840-B8F00ADBB01E}" destId="{E46D4C02-EFB1-436D-A4A7-EB6FEF7FB939}" srcOrd="0" destOrd="3" presId="urn:microsoft.com/office/officeart/2005/8/layout/hList1"/>
    <dgm:cxn modelId="{A7EAC40E-D3D7-4F76-B348-36F30C4C6C12}" type="presOf" srcId="{939DCFE9-0CFD-4A40-8913-B50C446603F3}" destId="{49D78B19-2880-43FA-A0E6-52686F1E5718}" srcOrd="0" destOrd="1" presId="urn:microsoft.com/office/officeart/2005/8/layout/hList1"/>
    <dgm:cxn modelId="{EF0AB115-E331-4DF1-A40B-83F4A42E980E}" srcId="{3BAD3F86-64BB-4E72-B33F-0F35DB4225F0}" destId="{6A0F0645-F19A-4C96-9007-64DC28367CB5}" srcOrd="2" destOrd="0" parTransId="{0FCBCAF7-3950-4FCC-9A8B-418D4E59B5BE}" sibTransId="{CE67A403-EC1E-48BA-8B83-3C09252B39AC}"/>
    <dgm:cxn modelId="{C6919816-6161-4799-81AD-F11654B82815}" type="presOf" srcId="{6A0F0645-F19A-4C96-9007-64DC28367CB5}" destId="{54BAE032-154A-4A54-81C2-09257E6696DA}" srcOrd="0" destOrd="0" presId="urn:microsoft.com/office/officeart/2005/8/layout/hList1"/>
    <dgm:cxn modelId="{CF27DE1D-B537-4264-8755-9D7901F6CDF8}" type="presOf" srcId="{1E6F1331-DB23-47E5-B11C-E303F5607BF7}" destId="{49D78B19-2880-43FA-A0E6-52686F1E5718}" srcOrd="0" destOrd="0" presId="urn:microsoft.com/office/officeart/2005/8/layout/hList1"/>
    <dgm:cxn modelId="{675FE925-63B1-4A82-AAC5-E1288D00F178}" type="presOf" srcId="{2A50E792-B594-49C3-BFEE-23722A45458D}" destId="{A7707A8A-EEB0-4A20-8500-D36831676564}" srcOrd="0" destOrd="0" presId="urn:microsoft.com/office/officeart/2005/8/layout/hList1"/>
    <dgm:cxn modelId="{744E982D-8325-4E4B-A24E-A5B1B769502B}" srcId="{2A50E792-B594-49C3-BFEE-23722A45458D}" destId="{390181FA-272E-48D6-A049-01063A2FB0E9}" srcOrd="1" destOrd="0" parTransId="{4D89B30F-09CB-40C1-846F-EC013791994A}" sibTransId="{AD47B3FD-DB80-4B57-8846-BE302A39C327}"/>
    <dgm:cxn modelId="{5F914C3D-EB5D-4DF9-A51D-DA61B13F5DAA}" type="presOf" srcId="{AED863A7-C3AF-4D79-8AD6-AAD45E75EC24}" destId="{E46D4C02-EFB1-436D-A4A7-EB6FEF7FB939}" srcOrd="0" destOrd="0" presId="urn:microsoft.com/office/officeart/2005/8/layout/hList1"/>
    <dgm:cxn modelId="{6324195B-6EFD-4EC4-A301-28569FC2C516}" type="presOf" srcId="{390181FA-272E-48D6-A049-01063A2FB0E9}" destId="{19D0D133-0E10-4DF4-AC23-9474F29A6B3C}" srcOrd="0" destOrd="1" presId="urn:microsoft.com/office/officeart/2005/8/layout/hList1"/>
    <dgm:cxn modelId="{B42ECE42-522E-40CF-986C-65569182E1E2}" srcId="{6A0F0645-F19A-4C96-9007-64DC28367CB5}" destId="{CED2F2A3-BFEF-44FF-B0C0-C0589DD4CAA6}" srcOrd="1" destOrd="0" parTransId="{6412DDD7-D8B8-4678-8A3B-0A9BB5786ABD}" sibTransId="{251D3330-C280-4210-AE9F-F29B9874D04F}"/>
    <dgm:cxn modelId="{694B3E68-9FAE-4B8A-AE16-19562AC3A07D}" srcId="{6A0F0645-F19A-4C96-9007-64DC28367CB5}" destId="{F5FFCCE4-8C2A-42C1-A6F0-042E17B6E23C}" srcOrd="2" destOrd="0" parTransId="{1F94AB06-CA7D-4B15-879F-251B719C60CB}" sibTransId="{433CB68E-27B8-4D7F-9F82-6E677C9F1186}"/>
    <dgm:cxn modelId="{D4AB906D-FE7A-4752-B732-7EA05968C337}" srcId="{2A50E792-B594-49C3-BFEE-23722A45458D}" destId="{AC6B5742-5F69-4995-8008-CEC7139332BB}" srcOrd="0" destOrd="0" parTransId="{3A091547-BE5A-45BA-990B-200A91BB7597}" sibTransId="{2D22D1B2-B136-44B7-8613-E88A8F38EF63}"/>
    <dgm:cxn modelId="{97EFB072-91C8-4092-A25B-C9C2044472C0}" type="presOf" srcId="{82199CFB-2D40-4810-BD64-069FF4FC00F6}" destId="{4F99C13D-1969-45E0-BBB3-24FCFC76D5C5}" srcOrd="0" destOrd="0" presId="urn:microsoft.com/office/officeart/2005/8/layout/hList1"/>
    <dgm:cxn modelId="{E980DF73-FD49-4378-ADDA-BC53AD8BD774}" type="presOf" srcId="{053D0B94-F324-4F40-AA5A-2CF191124B04}" destId="{49D78B19-2880-43FA-A0E6-52686F1E5718}" srcOrd="0" destOrd="2" presId="urn:microsoft.com/office/officeart/2005/8/layout/hList1"/>
    <dgm:cxn modelId="{F5E30958-C0EB-49B6-BB50-0D0B1556F7F6}" srcId="{3BAD3F86-64BB-4E72-B33F-0F35DB4225F0}" destId="{82199CFB-2D40-4810-BD64-069FF4FC00F6}" srcOrd="0" destOrd="0" parTransId="{DA947688-DF34-40DA-B129-67403D7FC343}" sibTransId="{1368EC13-C083-45CC-9135-D74DD447CF07}"/>
    <dgm:cxn modelId="{48BEE07B-15EF-41A3-BDEF-22E8FF176A0F}" type="presOf" srcId="{AC6B5742-5F69-4995-8008-CEC7139332BB}" destId="{19D0D133-0E10-4DF4-AC23-9474F29A6B3C}" srcOrd="0" destOrd="0" presId="urn:microsoft.com/office/officeart/2005/8/layout/hList1"/>
    <dgm:cxn modelId="{64D93F81-32FE-4562-8B39-4647A62C6E82}" srcId="{2A50E792-B594-49C3-BFEE-23722A45458D}" destId="{590B8A06-B641-433A-950F-B600CEB12BF3}" srcOrd="2" destOrd="0" parTransId="{214C23DF-3B83-43C3-9E2D-65019D626993}" sibTransId="{72E5C469-296F-4B75-ADA7-06113BA0818F}"/>
    <dgm:cxn modelId="{1286E386-7F1C-4DF5-A599-CA936F64097A}" srcId="{82199CFB-2D40-4810-BD64-069FF4FC00F6}" destId="{939DCFE9-0CFD-4A40-8913-B50C446603F3}" srcOrd="1" destOrd="0" parTransId="{AAC2ED38-4574-475E-8E33-BD633633ADC5}" sibTransId="{64CEA8E1-158D-4A40-9776-AE15CCF709DF}"/>
    <dgm:cxn modelId="{58BBAF8F-B1B8-45E7-B370-ED674D082BB4}" srcId="{82199CFB-2D40-4810-BD64-069FF4FC00F6}" destId="{1E6F1331-DB23-47E5-B11C-E303F5607BF7}" srcOrd="0" destOrd="0" parTransId="{30A6B311-DFC9-40C6-8BD5-3183F3368658}" sibTransId="{F5D6A9D1-A00A-4193-BCD6-824B6804A4E0}"/>
    <dgm:cxn modelId="{FF7F4C9D-5C31-4BBF-A047-808744F5B999}" type="presOf" srcId="{CED2F2A3-BFEF-44FF-B0C0-C0589DD4CAA6}" destId="{E46D4C02-EFB1-436D-A4A7-EB6FEF7FB939}" srcOrd="0" destOrd="1" presId="urn:microsoft.com/office/officeart/2005/8/layout/hList1"/>
    <dgm:cxn modelId="{4C3CBFA2-0CA2-435E-BDF3-C0100B0883B2}" srcId="{3BAD3F86-64BB-4E72-B33F-0F35DB4225F0}" destId="{2A50E792-B594-49C3-BFEE-23722A45458D}" srcOrd="1" destOrd="0" parTransId="{2C57EB12-F897-4206-A386-2DF51BAABFF2}" sibTransId="{2D179035-496E-4A4C-AB9B-C68C4133FD65}"/>
    <dgm:cxn modelId="{F0E6A5A7-9DC4-46F8-86F3-F53E365DEA0D}" type="presOf" srcId="{F5FFCCE4-8C2A-42C1-A6F0-042E17B6E23C}" destId="{E46D4C02-EFB1-436D-A4A7-EB6FEF7FB939}" srcOrd="0" destOrd="2" presId="urn:microsoft.com/office/officeart/2005/8/layout/hList1"/>
    <dgm:cxn modelId="{C523F0B9-B8B5-420A-A81E-8C26F461A916}" type="presOf" srcId="{3BAD3F86-64BB-4E72-B33F-0F35DB4225F0}" destId="{2B62EE2D-D90D-4B24-B1B9-1B32FA81FD0D}" srcOrd="0" destOrd="0" presId="urn:microsoft.com/office/officeart/2005/8/layout/hList1"/>
    <dgm:cxn modelId="{FA196ADB-5815-4592-9FF8-197A024C7CC0}" srcId="{6A0F0645-F19A-4C96-9007-64DC28367CB5}" destId="{00E84224-E6BF-4CC3-9840-B8F00ADBB01E}" srcOrd="3" destOrd="0" parTransId="{D6ECE354-9B2B-42C2-B9D8-58B2CA0ADD75}" sibTransId="{ED6BA3BE-FD3D-4A5B-BFC4-A58138895A96}"/>
    <dgm:cxn modelId="{7875E2DC-BB3C-4508-BD69-7108AFE0126C}" srcId="{6A0F0645-F19A-4C96-9007-64DC28367CB5}" destId="{AED863A7-C3AF-4D79-8AD6-AAD45E75EC24}" srcOrd="0" destOrd="0" parTransId="{988A2283-E88F-4904-A16A-72192598E607}" sibTransId="{A084E44E-DD7D-4C62-BC13-E34302799EFC}"/>
    <dgm:cxn modelId="{F11DEADD-B228-4483-B917-356D5CBD7BCE}" type="presOf" srcId="{590B8A06-B641-433A-950F-B600CEB12BF3}" destId="{19D0D133-0E10-4DF4-AC23-9474F29A6B3C}" srcOrd="0" destOrd="2" presId="urn:microsoft.com/office/officeart/2005/8/layout/hList1"/>
    <dgm:cxn modelId="{3C9691F9-8492-45FB-856A-CFD2F6CABCEE}" srcId="{82199CFB-2D40-4810-BD64-069FF4FC00F6}" destId="{053D0B94-F324-4F40-AA5A-2CF191124B04}" srcOrd="2" destOrd="0" parTransId="{173F2ACB-D10E-4209-B74B-404B58F5490A}" sibTransId="{6F7FBE7A-F75D-4480-823F-A0200C13B0F8}"/>
    <dgm:cxn modelId="{8B2A93E5-E456-4D13-98A4-9D7EDC0F2486}" type="presParOf" srcId="{2B62EE2D-D90D-4B24-B1B9-1B32FA81FD0D}" destId="{2202A65A-8D2B-486C-82A8-9EC98BE8A997}" srcOrd="0" destOrd="0" presId="urn:microsoft.com/office/officeart/2005/8/layout/hList1"/>
    <dgm:cxn modelId="{888843D1-34EB-4615-9041-22633C2C1F5F}" type="presParOf" srcId="{2202A65A-8D2B-486C-82A8-9EC98BE8A997}" destId="{4F99C13D-1969-45E0-BBB3-24FCFC76D5C5}" srcOrd="0" destOrd="0" presId="urn:microsoft.com/office/officeart/2005/8/layout/hList1"/>
    <dgm:cxn modelId="{220A5B6B-DFF7-4623-B7FB-EA992EBA3E89}" type="presParOf" srcId="{2202A65A-8D2B-486C-82A8-9EC98BE8A997}" destId="{49D78B19-2880-43FA-A0E6-52686F1E5718}" srcOrd="1" destOrd="0" presId="urn:microsoft.com/office/officeart/2005/8/layout/hList1"/>
    <dgm:cxn modelId="{A5A443CF-2C56-40AB-8714-B044A5088CB7}" type="presParOf" srcId="{2B62EE2D-D90D-4B24-B1B9-1B32FA81FD0D}" destId="{F6F60848-BE52-42A7-A559-9C2CF2D41318}" srcOrd="1" destOrd="0" presId="urn:microsoft.com/office/officeart/2005/8/layout/hList1"/>
    <dgm:cxn modelId="{582463DA-BEE0-4E2C-B912-B362970DDF4A}" type="presParOf" srcId="{2B62EE2D-D90D-4B24-B1B9-1B32FA81FD0D}" destId="{7B46C5FE-6590-4726-B8FF-89BD2C06E3DF}" srcOrd="2" destOrd="0" presId="urn:microsoft.com/office/officeart/2005/8/layout/hList1"/>
    <dgm:cxn modelId="{3C909643-132E-4C3E-AF37-30BE7AF3B553}" type="presParOf" srcId="{7B46C5FE-6590-4726-B8FF-89BD2C06E3DF}" destId="{A7707A8A-EEB0-4A20-8500-D36831676564}" srcOrd="0" destOrd="0" presId="urn:microsoft.com/office/officeart/2005/8/layout/hList1"/>
    <dgm:cxn modelId="{CBA69DCA-782D-4BDC-BB7E-4714CA253535}" type="presParOf" srcId="{7B46C5FE-6590-4726-B8FF-89BD2C06E3DF}" destId="{19D0D133-0E10-4DF4-AC23-9474F29A6B3C}" srcOrd="1" destOrd="0" presId="urn:microsoft.com/office/officeart/2005/8/layout/hList1"/>
    <dgm:cxn modelId="{1A8F1B93-602F-4DD5-92DF-B7B737D7F2EA}" type="presParOf" srcId="{2B62EE2D-D90D-4B24-B1B9-1B32FA81FD0D}" destId="{838CEAF9-8BEC-413C-B9DD-6E8910B428A7}" srcOrd="3" destOrd="0" presId="urn:microsoft.com/office/officeart/2005/8/layout/hList1"/>
    <dgm:cxn modelId="{55418E71-5DCE-4E6E-8E54-7EFE14047839}" type="presParOf" srcId="{2B62EE2D-D90D-4B24-B1B9-1B32FA81FD0D}" destId="{80EF4F88-2299-4CA6-816C-E7F55B5E44D7}" srcOrd="4" destOrd="0" presId="urn:microsoft.com/office/officeart/2005/8/layout/hList1"/>
    <dgm:cxn modelId="{E40EDE59-0EC1-414D-B1F2-DEBAF39D2E55}" type="presParOf" srcId="{80EF4F88-2299-4CA6-816C-E7F55B5E44D7}" destId="{54BAE032-154A-4A54-81C2-09257E6696DA}" srcOrd="0" destOrd="0" presId="urn:microsoft.com/office/officeart/2005/8/layout/hList1"/>
    <dgm:cxn modelId="{D49AF872-B008-417B-94AE-36C754053768}" type="presParOf" srcId="{80EF4F88-2299-4CA6-816C-E7F55B5E44D7}" destId="{E46D4C02-EFB1-436D-A4A7-EB6FEF7FB9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AD3F86-64BB-4E72-B33F-0F35DB4225F0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82199CFB-2D40-4810-BD64-069FF4FC00F6}">
      <dgm:prSet phldrT="[Text]"/>
      <dgm:spPr/>
      <dgm:t>
        <a:bodyPr/>
        <a:lstStyle/>
        <a:p>
          <a:r>
            <a:rPr lang="en-US" dirty="0"/>
            <a:t>k-D trees</a:t>
          </a:r>
          <a:endParaRPr lang="en-IN" dirty="0"/>
        </a:p>
      </dgm:t>
    </dgm:pt>
    <dgm:pt modelId="{DA947688-DF34-40DA-B129-67403D7FC343}" type="parTrans" cxnId="{F5E30958-C0EB-49B6-BB50-0D0B1556F7F6}">
      <dgm:prSet/>
      <dgm:spPr/>
      <dgm:t>
        <a:bodyPr/>
        <a:lstStyle/>
        <a:p>
          <a:endParaRPr lang="en-IN"/>
        </a:p>
      </dgm:t>
    </dgm:pt>
    <dgm:pt modelId="{1368EC13-C083-45CC-9135-D74DD447CF07}" type="sibTrans" cxnId="{F5E30958-C0EB-49B6-BB50-0D0B1556F7F6}">
      <dgm:prSet/>
      <dgm:spPr/>
      <dgm:t>
        <a:bodyPr/>
        <a:lstStyle/>
        <a:p>
          <a:endParaRPr lang="en-IN"/>
        </a:p>
      </dgm:t>
    </dgm:pt>
    <dgm:pt modelId="{1E6F1331-DB23-47E5-B11C-E303F5607BF7}">
      <dgm:prSet phldrT="[Text]"/>
      <dgm:spPr>
        <a:blipFill>
          <a:blip xmlns:r="http://schemas.openxmlformats.org/officeDocument/2006/relationships" r:embed="rId1"/>
          <a:stretch>
            <a:fillRect l="-1890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30A6B311-DFC9-40C6-8BD5-3183F3368658}" type="parTrans" cxnId="{58BBAF8F-B1B8-45E7-B370-ED674D082BB4}">
      <dgm:prSet/>
      <dgm:spPr/>
      <dgm:t>
        <a:bodyPr/>
        <a:lstStyle/>
        <a:p>
          <a:endParaRPr lang="en-IN"/>
        </a:p>
      </dgm:t>
    </dgm:pt>
    <dgm:pt modelId="{F5D6A9D1-A00A-4193-BCD6-824B6804A4E0}" type="sibTrans" cxnId="{58BBAF8F-B1B8-45E7-B370-ED674D082BB4}">
      <dgm:prSet/>
      <dgm:spPr/>
      <dgm:t>
        <a:bodyPr/>
        <a:lstStyle/>
        <a:p>
          <a:endParaRPr lang="en-IN"/>
        </a:p>
      </dgm:t>
    </dgm:pt>
    <dgm:pt modelId="{2A50E792-B594-49C3-BFEE-23722A45458D}">
      <dgm:prSet phldrT="[Text]"/>
      <dgm:spPr/>
      <dgm:t>
        <a:bodyPr/>
        <a:lstStyle/>
        <a:p>
          <a:r>
            <a:rPr lang="en-US" dirty="0"/>
            <a:t>Inverted lists</a:t>
          </a:r>
          <a:endParaRPr lang="en-IN" dirty="0"/>
        </a:p>
      </dgm:t>
    </dgm:pt>
    <dgm:pt modelId="{2C57EB12-F897-4206-A386-2DF51BAABFF2}" type="parTrans" cxnId="{4C3CBFA2-0CA2-435E-BDF3-C0100B0883B2}">
      <dgm:prSet/>
      <dgm:spPr/>
      <dgm:t>
        <a:bodyPr/>
        <a:lstStyle/>
        <a:p>
          <a:endParaRPr lang="en-IN"/>
        </a:p>
      </dgm:t>
    </dgm:pt>
    <dgm:pt modelId="{2D179035-496E-4A4C-AB9B-C68C4133FD65}" type="sibTrans" cxnId="{4C3CBFA2-0CA2-435E-BDF3-C0100B0883B2}">
      <dgm:prSet/>
      <dgm:spPr/>
      <dgm:t>
        <a:bodyPr/>
        <a:lstStyle/>
        <a:p>
          <a:endParaRPr lang="en-IN"/>
        </a:p>
      </dgm:t>
    </dgm:pt>
    <dgm:pt modelId="{AC6B5742-5F69-4995-8008-CEC7139332BB}">
      <dgm:prSet phldrT="[Text]"/>
      <dgm:spPr>
        <a:blipFill>
          <a:blip xmlns:r="http://schemas.openxmlformats.org/officeDocument/2006/relationships" r:embed="rId2"/>
          <a:stretch>
            <a:fillRect l="-1890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3A091547-BE5A-45BA-990B-200A91BB7597}" type="parTrans" cxnId="{D4AB906D-FE7A-4752-B732-7EA05968C337}">
      <dgm:prSet/>
      <dgm:spPr/>
      <dgm:t>
        <a:bodyPr/>
        <a:lstStyle/>
        <a:p>
          <a:endParaRPr lang="en-IN"/>
        </a:p>
      </dgm:t>
    </dgm:pt>
    <dgm:pt modelId="{2D22D1B2-B136-44B7-8613-E88A8F38EF63}" type="sibTrans" cxnId="{D4AB906D-FE7A-4752-B732-7EA05968C337}">
      <dgm:prSet/>
      <dgm:spPr/>
      <dgm:t>
        <a:bodyPr/>
        <a:lstStyle/>
        <a:p>
          <a:endParaRPr lang="en-IN"/>
        </a:p>
      </dgm:t>
    </dgm:pt>
    <dgm:pt modelId="{6A0F0645-F19A-4C96-9007-64DC28367CB5}">
      <dgm:prSet phldrT="[Text]"/>
      <dgm:spPr/>
      <dgm:t>
        <a:bodyPr/>
        <a:lstStyle/>
        <a:p>
          <a:r>
            <a:rPr lang="en-US" dirty="0"/>
            <a:t>LSH</a:t>
          </a:r>
          <a:endParaRPr lang="en-IN" dirty="0"/>
        </a:p>
      </dgm:t>
    </dgm:pt>
    <dgm:pt modelId="{0FCBCAF7-3950-4FCC-9A8B-418D4E59B5BE}" type="parTrans" cxnId="{EF0AB115-E331-4DF1-A40B-83F4A42E980E}">
      <dgm:prSet/>
      <dgm:spPr/>
      <dgm:t>
        <a:bodyPr/>
        <a:lstStyle/>
        <a:p>
          <a:endParaRPr lang="en-IN"/>
        </a:p>
      </dgm:t>
    </dgm:pt>
    <dgm:pt modelId="{CE67A403-EC1E-48BA-8B83-3C09252B39AC}" type="sibTrans" cxnId="{EF0AB115-E331-4DF1-A40B-83F4A42E980E}">
      <dgm:prSet/>
      <dgm:spPr/>
      <dgm:t>
        <a:bodyPr/>
        <a:lstStyle/>
        <a:p>
          <a:endParaRPr lang="en-IN"/>
        </a:p>
      </dgm:t>
    </dgm:pt>
    <dgm:pt modelId="{AED863A7-C3AF-4D79-8AD6-AAD45E75EC24}">
      <dgm:prSet phldrT="[Text]"/>
      <dgm:spPr>
        <a:blipFill>
          <a:blip xmlns:r="http://schemas.openxmlformats.org/officeDocument/2006/relationships" r:embed="rId3"/>
          <a:stretch>
            <a:fillRect l="-1890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988A2283-E88F-4904-A16A-72192598E607}" type="parTrans" cxnId="{7875E2DC-BB3C-4508-BD69-7108AFE0126C}">
      <dgm:prSet/>
      <dgm:spPr/>
      <dgm:t>
        <a:bodyPr/>
        <a:lstStyle/>
        <a:p>
          <a:endParaRPr lang="en-IN"/>
        </a:p>
      </dgm:t>
    </dgm:pt>
    <dgm:pt modelId="{A084E44E-DD7D-4C62-BC13-E34302799EFC}" type="sibTrans" cxnId="{7875E2DC-BB3C-4508-BD69-7108AFE0126C}">
      <dgm:prSet/>
      <dgm:spPr/>
      <dgm:t>
        <a:bodyPr/>
        <a:lstStyle/>
        <a:p>
          <a:endParaRPr lang="en-IN"/>
        </a:p>
      </dgm:t>
    </dgm:pt>
    <dgm:pt modelId="{939DCFE9-0CFD-4A40-8913-B50C446603F3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AAC2ED38-4574-475E-8E33-BD633633ADC5}" type="parTrans" cxnId="{1286E386-7F1C-4DF5-A599-CA936F64097A}">
      <dgm:prSet/>
      <dgm:spPr/>
      <dgm:t>
        <a:bodyPr/>
        <a:lstStyle/>
        <a:p>
          <a:endParaRPr lang="en-IN"/>
        </a:p>
      </dgm:t>
    </dgm:pt>
    <dgm:pt modelId="{64CEA8E1-158D-4A40-9776-AE15CCF709DF}" type="sibTrans" cxnId="{1286E386-7F1C-4DF5-A599-CA936F64097A}">
      <dgm:prSet/>
      <dgm:spPr/>
      <dgm:t>
        <a:bodyPr/>
        <a:lstStyle/>
        <a:p>
          <a:endParaRPr lang="en-IN"/>
        </a:p>
      </dgm:t>
    </dgm:pt>
    <dgm:pt modelId="{053D0B94-F324-4F40-AA5A-2CF191124B04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173F2ACB-D10E-4209-B74B-404B58F5490A}" type="parTrans" cxnId="{3C9691F9-8492-45FB-856A-CFD2F6CABCEE}">
      <dgm:prSet/>
      <dgm:spPr/>
      <dgm:t>
        <a:bodyPr/>
        <a:lstStyle/>
        <a:p>
          <a:endParaRPr lang="en-IN"/>
        </a:p>
      </dgm:t>
    </dgm:pt>
    <dgm:pt modelId="{6F7FBE7A-F75D-4480-823F-A0200C13B0F8}" type="sibTrans" cxnId="{3C9691F9-8492-45FB-856A-CFD2F6CABCEE}">
      <dgm:prSet/>
      <dgm:spPr/>
      <dgm:t>
        <a:bodyPr/>
        <a:lstStyle/>
        <a:p>
          <a:endParaRPr lang="en-IN"/>
        </a:p>
      </dgm:t>
    </dgm:pt>
    <dgm:pt modelId="{390181FA-272E-48D6-A049-01063A2FB0E9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4D89B30F-09CB-40C1-846F-EC013791994A}" type="parTrans" cxnId="{744E982D-8325-4E4B-A24E-A5B1B769502B}">
      <dgm:prSet/>
      <dgm:spPr/>
      <dgm:t>
        <a:bodyPr/>
        <a:lstStyle/>
        <a:p>
          <a:endParaRPr lang="en-IN"/>
        </a:p>
      </dgm:t>
    </dgm:pt>
    <dgm:pt modelId="{AD47B3FD-DB80-4B57-8846-BE302A39C327}" type="sibTrans" cxnId="{744E982D-8325-4E4B-A24E-A5B1B769502B}">
      <dgm:prSet/>
      <dgm:spPr/>
      <dgm:t>
        <a:bodyPr/>
        <a:lstStyle/>
        <a:p>
          <a:endParaRPr lang="en-IN"/>
        </a:p>
      </dgm:t>
    </dgm:pt>
    <dgm:pt modelId="{590B8A06-B641-433A-950F-B600CEB12BF3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214C23DF-3B83-43C3-9E2D-65019D626993}" type="parTrans" cxnId="{64D93F81-32FE-4562-8B39-4647A62C6E82}">
      <dgm:prSet/>
      <dgm:spPr/>
      <dgm:t>
        <a:bodyPr/>
        <a:lstStyle/>
        <a:p>
          <a:endParaRPr lang="en-IN"/>
        </a:p>
      </dgm:t>
    </dgm:pt>
    <dgm:pt modelId="{72E5C469-296F-4B75-ADA7-06113BA0818F}" type="sibTrans" cxnId="{64D93F81-32FE-4562-8B39-4647A62C6E82}">
      <dgm:prSet/>
      <dgm:spPr/>
      <dgm:t>
        <a:bodyPr/>
        <a:lstStyle/>
        <a:p>
          <a:endParaRPr lang="en-IN"/>
        </a:p>
      </dgm:t>
    </dgm:pt>
    <dgm:pt modelId="{00E84224-E6BF-4CC3-9840-B8F00ADBB01E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D6ECE354-9B2B-42C2-B9D8-58B2CA0ADD75}" type="parTrans" cxnId="{FA196ADB-5815-4592-9FF8-197A024C7CC0}">
      <dgm:prSet/>
      <dgm:spPr/>
      <dgm:t>
        <a:bodyPr/>
        <a:lstStyle/>
        <a:p>
          <a:endParaRPr lang="en-IN"/>
        </a:p>
      </dgm:t>
    </dgm:pt>
    <dgm:pt modelId="{ED6BA3BE-FD3D-4A5B-BFC4-A58138895A96}" type="sibTrans" cxnId="{FA196ADB-5815-4592-9FF8-197A024C7CC0}">
      <dgm:prSet/>
      <dgm:spPr/>
      <dgm:t>
        <a:bodyPr/>
        <a:lstStyle/>
        <a:p>
          <a:endParaRPr lang="en-IN"/>
        </a:p>
      </dgm:t>
    </dgm:pt>
    <dgm:pt modelId="{CED2F2A3-BFEF-44FF-B0C0-C0589DD4CAA6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6412DDD7-D8B8-4678-8A3B-0A9BB5786ABD}" type="parTrans" cxnId="{B42ECE42-522E-40CF-986C-65569182E1E2}">
      <dgm:prSet/>
      <dgm:spPr/>
      <dgm:t>
        <a:bodyPr/>
        <a:lstStyle/>
        <a:p>
          <a:endParaRPr lang="en-IN"/>
        </a:p>
      </dgm:t>
    </dgm:pt>
    <dgm:pt modelId="{251D3330-C280-4210-AE9F-F29B9874D04F}" type="sibTrans" cxnId="{B42ECE42-522E-40CF-986C-65569182E1E2}">
      <dgm:prSet/>
      <dgm:spPr/>
      <dgm:t>
        <a:bodyPr/>
        <a:lstStyle/>
        <a:p>
          <a:endParaRPr lang="en-IN"/>
        </a:p>
      </dgm:t>
    </dgm:pt>
    <dgm:pt modelId="{F5FFCCE4-8C2A-42C1-A6F0-042E17B6E23C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1F94AB06-CA7D-4B15-879F-251B719C60CB}" type="parTrans" cxnId="{694B3E68-9FAE-4B8A-AE16-19562AC3A07D}">
      <dgm:prSet/>
      <dgm:spPr/>
      <dgm:t>
        <a:bodyPr/>
        <a:lstStyle/>
        <a:p>
          <a:endParaRPr lang="en-IN"/>
        </a:p>
      </dgm:t>
    </dgm:pt>
    <dgm:pt modelId="{433CB68E-27B8-4D7F-9F82-6E677C9F1186}" type="sibTrans" cxnId="{694B3E68-9FAE-4B8A-AE16-19562AC3A07D}">
      <dgm:prSet/>
      <dgm:spPr/>
      <dgm:t>
        <a:bodyPr/>
        <a:lstStyle/>
        <a:p>
          <a:endParaRPr lang="en-IN"/>
        </a:p>
      </dgm:t>
    </dgm:pt>
    <dgm:pt modelId="{2B62EE2D-D90D-4B24-B1B9-1B32FA81FD0D}" type="pres">
      <dgm:prSet presAssocID="{3BAD3F86-64BB-4E72-B33F-0F35DB4225F0}" presName="Name0" presStyleCnt="0">
        <dgm:presLayoutVars>
          <dgm:dir/>
          <dgm:animLvl val="lvl"/>
          <dgm:resizeHandles val="exact"/>
        </dgm:presLayoutVars>
      </dgm:prSet>
      <dgm:spPr/>
    </dgm:pt>
    <dgm:pt modelId="{2202A65A-8D2B-486C-82A8-9EC98BE8A997}" type="pres">
      <dgm:prSet presAssocID="{82199CFB-2D40-4810-BD64-069FF4FC00F6}" presName="composite" presStyleCnt="0"/>
      <dgm:spPr/>
    </dgm:pt>
    <dgm:pt modelId="{4F99C13D-1969-45E0-BBB3-24FCFC76D5C5}" type="pres">
      <dgm:prSet presAssocID="{82199CFB-2D40-4810-BD64-069FF4FC00F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9D78B19-2880-43FA-A0E6-52686F1E5718}" type="pres">
      <dgm:prSet presAssocID="{82199CFB-2D40-4810-BD64-069FF4FC00F6}" presName="desTx" presStyleLbl="alignAccFollowNode1" presStyleIdx="0" presStyleCnt="3">
        <dgm:presLayoutVars>
          <dgm:bulletEnabled val="1"/>
        </dgm:presLayoutVars>
      </dgm:prSet>
      <dgm:spPr/>
    </dgm:pt>
    <dgm:pt modelId="{F6F60848-BE52-42A7-A559-9C2CF2D41318}" type="pres">
      <dgm:prSet presAssocID="{1368EC13-C083-45CC-9135-D74DD447CF07}" presName="space" presStyleCnt="0"/>
      <dgm:spPr/>
    </dgm:pt>
    <dgm:pt modelId="{7B46C5FE-6590-4726-B8FF-89BD2C06E3DF}" type="pres">
      <dgm:prSet presAssocID="{2A50E792-B594-49C3-BFEE-23722A45458D}" presName="composite" presStyleCnt="0"/>
      <dgm:spPr/>
    </dgm:pt>
    <dgm:pt modelId="{A7707A8A-EEB0-4A20-8500-D36831676564}" type="pres">
      <dgm:prSet presAssocID="{2A50E792-B594-49C3-BFEE-23722A45458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9D0D133-0E10-4DF4-AC23-9474F29A6B3C}" type="pres">
      <dgm:prSet presAssocID="{2A50E792-B594-49C3-BFEE-23722A45458D}" presName="desTx" presStyleLbl="alignAccFollowNode1" presStyleIdx="1" presStyleCnt="3">
        <dgm:presLayoutVars>
          <dgm:bulletEnabled val="1"/>
        </dgm:presLayoutVars>
      </dgm:prSet>
      <dgm:spPr/>
    </dgm:pt>
    <dgm:pt modelId="{838CEAF9-8BEC-413C-B9DD-6E8910B428A7}" type="pres">
      <dgm:prSet presAssocID="{2D179035-496E-4A4C-AB9B-C68C4133FD65}" presName="space" presStyleCnt="0"/>
      <dgm:spPr/>
    </dgm:pt>
    <dgm:pt modelId="{80EF4F88-2299-4CA6-816C-E7F55B5E44D7}" type="pres">
      <dgm:prSet presAssocID="{6A0F0645-F19A-4C96-9007-64DC28367CB5}" presName="composite" presStyleCnt="0"/>
      <dgm:spPr/>
    </dgm:pt>
    <dgm:pt modelId="{54BAE032-154A-4A54-81C2-09257E6696DA}" type="pres">
      <dgm:prSet presAssocID="{6A0F0645-F19A-4C96-9007-64DC28367CB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46D4C02-EFB1-436D-A4A7-EB6FEF7FB939}" type="pres">
      <dgm:prSet presAssocID="{6A0F0645-F19A-4C96-9007-64DC28367CB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BA00F01-69E2-4B45-B495-4DF1170D26F5}" type="presOf" srcId="{00E84224-E6BF-4CC3-9840-B8F00ADBB01E}" destId="{E46D4C02-EFB1-436D-A4A7-EB6FEF7FB939}" srcOrd="0" destOrd="3" presId="urn:microsoft.com/office/officeart/2005/8/layout/hList1"/>
    <dgm:cxn modelId="{A7EAC40E-D3D7-4F76-B348-36F30C4C6C12}" type="presOf" srcId="{939DCFE9-0CFD-4A40-8913-B50C446603F3}" destId="{49D78B19-2880-43FA-A0E6-52686F1E5718}" srcOrd="0" destOrd="1" presId="urn:microsoft.com/office/officeart/2005/8/layout/hList1"/>
    <dgm:cxn modelId="{EF0AB115-E331-4DF1-A40B-83F4A42E980E}" srcId="{3BAD3F86-64BB-4E72-B33F-0F35DB4225F0}" destId="{6A0F0645-F19A-4C96-9007-64DC28367CB5}" srcOrd="2" destOrd="0" parTransId="{0FCBCAF7-3950-4FCC-9A8B-418D4E59B5BE}" sibTransId="{CE67A403-EC1E-48BA-8B83-3C09252B39AC}"/>
    <dgm:cxn modelId="{C6919816-6161-4799-81AD-F11654B82815}" type="presOf" srcId="{6A0F0645-F19A-4C96-9007-64DC28367CB5}" destId="{54BAE032-154A-4A54-81C2-09257E6696DA}" srcOrd="0" destOrd="0" presId="urn:microsoft.com/office/officeart/2005/8/layout/hList1"/>
    <dgm:cxn modelId="{CF27DE1D-B537-4264-8755-9D7901F6CDF8}" type="presOf" srcId="{1E6F1331-DB23-47E5-B11C-E303F5607BF7}" destId="{49D78B19-2880-43FA-A0E6-52686F1E5718}" srcOrd="0" destOrd="0" presId="urn:microsoft.com/office/officeart/2005/8/layout/hList1"/>
    <dgm:cxn modelId="{675FE925-63B1-4A82-AAC5-E1288D00F178}" type="presOf" srcId="{2A50E792-B594-49C3-BFEE-23722A45458D}" destId="{A7707A8A-EEB0-4A20-8500-D36831676564}" srcOrd="0" destOrd="0" presId="urn:microsoft.com/office/officeart/2005/8/layout/hList1"/>
    <dgm:cxn modelId="{744E982D-8325-4E4B-A24E-A5B1B769502B}" srcId="{2A50E792-B594-49C3-BFEE-23722A45458D}" destId="{390181FA-272E-48D6-A049-01063A2FB0E9}" srcOrd="1" destOrd="0" parTransId="{4D89B30F-09CB-40C1-846F-EC013791994A}" sibTransId="{AD47B3FD-DB80-4B57-8846-BE302A39C327}"/>
    <dgm:cxn modelId="{5F914C3D-EB5D-4DF9-A51D-DA61B13F5DAA}" type="presOf" srcId="{AED863A7-C3AF-4D79-8AD6-AAD45E75EC24}" destId="{E46D4C02-EFB1-436D-A4A7-EB6FEF7FB939}" srcOrd="0" destOrd="0" presId="urn:microsoft.com/office/officeart/2005/8/layout/hList1"/>
    <dgm:cxn modelId="{6324195B-6EFD-4EC4-A301-28569FC2C516}" type="presOf" srcId="{390181FA-272E-48D6-A049-01063A2FB0E9}" destId="{19D0D133-0E10-4DF4-AC23-9474F29A6B3C}" srcOrd="0" destOrd="1" presId="urn:microsoft.com/office/officeart/2005/8/layout/hList1"/>
    <dgm:cxn modelId="{B42ECE42-522E-40CF-986C-65569182E1E2}" srcId="{6A0F0645-F19A-4C96-9007-64DC28367CB5}" destId="{CED2F2A3-BFEF-44FF-B0C0-C0589DD4CAA6}" srcOrd="1" destOrd="0" parTransId="{6412DDD7-D8B8-4678-8A3B-0A9BB5786ABD}" sibTransId="{251D3330-C280-4210-AE9F-F29B9874D04F}"/>
    <dgm:cxn modelId="{694B3E68-9FAE-4B8A-AE16-19562AC3A07D}" srcId="{6A0F0645-F19A-4C96-9007-64DC28367CB5}" destId="{F5FFCCE4-8C2A-42C1-A6F0-042E17B6E23C}" srcOrd="2" destOrd="0" parTransId="{1F94AB06-CA7D-4B15-879F-251B719C60CB}" sibTransId="{433CB68E-27B8-4D7F-9F82-6E677C9F1186}"/>
    <dgm:cxn modelId="{D4AB906D-FE7A-4752-B732-7EA05968C337}" srcId="{2A50E792-B594-49C3-BFEE-23722A45458D}" destId="{AC6B5742-5F69-4995-8008-CEC7139332BB}" srcOrd="0" destOrd="0" parTransId="{3A091547-BE5A-45BA-990B-200A91BB7597}" sibTransId="{2D22D1B2-B136-44B7-8613-E88A8F38EF63}"/>
    <dgm:cxn modelId="{97EFB072-91C8-4092-A25B-C9C2044472C0}" type="presOf" srcId="{82199CFB-2D40-4810-BD64-069FF4FC00F6}" destId="{4F99C13D-1969-45E0-BBB3-24FCFC76D5C5}" srcOrd="0" destOrd="0" presId="urn:microsoft.com/office/officeart/2005/8/layout/hList1"/>
    <dgm:cxn modelId="{E980DF73-FD49-4378-ADDA-BC53AD8BD774}" type="presOf" srcId="{053D0B94-F324-4F40-AA5A-2CF191124B04}" destId="{49D78B19-2880-43FA-A0E6-52686F1E5718}" srcOrd="0" destOrd="2" presId="urn:microsoft.com/office/officeart/2005/8/layout/hList1"/>
    <dgm:cxn modelId="{F5E30958-C0EB-49B6-BB50-0D0B1556F7F6}" srcId="{3BAD3F86-64BB-4E72-B33F-0F35DB4225F0}" destId="{82199CFB-2D40-4810-BD64-069FF4FC00F6}" srcOrd="0" destOrd="0" parTransId="{DA947688-DF34-40DA-B129-67403D7FC343}" sibTransId="{1368EC13-C083-45CC-9135-D74DD447CF07}"/>
    <dgm:cxn modelId="{48BEE07B-15EF-41A3-BDEF-22E8FF176A0F}" type="presOf" srcId="{AC6B5742-5F69-4995-8008-CEC7139332BB}" destId="{19D0D133-0E10-4DF4-AC23-9474F29A6B3C}" srcOrd="0" destOrd="0" presId="urn:microsoft.com/office/officeart/2005/8/layout/hList1"/>
    <dgm:cxn modelId="{64D93F81-32FE-4562-8B39-4647A62C6E82}" srcId="{2A50E792-B594-49C3-BFEE-23722A45458D}" destId="{590B8A06-B641-433A-950F-B600CEB12BF3}" srcOrd="2" destOrd="0" parTransId="{214C23DF-3B83-43C3-9E2D-65019D626993}" sibTransId="{72E5C469-296F-4B75-ADA7-06113BA0818F}"/>
    <dgm:cxn modelId="{1286E386-7F1C-4DF5-A599-CA936F64097A}" srcId="{82199CFB-2D40-4810-BD64-069FF4FC00F6}" destId="{939DCFE9-0CFD-4A40-8913-B50C446603F3}" srcOrd="1" destOrd="0" parTransId="{AAC2ED38-4574-475E-8E33-BD633633ADC5}" sibTransId="{64CEA8E1-158D-4A40-9776-AE15CCF709DF}"/>
    <dgm:cxn modelId="{58BBAF8F-B1B8-45E7-B370-ED674D082BB4}" srcId="{82199CFB-2D40-4810-BD64-069FF4FC00F6}" destId="{1E6F1331-DB23-47E5-B11C-E303F5607BF7}" srcOrd="0" destOrd="0" parTransId="{30A6B311-DFC9-40C6-8BD5-3183F3368658}" sibTransId="{F5D6A9D1-A00A-4193-BCD6-824B6804A4E0}"/>
    <dgm:cxn modelId="{FF7F4C9D-5C31-4BBF-A047-808744F5B999}" type="presOf" srcId="{CED2F2A3-BFEF-44FF-B0C0-C0589DD4CAA6}" destId="{E46D4C02-EFB1-436D-A4A7-EB6FEF7FB939}" srcOrd="0" destOrd="1" presId="urn:microsoft.com/office/officeart/2005/8/layout/hList1"/>
    <dgm:cxn modelId="{4C3CBFA2-0CA2-435E-BDF3-C0100B0883B2}" srcId="{3BAD3F86-64BB-4E72-B33F-0F35DB4225F0}" destId="{2A50E792-B594-49C3-BFEE-23722A45458D}" srcOrd="1" destOrd="0" parTransId="{2C57EB12-F897-4206-A386-2DF51BAABFF2}" sibTransId="{2D179035-496E-4A4C-AB9B-C68C4133FD65}"/>
    <dgm:cxn modelId="{F0E6A5A7-9DC4-46F8-86F3-F53E365DEA0D}" type="presOf" srcId="{F5FFCCE4-8C2A-42C1-A6F0-042E17B6E23C}" destId="{E46D4C02-EFB1-436D-A4A7-EB6FEF7FB939}" srcOrd="0" destOrd="2" presId="urn:microsoft.com/office/officeart/2005/8/layout/hList1"/>
    <dgm:cxn modelId="{C523F0B9-B8B5-420A-A81E-8C26F461A916}" type="presOf" srcId="{3BAD3F86-64BB-4E72-B33F-0F35DB4225F0}" destId="{2B62EE2D-D90D-4B24-B1B9-1B32FA81FD0D}" srcOrd="0" destOrd="0" presId="urn:microsoft.com/office/officeart/2005/8/layout/hList1"/>
    <dgm:cxn modelId="{FA196ADB-5815-4592-9FF8-197A024C7CC0}" srcId="{6A0F0645-F19A-4C96-9007-64DC28367CB5}" destId="{00E84224-E6BF-4CC3-9840-B8F00ADBB01E}" srcOrd="3" destOrd="0" parTransId="{D6ECE354-9B2B-42C2-B9D8-58B2CA0ADD75}" sibTransId="{ED6BA3BE-FD3D-4A5B-BFC4-A58138895A96}"/>
    <dgm:cxn modelId="{7875E2DC-BB3C-4508-BD69-7108AFE0126C}" srcId="{6A0F0645-F19A-4C96-9007-64DC28367CB5}" destId="{AED863A7-C3AF-4D79-8AD6-AAD45E75EC24}" srcOrd="0" destOrd="0" parTransId="{988A2283-E88F-4904-A16A-72192598E607}" sibTransId="{A084E44E-DD7D-4C62-BC13-E34302799EFC}"/>
    <dgm:cxn modelId="{F11DEADD-B228-4483-B917-356D5CBD7BCE}" type="presOf" srcId="{590B8A06-B641-433A-950F-B600CEB12BF3}" destId="{19D0D133-0E10-4DF4-AC23-9474F29A6B3C}" srcOrd="0" destOrd="2" presId="urn:microsoft.com/office/officeart/2005/8/layout/hList1"/>
    <dgm:cxn modelId="{3C9691F9-8492-45FB-856A-CFD2F6CABCEE}" srcId="{82199CFB-2D40-4810-BD64-069FF4FC00F6}" destId="{053D0B94-F324-4F40-AA5A-2CF191124B04}" srcOrd="2" destOrd="0" parTransId="{173F2ACB-D10E-4209-B74B-404B58F5490A}" sibTransId="{6F7FBE7A-F75D-4480-823F-A0200C13B0F8}"/>
    <dgm:cxn modelId="{8B2A93E5-E456-4D13-98A4-9D7EDC0F2486}" type="presParOf" srcId="{2B62EE2D-D90D-4B24-B1B9-1B32FA81FD0D}" destId="{2202A65A-8D2B-486C-82A8-9EC98BE8A997}" srcOrd="0" destOrd="0" presId="urn:microsoft.com/office/officeart/2005/8/layout/hList1"/>
    <dgm:cxn modelId="{888843D1-34EB-4615-9041-22633C2C1F5F}" type="presParOf" srcId="{2202A65A-8D2B-486C-82A8-9EC98BE8A997}" destId="{4F99C13D-1969-45E0-BBB3-24FCFC76D5C5}" srcOrd="0" destOrd="0" presId="urn:microsoft.com/office/officeart/2005/8/layout/hList1"/>
    <dgm:cxn modelId="{220A5B6B-DFF7-4623-B7FB-EA992EBA3E89}" type="presParOf" srcId="{2202A65A-8D2B-486C-82A8-9EC98BE8A997}" destId="{49D78B19-2880-43FA-A0E6-52686F1E5718}" srcOrd="1" destOrd="0" presId="urn:microsoft.com/office/officeart/2005/8/layout/hList1"/>
    <dgm:cxn modelId="{A5A443CF-2C56-40AB-8714-B044A5088CB7}" type="presParOf" srcId="{2B62EE2D-D90D-4B24-B1B9-1B32FA81FD0D}" destId="{F6F60848-BE52-42A7-A559-9C2CF2D41318}" srcOrd="1" destOrd="0" presId="urn:microsoft.com/office/officeart/2005/8/layout/hList1"/>
    <dgm:cxn modelId="{582463DA-BEE0-4E2C-B912-B362970DDF4A}" type="presParOf" srcId="{2B62EE2D-D90D-4B24-B1B9-1B32FA81FD0D}" destId="{7B46C5FE-6590-4726-B8FF-89BD2C06E3DF}" srcOrd="2" destOrd="0" presId="urn:microsoft.com/office/officeart/2005/8/layout/hList1"/>
    <dgm:cxn modelId="{3C909643-132E-4C3E-AF37-30BE7AF3B553}" type="presParOf" srcId="{7B46C5FE-6590-4726-B8FF-89BD2C06E3DF}" destId="{A7707A8A-EEB0-4A20-8500-D36831676564}" srcOrd="0" destOrd="0" presId="urn:microsoft.com/office/officeart/2005/8/layout/hList1"/>
    <dgm:cxn modelId="{CBA69DCA-782D-4BDC-BB7E-4714CA253535}" type="presParOf" srcId="{7B46C5FE-6590-4726-B8FF-89BD2C06E3DF}" destId="{19D0D133-0E10-4DF4-AC23-9474F29A6B3C}" srcOrd="1" destOrd="0" presId="urn:microsoft.com/office/officeart/2005/8/layout/hList1"/>
    <dgm:cxn modelId="{1A8F1B93-602F-4DD5-92DF-B7B737D7F2EA}" type="presParOf" srcId="{2B62EE2D-D90D-4B24-B1B9-1B32FA81FD0D}" destId="{838CEAF9-8BEC-413C-B9DD-6E8910B428A7}" srcOrd="3" destOrd="0" presId="urn:microsoft.com/office/officeart/2005/8/layout/hList1"/>
    <dgm:cxn modelId="{55418E71-5DCE-4E6E-8E54-7EFE14047839}" type="presParOf" srcId="{2B62EE2D-D90D-4B24-B1B9-1B32FA81FD0D}" destId="{80EF4F88-2299-4CA6-816C-E7F55B5E44D7}" srcOrd="4" destOrd="0" presId="urn:microsoft.com/office/officeart/2005/8/layout/hList1"/>
    <dgm:cxn modelId="{E40EDE59-0EC1-414D-B1F2-DEBAF39D2E55}" type="presParOf" srcId="{80EF4F88-2299-4CA6-816C-E7F55B5E44D7}" destId="{54BAE032-154A-4A54-81C2-09257E6696DA}" srcOrd="0" destOrd="0" presId="urn:microsoft.com/office/officeart/2005/8/layout/hList1"/>
    <dgm:cxn modelId="{D49AF872-B008-417B-94AE-36C754053768}" type="presParOf" srcId="{80EF4F88-2299-4CA6-816C-E7F55B5E44D7}" destId="{E46D4C02-EFB1-436D-A4A7-EB6FEF7FB9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3624B6-D475-4834-AF97-9E2A75C694E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7448E9-B363-4AF4-B3A0-9FB42B86AB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Complete k-NN using Inverted lists</a:t>
          </a:r>
        </a:p>
      </dgm:t>
    </dgm:pt>
    <dgm:pt modelId="{E8CE7E5A-828F-4E9D-ACB3-16FC2EBE682A}" type="parTrans" cxnId="{0BA2BD21-C227-4F56-A4C9-7206699D9DEA}">
      <dgm:prSet/>
      <dgm:spPr/>
      <dgm:t>
        <a:bodyPr/>
        <a:lstStyle/>
        <a:p>
          <a:endParaRPr lang="en-US"/>
        </a:p>
      </dgm:t>
    </dgm:pt>
    <dgm:pt modelId="{9C0ED048-9802-4DF8-895F-DC7DB2F8454D}" type="sibTrans" cxnId="{0BA2BD21-C227-4F56-A4C9-7206699D9D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9D5684-F1B6-4564-B489-F99E3FD70C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 more on </a:t>
          </a:r>
          <a:r>
            <a:rPr lang="en-US" dirty="0">
              <a:solidFill>
                <a:schemeClr val="tx1"/>
              </a:solidFill>
            </a:rPr>
            <a:t>k-means</a:t>
          </a:r>
          <a:r>
            <a:rPr lang="en-US" dirty="0"/>
            <a:t> heuristic</a:t>
          </a:r>
        </a:p>
      </dgm:t>
    </dgm:pt>
    <dgm:pt modelId="{80291520-FAFB-40D5-9279-12239C55928A}" type="parTrans" cxnId="{A13CC553-B4A0-4BDD-9D0F-E6D613B02B7A}">
      <dgm:prSet/>
      <dgm:spPr/>
      <dgm:t>
        <a:bodyPr/>
        <a:lstStyle/>
        <a:p>
          <a:endParaRPr lang="en-US"/>
        </a:p>
      </dgm:t>
    </dgm:pt>
    <dgm:pt modelId="{6A618220-E733-4B25-8FFF-98FC16051793}" type="sibTrans" cxnId="{A13CC553-B4A0-4BDD-9D0F-E6D613B02B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CEE152-8275-4579-B600-FC0B9D3252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Mix k-NN with k-means</a:t>
          </a:r>
        </a:p>
      </dgm:t>
    </dgm:pt>
    <dgm:pt modelId="{17861ECA-4C99-4760-91D3-9FF4553BFCDF}" type="parTrans" cxnId="{4A747252-FAE8-496E-B1C8-F28DCD849CAF}">
      <dgm:prSet/>
      <dgm:spPr/>
      <dgm:t>
        <a:bodyPr/>
        <a:lstStyle/>
        <a:p>
          <a:endParaRPr lang="en-US"/>
        </a:p>
      </dgm:t>
    </dgm:pt>
    <dgm:pt modelId="{7FAB89D4-01BD-4474-831A-B11152421BEA}" type="sibTrans" cxnId="{4A747252-FAE8-496E-B1C8-F28DCD849C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2885CA-D0E8-4765-BF8F-8D1C8CED8B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more param grid in ALS</a:t>
          </a:r>
        </a:p>
      </dgm:t>
    </dgm:pt>
    <dgm:pt modelId="{82334155-8993-4CB4-BEF4-3293EDFC799A}" type="parTrans" cxnId="{2BC3F07D-88A8-4522-AE3A-8FC5DC9ECBB3}">
      <dgm:prSet/>
      <dgm:spPr/>
      <dgm:t>
        <a:bodyPr/>
        <a:lstStyle/>
        <a:p>
          <a:endParaRPr lang="en-US"/>
        </a:p>
      </dgm:t>
    </dgm:pt>
    <dgm:pt modelId="{9B57CD39-C13D-420E-A859-FAD7C2C338C8}" type="sibTrans" cxnId="{2BC3F07D-88A8-4522-AE3A-8FC5DC9ECB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D96B28-3123-4349-8FD0-FDFD2395DF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Convex Optimization formulation</a:t>
          </a:r>
        </a:p>
      </dgm:t>
    </dgm:pt>
    <dgm:pt modelId="{957531B1-4572-41AA-8BB2-590675C147DC}" type="parTrans" cxnId="{C7EDED3E-7292-4CD4-841B-BED224E29D04}">
      <dgm:prSet/>
      <dgm:spPr/>
      <dgm:t>
        <a:bodyPr/>
        <a:lstStyle/>
        <a:p>
          <a:endParaRPr lang="en-US"/>
        </a:p>
      </dgm:t>
    </dgm:pt>
    <dgm:pt modelId="{FFDD7314-6455-4662-9903-181417F495CE}" type="sibTrans" cxnId="{C7EDED3E-7292-4CD4-841B-BED224E29D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901778-9DF0-4B15-AFDA-0A687931F0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Concentrate on Ranking version</a:t>
          </a:r>
        </a:p>
      </dgm:t>
    </dgm:pt>
    <dgm:pt modelId="{0C7D2343-743E-4F2A-962C-F2C1EB81A679}" type="parTrans" cxnId="{C2716E77-5F7D-47CE-A21C-7B50D62632CC}">
      <dgm:prSet/>
      <dgm:spPr/>
      <dgm:t>
        <a:bodyPr/>
        <a:lstStyle/>
        <a:p>
          <a:endParaRPr lang="en-US"/>
        </a:p>
      </dgm:t>
    </dgm:pt>
    <dgm:pt modelId="{01482240-3846-47FE-B9CE-AA0EA8E053AE}" type="sibTrans" cxnId="{C2716E77-5F7D-47CE-A21C-7B50D62632CC}">
      <dgm:prSet/>
      <dgm:spPr/>
      <dgm:t>
        <a:bodyPr/>
        <a:lstStyle/>
        <a:p>
          <a:endParaRPr lang="en-US"/>
        </a:p>
      </dgm:t>
    </dgm:pt>
    <dgm:pt modelId="{A5FBFDAA-3D41-47A2-93F8-242BA85A1D5E}" type="pres">
      <dgm:prSet presAssocID="{7A3624B6-D475-4834-AF97-9E2A75C694EB}" presName="root" presStyleCnt="0">
        <dgm:presLayoutVars>
          <dgm:dir/>
          <dgm:resizeHandles val="exact"/>
        </dgm:presLayoutVars>
      </dgm:prSet>
      <dgm:spPr/>
    </dgm:pt>
    <dgm:pt modelId="{6A704E78-1286-4839-A954-D50B04E11383}" type="pres">
      <dgm:prSet presAssocID="{7A3624B6-D475-4834-AF97-9E2A75C694EB}" presName="container" presStyleCnt="0">
        <dgm:presLayoutVars>
          <dgm:dir/>
          <dgm:resizeHandles val="exact"/>
        </dgm:presLayoutVars>
      </dgm:prSet>
      <dgm:spPr/>
    </dgm:pt>
    <dgm:pt modelId="{44B75F3D-031F-471C-B0C9-AAB970DBE1D4}" type="pres">
      <dgm:prSet presAssocID="{DE7448E9-B363-4AF4-B3A0-9FB42B86AB90}" presName="compNode" presStyleCnt="0"/>
      <dgm:spPr/>
    </dgm:pt>
    <dgm:pt modelId="{564EA2D7-0E00-4521-8E51-C7BA99AD9979}" type="pres">
      <dgm:prSet presAssocID="{DE7448E9-B363-4AF4-B3A0-9FB42B86AB90}" presName="iconBgRect" presStyleLbl="bgShp" presStyleIdx="0" presStyleCnt="6"/>
      <dgm:spPr/>
    </dgm:pt>
    <dgm:pt modelId="{DE968BBD-7CF0-43C1-B7D5-924D69C96744}" type="pres">
      <dgm:prSet presAssocID="{DE7448E9-B363-4AF4-B3A0-9FB42B86AB9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901FC6C-DB94-4DA7-B151-0833FC3D4C5B}" type="pres">
      <dgm:prSet presAssocID="{DE7448E9-B363-4AF4-B3A0-9FB42B86AB90}" presName="spaceRect" presStyleCnt="0"/>
      <dgm:spPr/>
    </dgm:pt>
    <dgm:pt modelId="{C85D51E2-6374-4A35-8C5D-37D8DFA002C0}" type="pres">
      <dgm:prSet presAssocID="{DE7448E9-B363-4AF4-B3A0-9FB42B86AB90}" presName="textRect" presStyleLbl="revTx" presStyleIdx="0" presStyleCnt="6">
        <dgm:presLayoutVars>
          <dgm:chMax val="1"/>
          <dgm:chPref val="1"/>
        </dgm:presLayoutVars>
      </dgm:prSet>
      <dgm:spPr/>
    </dgm:pt>
    <dgm:pt modelId="{A2CCD171-F917-491A-BD93-31686DF395B1}" type="pres">
      <dgm:prSet presAssocID="{9C0ED048-9802-4DF8-895F-DC7DB2F8454D}" presName="sibTrans" presStyleLbl="sibTrans2D1" presStyleIdx="0" presStyleCnt="0"/>
      <dgm:spPr/>
    </dgm:pt>
    <dgm:pt modelId="{C81809A0-00AD-4F36-82B5-671F97593433}" type="pres">
      <dgm:prSet presAssocID="{A49D5684-F1B6-4564-B489-F99E3FD70CD1}" presName="compNode" presStyleCnt="0"/>
      <dgm:spPr/>
    </dgm:pt>
    <dgm:pt modelId="{D6FBCD19-6ED5-4666-91A9-B94A7100FCF9}" type="pres">
      <dgm:prSet presAssocID="{A49D5684-F1B6-4564-B489-F99E3FD70CD1}" presName="iconBgRect" presStyleLbl="bgShp" presStyleIdx="1" presStyleCnt="6"/>
      <dgm:spPr/>
    </dgm:pt>
    <dgm:pt modelId="{D4583E3D-52DA-4B08-AB92-E638DB82B47C}" type="pres">
      <dgm:prSet presAssocID="{A49D5684-F1B6-4564-B489-F99E3FD70CD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1D1F62C-B7EF-4B89-A02E-BAD5DAB5CBF2}" type="pres">
      <dgm:prSet presAssocID="{A49D5684-F1B6-4564-B489-F99E3FD70CD1}" presName="spaceRect" presStyleCnt="0"/>
      <dgm:spPr/>
    </dgm:pt>
    <dgm:pt modelId="{13ED6D4F-7DA8-4501-BD5C-3D5F472434E5}" type="pres">
      <dgm:prSet presAssocID="{A49D5684-F1B6-4564-B489-F99E3FD70CD1}" presName="textRect" presStyleLbl="revTx" presStyleIdx="1" presStyleCnt="6">
        <dgm:presLayoutVars>
          <dgm:chMax val="1"/>
          <dgm:chPref val="1"/>
        </dgm:presLayoutVars>
      </dgm:prSet>
      <dgm:spPr/>
    </dgm:pt>
    <dgm:pt modelId="{0EDD5859-55B4-42FF-AD43-4563C6974F77}" type="pres">
      <dgm:prSet presAssocID="{6A618220-E733-4B25-8FFF-98FC16051793}" presName="sibTrans" presStyleLbl="sibTrans2D1" presStyleIdx="0" presStyleCnt="0"/>
      <dgm:spPr/>
    </dgm:pt>
    <dgm:pt modelId="{B77EDBEE-254A-47B1-B587-E73344E59C49}" type="pres">
      <dgm:prSet presAssocID="{54CEE152-8275-4579-B600-FC0B9D32525E}" presName="compNode" presStyleCnt="0"/>
      <dgm:spPr/>
    </dgm:pt>
    <dgm:pt modelId="{4329DB58-F81E-4E33-B051-76D1F152C9A0}" type="pres">
      <dgm:prSet presAssocID="{54CEE152-8275-4579-B600-FC0B9D32525E}" presName="iconBgRect" presStyleLbl="bgShp" presStyleIdx="2" presStyleCnt="6"/>
      <dgm:spPr/>
    </dgm:pt>
    <dgm:pt modelId="{C2CDBC28-DA2D-4853-8E50-91D1C4B98EF8}" type="pres">
      <dgm:prSet presAssocID="{54CEE152-8275-4579-B600-FC0B9D32525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9C1628F1-AAB0-49A2-BA46-02A425428967}" type="pres">
      <dgm:prSet presAssocID="{54CEE152-8275-4579-B600-FC0B9D32525E}" presName="spaceRect" presStyleCnt="0"/>
      <dgm:spPr/>
    </dgm:pt>
    <dgm:pt modelId="{8DCBE6A5-E624-4AA3-B827-64A78B102C95}" type="pres">
      <dgm:prSet presAssocID="{54CEE152-8275-4579-B600-FC0B9D32525E}" presName="textRect" presStyleLbl="revTx" presStyleIdx="2" presStyleCnt="6">
        <dgm:presLayoutVars>
          <dgm:chMax val="1"/>
          <dgm:chPref val="1"/>
        </dgm:presLayoutVars>
      </dgm:prSet>
      <dgm:spPr/>
    </dgm:pt>
    <dgm:pt modelId="{01786A3E-0EE7-4555-8CD6-DD4FBA55ECBA}" type="pres">
      <dgm:prSet presAssocID="{7FAB89D4-01BD-4474-831A-B11152421BEA}" presName="sibTrans" presStyleLbl="sibTrans2D1" presStyleIdx="0" presStyleCnt="0"/>
      <dgm:spPr/>
    </dgm:pt>
    <dgm:pt modelId="{4F33D294-EEAB-4AEE-B1E7-742FBEBD751C}" type="pres">
      <dgm:prSet presAssocID="{072885CA-D0E8-4765-BF8F-8D1C8CED8BD5}" presName="compNode" presStyleCnt="0"/>
      <dgm:spPr/>
    </dgm:pt>
    <dgm:pt modelId="{74947979-1E48-448B-9EF9-611AFE8DA897}" type="pres">
      <dgm:prSet presAssocID="{072885CA-D0E8-4765-BF8F-8D1C8CED8BD5}" presName="iconBgRect" presStyleLbl="bgShp" presStyleIdx="3" presStyleCnt="6"/>
      <dgm:spPr/>
    </dgm:pt>
    <dgm:pt modelId="{088AD931-962A-491D-8B0D-153AB5F4CE1E}" type="pres">
      <dgm:prSet presAssocID="{072885CA-D0E8-4765-BF8F-8D1C8CED8BD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58514F2-685F-49EA-A9D3-7D5A53ABD962}" type="pres">
      <dgm:prSet presAssocID="{072885CA-D0E8-4765-BF8F-8D1C8CED8BD5}" presName="spaceRect" presStyleCnt="0"/>
      <dgm:spPr/>
    </dgm:pt>
    <dgm:pt modelId="{A3ACD1CB-117D-4F9A-8C97-3AFF8057520A}" type="pres">
      <dgm:prSet presAssocID="{072885CA-D0E8-4765-BF8F-8D1C8CED8BD5}" presName="textRect" presStyleLbl="revTx" presStyleIdx="3" presStyleCnt="6">
        <dgm:presLayoutVars>
          <dgm:chMax val="1"/>
          <dgm:chPref val="1"/>
        </dgm:presLayoutVars>
      </dgm:prSet>
      <dgm:spPr/>
    </dgm:pt>
    <dgm:pt modelId="{D059666F-8018-4E09-B024-33E5B146CB48}" type="pres">
      <dgm:prSet presAssocID="{9B57CD39-C13D-420E-A859-FAD7C2C338C8}" presName="sibTrans" presStyleLbl="sibTrans2D1" presStyleIdx="0" presStyleCnt="0"/>
      <dgm:spPr/>
    </dgm:pt>
    <dgm:pt modelId="{7120F78C-90A3-4A63-90C7-E8516BC5DCEC}" type="pres">
      <dgm:prSet presAssocID="{70D96B28-3123-4349-8FD0-FDFD2395DFB8}" presName="compNode" presStyleCnt="0"/>
      <dgm:spPr/>
    </dgm:pt>
    <dgm:pt modelId="{2AC86548-4605-4C4E-BC7E-2E014AC385B7}" type="pres">
      <dgm:prSet presAssocID="{70D96B28-3123-4349-8FD0-FDFD2395DFB8}" presName="iconBgRect" presStyleLbl="bgShp" presStyleIdx="4" presStyleCnt="6"/>
      <dgm:spPr/>
    </dgm:pt>
    <dgm:pt modelId="{17BAC9FC-9179-4B94-9D4B-37B2F022A25B}" type="pres">
      <dgm:prSet presAssocID="{70D96B28-3123-4349-8FD0-FDFD2395DFB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356A22C-124F-4796-988C-05D4B82DCB7F}" type="pres">
      <dgm:prSet presAssocID="{70D96B28-3123-4349-8FD0-FDFD2395DFB8}" presName="spaceRect" presStyleCnt="0"/>
      <dgm:spPr/>
    </dgm:pt>
    <dgm:pt modelId="{91AADA45-24BD-4FC0-B301-F069759A328F}" type="pres">
      <dgm:prSet presAssocID="{70D96B28-3123-4349-8FD0-FDFD2395DFB8}" presName="textRect" presStyleLbl="revTx" presStyleIdx="4" presStyleCnt="6">
        <dgm:presLayoutVars>
          <dgm:chMax val="1"/>
          <dgm:chPref val="1"/>
        </dgm:presLayoutVars>
      </dgm:prSet>
      <dgm:spPr/>
    </dgm:pt>
    <dgm:pt modelId="{4CA854D3-6D9F-4C83-9F39-0DF8CD80A819}" type="pres">
      <dgm:prSet presAssocID="{FFDD7314-6455-4662-9903-181417F495CE}" presName="sibTrans" presStyleLbl="sibTrans2D1" presStyleIdx="0" presStyleCnt="0"/>
      <dgm:spPr/>
    </dgm:pt>
    <dgm:pt modelId="{8FDE116B-0103-47F3-B703-CA48F5E9D254}" type="pres">
      <dgm:prSet presAssocID="{08901778-9DF0-4B15-AFDA-0A687931F09C}" presName="compNode" presStyleCnt="0"/>
      <dgm:spPr/>
    </dgm:pt>
    <dgm:pt modelId="{C974BC23-FAC6-49A7-8285-10905AD2B014}" type="pres">
      <dgm:prSet presAssocID="{08901778-9DF0-4B15-AFDA-0A687931F09C}" presName="iconBgRect" presStyleLbl="bgShp" presStyleIdx="5" presStyleCnt="6"/>
      <dgm:spPr/>
    </dgm:pt>
    <dgm:pt modelId="{93A55AC5-1D8C-4296-B31E-A87E22BE062E}" type="pres">
      <dgm:prSet presAssocID="{08901778-9DF0-4B15-AFDA-0A687931F09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F0647E1-1152-456B-AD51-05C69B5382E5}" type="pres">
      <dgm:prSet presAssocID="{08901778-9DF0-4B15-AFDA-0A687931F09C}" presName="spaceRect" presStyleCnt="0"/>
      <dgm:spPr/>
    </dgm:pt>
    <dgm:pt modelId="{A90AF798-5706-4DAA-928C-30362D5D9C07}" type="pres">
      <dgm:prSet presAssocID="{08901778-9DF0-4B15-AFDA-0A687931F09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705300D-7579-4707-9085-FA23ED8D84AA}" type="presOf" srcId="{70D96B28-3123-4349-8FD0-FDFD2395DFB8}" destId="{91AADA45-24BD-4FC0-B301-F069759A328F}" srcOrd="0" destOrd="0" presId="urn:microsoft.com/office/officeart/2018/2/layout/IconCircleList"/>
    <dgm:cxn modelId="{0BA2BD21-C227-4F56-A4C9-7206699D9DEA}" srcId="{7A3624B6-D475-4834-AF97-9E2A75C694EB}" destId="{DE7448E9-B363-4AF4-B3A0-9FB42B86AB90}" srcOrd="0" destOrd="0" parTransId="{E8CE7E5A-828F-4E9D-ACB3-16FC2EBE682A}" sibTransId="{9C0ED048-9802-4DF8-895F-DC7DB2F8454D}"/>
    <dgm:cxn modelId="{C7EDED3E-7292-4CD4-841B-BED224E29D04}" srcId="{7A3624B6-D475-4834-AF97-9E2A75C694EB}" destId="{70D96B28-3123-4349-8FD0-FDFD2395DFB8}" srcOrd="4" destOrd="0" parTransId="{957531B1-4572-41AA-8BB2-590675C147DC}" sibTransId="{FFDD7314-6455-4662-9903-181417F495CE}"/>
    <dgm:cxn modelId="{F12B1C40-4306-43FD-94EB-0A2D22C72AB0}" type="presOf" srcId="{7A3624B6-D475-4834-AF97-9E2A75C694EB}" destId="{A5FBFDAA-3D41-47A2-93F8-242BA85A1D5E}" srcOrd="0" destOrd="0" presId="urn:microsoft.com/office/officeart/2018/2/layout/IconCircleList"/>
    <dgm:cxn modelId="{A3CEC640-3544-495A-9A72-60A97FCC92A4}" type="presOf" srcId="{08901778-9DF0-4B15-AFDA-0A687931F09C}" destId="{A90AF798-5706-4DAA-928C-30362D5D9C07}" srcOrd="0" destOrd="0" presId="urn:microsoft.com/office/officeart/2018/2/layout/IconCircleList"/>
    <dgm:cxn modelId="{4A747252-FAE8-496E-B1C8-F28DCD849CAF}" srcId="{7A3624B6-D475-4834-AF97-9E2A75C694EB}" destId="{54CEE152-8275-4579-B600-FC0B9D32525E}" srcOrd="2" destOrd="0" parTransId="{17861ECA-4C99-4760-91D3-9FF4553BFCDF}" sibTransId="{7FAB89D4-01BD-4474-831A-B11152421BEA}"/>
    <dgm:cxn modelId="{A13CC553-B4A0-4BDD-9D0F-E6D613B02B7A}" srcId="{7A3624B6-D475-4834-AF97-9E2A75C694EB}" destId="{A49D5684-F1B6-4564-B489-F99E3FD70CD1}" srcOrd="1" destOrd="0" parTransId="{80291520-FAFB-40D5-9279-12239C55928A}" sibTransId="{6A618220-E733-4B25-8FFF-98FC16051793}"/>
    <dgm:cxn modelId="{C2716E77-5F7D-47CE-A21C-7B50D62632CC}" srcId="{7A3624B6-D475-4834-AF97-9E2A75C694EB}" destId="{08901778-9DF0-4B15-AFDA-0A687931F09C}" srcOrd="5" destOrd="0" parTransId="{0C7D2343-743E-4F2A-962C-F2C1EB81A679}" sibTransId="{01482240-3846-47FE-B9CE-AA0EA8E053AE}"/>
    <dgm:cxn modelId="{00D8217A-D734-483D-8A3B-3FCD02DED162}" type="presOf" srcId="{FFDD7314-6455-4662-9903-181417F495CE}" destId="{4CA854D3-6D9F-4C83-9F39-0DF8CD80A819}" srcOrd="0" destOrd="0" presId="urn:microsoft.com/office/officeart/2018/2/layout/IconCircleList"/>
    <dgm:cxn modelId="{2BC3F07D-88A8-4522-AE3A-8FC5DC9ECBB3}" srcId="{7A3624B6-D475-4834-AF97-9E2A75C694EB}" destId="{072885CA-D0E8-4765-BF8F-8D1C8CED8BD5}" srcOrd="3" destOrd="0" parTransId="{82334155-8993-4CB4-BEF4-3293EDFC799A}" sibTransId="{9B57CD39-C13D-420E-A859-FAD7C2C338C8}"/>
    <dgm:cxn modelId="{D33B5CA6-9E24-4CEE-A2CE-A2C885EBFE78}" type="presOf" srcId="{6A618220-E733-4B25-8FFF-98FC16051793}" destId="{0EDD5859-55B4-42FF-AD43-4563C6974F77}" srcOrd="0" destOrd="0" presId="urn:microsoft.com/office/officeart/2018/2/layout/IconCircleList"/>
    <dgm:cxn modelId="{4A17F8AF-1890-4A1A-8A5A-E097262D7445}" type="presOf" srcId="{54CEE152-8275-4579-B600-FC0B9D32525E}" destId="{8DCBE6A5-E624-4AA3-B827-64A78B102C95}" srcOrd="0" destOrd="0" presId="urn:microsoft.com/office/officeart/2018/2/layout/IconCircleList"/>
    <dgm:cxn modelId="{3C5A1DBA-35D7-43BA-976D-AC67B257D066}" type="presOf" srcId="{9B57CD39-C13D-420E-A859-FAD7C2C338C8}" destId="{D059666F-8018-4E09-B024-33E5B146CB48}" srcOrd="0" destOrd="0" presId="urn:microsoft.com/office/officeart/2018/2/layout/IconCircleList"/>
    <dgm:cxn modelId="{27CD52C5-62A9-4EFC-AACC-A6553D7F063B}" type="presOf" srcId="{9C0ED048-9802-4DF8-895F-DC7DB2F8454D}" destId="{A2CCD171-F917-491A-BD93-31686DF395B1}" srcOrd="0" destOrd="0" presId="urn:microsoft.com/office/officeart/2018/2/layout/IconCircleList"/>
    <dgm:cxn modelId="{D2C3D4CD-ADE1-48F5-823B-FBE8AA11E6FB}" type="presOf" srcId="{7FAB89D4-01BD-4474-831A-B11152421BEA}" destId="{01786A3E-0EE7-4555-8CD6-DD4FBA55ECBA}" srcOrd="0" destOrd="0" presId="urn:microsoft.com/office/officeart/2018/2/layout/IconCircleList"/>
    <dgm:cxn modelId="{520661E1-941E-4C21-80D0-4A2BE958C32E}" type="presOf" srcId="{A49D5684-F1B6-4564-B489-F99E3FD70CD1}" destId="{13ED6D4F-7DA8-4501-BD5C-3D5F472434E5}" srcOrd="0" destOrd="0" presId="urn:microsoft.com/office/officeart/2018/2/layout/IconCircleList"/>
    <dgm:cxn modelId="{5A09EBED-4D6B-4398-8F7A-59EE19D162F8}" type="presOf" srcId="{072885CA-D0E8-4765-BF8F-8D1C8CED8BD5}" destId="{A3ACD1CB-117D-4F9A-8C97-3AFF8057520A}" srcOrd="0" destOrd="0" presId="urn:microsoft.com/office/officeart/2018/2/layout/IconCircleList"/>
    <dgm:cxn modelId="{4AE20AEE-03A7-4C09-ABC2-EBA4FD59712E}" type="presOf" srcId="{DE7448E9-B363-4AF4-B3A0-9FB42B86AB90}" destId="{C85D51E2-6374-4A35-8C5D-37D8DFA002C0}" srcOrd="0" destOrd="0" presId="urn:microsoft.com/office/officeart/2018/2/layout/IconCircleList"/>
    <dgm:cxn modelId="{0CD097FA-7546-4670-AEE7-6A7F56A4CE69}" type="presParOf" srcId="{A5FBFDAA-3D41-47A2-93F8-242BA85A1D5E}" destId="{6A704E78-1286-4839-A954-D50B04E11383}" srcOrd="0" destOrd="0" presId="urn:microsoft.com/office/officeart/2018/2/layout/IconCircleList"/>
    <dgm:cxn modelId="{F0C4FE4E-DB59-4513-AEED-83788573E173}" type="presParOf" srcId="{6A704E78-1286-4839-A954-D50B04E11383}" destId="{44B75F3D-031F-471C-B0C9-AAB970DBE1D4}" srcOrd="0" destOrd="0" presId="urn:microsoft.com/office/officeart/2018/2/layout/IconCircleList"/>
    <dgm:cxn modelId="{09F053E8-68F5-48AA-93FF-55C54EA55DF6}" type="presParOf" srcId="{44B75F3D-031F-471C-B0C9-AAB970DBE1D4}" destId="{564EA2D7-0E00-4521-8E51-C7BA99AD9979}" srcOrd="0" destOrd="0" presId="urn:microsoft.com/office/officeart/2018/2/layout/IconCircleList"/>
    <dgm:cxn modelId="{3B34BB8B-9BD0-4B0A-BB48-AEE46058EEAE}" type="presParOf" srcId="{44B75F3D-031F-471C-B0C9-AAB970DBE1D4}" destId="{DE968BBD-7CF0-43C1-B7D5-924D69C96744}" srcOrd="1" destOrd="0" presId="urn:microsoft.com/office/officeart/2018/2/layout/IconCircleList"/>
    <dgm:cxn modelId="{07072AD6-20C0-48A7-83FA-501D55BF80C7}" type="presParOf" srcId="{44B75F3D-031F-471C-B0C9-AAB970DBE1D4}" destId="{6901FC6C-DB94-4DA7-B151-0833FC3D4C5B}" srcOrd="2" destOrd="0" presId="urn:microsoft.com/office/officeart/2018/2/layout/IconCircleList"/>
    <dgm:cxn modelId="{1325A774-4A15-440C-8D75-EC5DCC280A9E}" type="presParOf" srcId="{44B75F3D-031F-471C-B0C9-AAB970DBE1D4}" destId="{C85D51E2-6374-4A35-8C5D-37D8DFA002C0}" srcOrd="3" destOrd="0" presId="urn:microsoft.com/office/officeart/2018/2/layout/IconCircleList"/>
    <dgm:cxn modelId="{D4DA99A5-A821-451E-B1F5-6FE32B6121A1}" type="presParOf" srcId="{6A704E78-1286-4839-A954-D50B04E11383}" destId="{A2CCD171-F917-491A-BD93-31686DF395B1}" srcOrd="1" destOrd="0" presId="urn:microsoft.com/office/officeart/2018/2/layout/IconCircleList"/>
    <dgm:cxn modelId="{49134EC4-0BFF-426E-B9A4-918BCAF4BEAE}" type="presParOf" srcId="{6A704E78-1286-4839-A954-D50B04E11383}" destId="{C81809A0-00AD-4F36-82B5-671F97593433}" srcOrd="2" destOrd="0" presId="urn:microsoft.com/office/officeart/2018/2/layout/IconCircleList"/>
    <dgm:cxn modelId="{F0126BCE-DD44-4685-98F6-5D4F11A0B1EE}" type="presParOf" srcId="{C81809A0-00AD-4F36-82B5-671F97593433}" destId="{D6FBCD19-6ED5-4666-91A9-B94A7100FCF9}" srcOrd="0" destOrd="0" presId="urn:microsoft.com/office/officeart/2018/2/layout/IconCircleList"/>
    <dgm:cxn modelId="{7533E438-D6CE-485D-8817-9B239AF998D7}" type="presParOf" srcId="{C81809A0-00AD-4F36-82B5-671F97593433}" destId="{D4583E3D-52DA-4B08-AB92-E638DB82B47C}" srcOrd="1" destOrd="0" presId="urn:microsoft.com/office/officeart/2018/2/layout/IconCircleList"/>
    <dgm:cxn modelId="{ABC6F1E2-CC3E-4C6F-B038-027DCDD9F400}" type="presParOf" srcId="{C81809A0-00AD-4F36-82B5-671F97593433}" destId="{11D1F62C-B7EF-4B89-A02E-BAD5DAB5CBF2}" srcOrd="2" destOrd="0" presId="urn:microsoft.com/office/officeart/2018/2/layout/IconCircleList"/>
    <dgm:cxn modelId="{D557C85F-5AAD-48A1-8905-4CE928C4AFF7}" type="presParOf" srcId="{C81809A0-00AD-4F36-82B5-671F97593433}" destId="{13ED6D4F-7DA8-4501-BD5C-3D5F472434E5}" srcOrd="3" destOrd="0" presId="urn:microsoft.com/office/officeart/2018/2/layout/IconCircleList"/>
    <dgm:cxn modelId="{DFAFFA42-11C4-4B25-A6B6-C776DE1CF821}" type="presParOf" srcId="{6A704E78-1286-4839-A954-D50B04E11383}" destId="{0EDD5859-55B4-42FF-AD43-4563C6974F77}" srcOrd="3" destOrd="0" presId="urn:microsoft.com/office/officeart/2018/2/layout/IconCircleList"/>
    <dgm:cxn modelId="{D6A96A93-B8DD-4CF2-9692-AC2BFF82699F}" type="presParOf" srcId="{6A704E78-1286-4839-A954-D50B04E11383}" destId="{B77EDBEE-254A-47B1-B587-E73344E59C49}" srcOrd="4" destOrd="0" presId="urn:microsoft.com/office/officeart/2018/2/layout/IconCircleList"/>
    <dgm:cxn modelId="{4477E6C8-ECE1-4DE0-96A3-33EFE362AA5E}" type="presParOf" srcId="{B77EDBEE-254A-47B1-B587-E73344E59C49}" destId="{4329DB58-F81E-4E33-B051-76D1F152C9A0}" srcOrd="0" destOrd="0" presId="urn:microsoft.com/office/officeart/2018/2/layout/IconCircleList"/>
    <dgm:cxn modelId="{3B192D5B-65E3-427C-B39B-08A5BA80AF70}" type="presParOf" srcId="{B77EDBEE-254A-47B1-B587-E73344E59C49}" destId="{C2CDBC28-DA2D-4853-8E50-91D1C4B98EF8}" srcOrd="1" destOrd="0" presId="urn:microsoft.com/office/officeart/2018/2/layout/IconCircleList"/>
    <dgm:cxn modelId="{C3694B37-E924-4189-B9BE-611325A84295}" type="presParOf" srcId="{B77EDBEE-254A-47B1-B587-E73344E59C49}" destId="{9C1628F1-AAB0-49A2-BA46-02A425428967}" srcOrd="2" destOrd="0" presId="urn:microsoft.com/office/officeart/2018/2/layout/IconCircleList"/>
    <dgm:cxn modelId="{680B2FC0-0EAE-4606-9BF9-4E3BECD81264}" type="presParOf" srcId="{B77EDBEE-254A-47B1-B587-E73344E59C49}" destId="{8DCBE6A5-E624-4AA3-B827-64A78B102C95}" srcOrd="3" destOrd="0" presId="urn:microsoft.com/office/officeart/2018/2/layout/IconCircleList"/>
    <dgm:cxn modelId="{EB0B133F-3701-45CF-8F06-624C8098E690}" type="presParOf" srcId="{6A704E78-1286-4839-A954-D50B04E11383}" destId="{01786A3E-0EE7-4555-8CD6-DD4FBA55ECBA}" srcOrd="5" destOrd="0" presId="urn:microsoft.com/office/officeart/2018/2/layout/IconCircleList"/>
    <dgm:cxn modelId="{B0FD43EC-A0DB-48EB-BEA1-FE38484ED626}" type="presParOf" srcId="{6A704E78-1286-4839-A954-D50B04E11383}" destId="{4F33D294-EEAB-4AEE-B1E7-742FBEBD751C}" srcOrd="6" destOrd="0" presId="urn:microsoft.com/office/officeart/2018/2/layout/IconCircleList"/>
    <dgm:cxn modelId="{2BC4C3B2-0F75-4146-AD7B-81E7F13FED45}" type="presParOf" srcId="{4F33D294-EEAB-4AEE-B1E7-742FBEBD751C}" destId="{74947979-1E48-448B-9EF9-611AFE8DA897}" srcOrd="0" destOrd="0" presId="urn:microsoft.com/office/officeart/2018/2/layout/IconCircleList"/>
    <dgm:cxn modelId="{E8D9E885-31F6-42CD-9777-E8911968B956}" type="presParOf" srcId="{4F33D294-EEAB-4AEE-B1E7-742FBEBD751C}" destId="{088AD931-962A-491D-8B0D-153AB5F4CE1E}" srcOrd="1" destOrd="0" presId="urn:microsoft.com/office/officeart/2018/2/layout/IconCircleList"/>
    <dgm:cxn modelId="{73622C14-9EF4-45C9-86A9-9A42F1D3F5B0}" type="presParOf" srcId="{4F33D294-EEAB-4AEE-B1E7-742FBEBD751C}" destId="{A58514F2-685F-49EA-A9D3-7D5A53ABD962}" srcOrd="2" destOrd="0" presId="urn:microsoft.com/office/officeart/2018/2/layout/IconCircleList"/>
    <dgm:cxn modelId="{38B0A72E-D453-4E6C-B156-77373E4F0AA2}" type="presParOf" srcId="{4F33D294-EEAB-4AEE-B1E7-742FBEBD751C}" destId="{A3ACD1CB-117D-4F9A-8C97-3AFF8057520A}" srcOrd="3" destOrd="0" presId="urn:microsoft.com/office/officeart/2018/2/layout/IconCircleList"/>
    <dgm:cxn modelId="{56998BF8-8E8C-4C26-B437-DA08F5EE19F1}" type="presParOf" srcId="{6A704E78-1286-4839-A954-D50B04E11383}" destId="{D059666F-8018-4E09-B024-33E5B146CB48}" srcOrd="7" destOrd="0" presId="urn:microsoft.com/office/officeart/2018/2/layout/IconCircleList"/>
    <dgm:cxn modelId="{6EB734BF-9E06-42BD-820D-121032F32472}" type="presParOf" srcId="{6A704E78-1286-4839-A954-D50B04E11383}" destId="{7120F78C-90A3-4A63-90C7-E8516BC5DCEC}" srcOrd="8" destOrd="0" presId="urn:microsoft.com/office/officeart/2018/2/layout/IconCircleList"/>
    <dgm:cxn modelId="{49AB7AB0-E3DF-46E7-AA4F-D52D37133C87}" type="presParOf" srcId="{7120F78C-90A3-4A63-90C7-E8516BC5DCEC}" destId="{2AC86548-4605-4C4E-BC7E-2E014AC385B7}" srcOrd="0" destOrd="0" presId="urn:microsoft.com/office/officeart/2018/2/layout/IconCircleList"/>
    <dgm:cxn modelId="{28F9C105-E491-400D-A01D-7E7582644CCB}" type="presParOf" srcId="{7120F78C-90A3-4A63-90C7-E8516BC5DCEC}" destId="{17BAC9FC-9179-4B94-9D4B-37B2F022A25B}" srcOrd="1" destOrd="0" presId="urn:microsoft.com/office/officeart/2018/2/layout/IconCircleList"/>
    <dgm:cxn modelId="{1AC65111-4998-47F7-9710-853339B9DF3C}" type="presParOf" srcId="{7120F78C-90A3-4A63-90C7-E8516BC5DCEC}" destId="{A356A22C-124F-4796-988C-05D4B82DCB7F}" srcOrd="2" destOrd="0" presId="urn:microsoft.com/office/officeart/2018/2/layout/IconCircleList"/>
    <dgm:cxn modelId="{4A6AD09D-A49C-44BC-80FE-6C1D0D615CE4}" type="presParOf" srcId="{7120F78C-90A3-4A63-90C7-E8516BC5DCEC}" destId="{91AADA45-24BD-4FC0-B301-F069759A328F}" srcOrd="3" destOrd="0" presId="urn:microsoft.com/office/officeart/2018/2/layout/IconCircleList"/>
    <dgm:cxn modelId="{4E6C2145-DD90-4C85-BA83-178C1F54BE1D}" type="presParOf" srcId="{6A704E78-1286-4839-A954-D50B04E11383}" destId="{4CA854D3-6D9F-4C83-9F39-0DF8CD80A819}" srcOrd="9" destOrd="0" presId="urn:microsoft.com/office/officeart/2018/2/layout/IconCircleList"/>
    <dgm:cxn modelId="{B7000E83-2A0A-45D9-B0B9-395499ABE4EA}" type="presParOf" srcId="{6A704E78-1286-4839-A954-D50B04E11383}" destId="{8FDE116B-0103-47F3-B703-CA48F5E9D254}" srcOrd="10" destOrd="0" presId="urn:microsoft.com/office/officeart/2018/2/layout/IconCircleList"/>
    <dgm:cxn modelId="{BB3AC629-F489-4A4C-A5CC-86573570E22C}" type="presParOf" srcId="{8FDE116B-0103-47F3-B703-CA48F5E9D254}" destId="{C974BC23-FAC6-49A7-8285-10905AD2B014}" srcOrd="0" destOrd="0" presId="urn:microsoft.com/office/officeart/2018/2/layout/IconCircleList"/>
    <dgm:cxn modelId="{DCD3D790-9C1D-42E4-9C26-9B6B9F32B865}" type="presParOf" srcId="{8FDE116B-0103-47F3-B703-CA48F5E9D254}" destId="{93A55AC5-1D8C-4296-B31E-A87E22BE062E}" srcOrd="1" destOrd="0" presId="urn:microsoft.com/office/officeart/2018/2/layout/IconCircleList"/>
    <dgm:cxn modelId="{1BEAC0FD-3BCD-4AE4-8C80-C4187BCE47CD}" type="presParOf" srcId="{8FDE116B-0103-47F3-B703-CA48F5E9D254}" destId="{2F0647E1-1152-456B-AD51-05C69B5382E5}" srcOrd="2" destOrd="0" presId="urn:microsoft.com/office/officeart/2018/2/layout/IconCircleList"/>
    <dgm:cxn modelId="{26DB405B-1C12-4C04-A24E-EA1587070DAC}" type="presParOf" srcId="{8FDE116B-0103-47F3-B703-CA48F5E9D254}" destId="{A90AF798-5706-4DAA-928C-30362D5D9C0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17757-8898-48E1-95D3-E4BB6866BF42}">
      <dsp:nvSpPr>
        <dsp:cNvPr id="0" name=""/>
        <dsp:cNvSpPr/>
      </dsp:nvSpPr>
      <dsp:spPr>
        <a:xfrm>
          <a:off x="3286" y="288460"/>
          <a:ext cx="3203971" cy="8756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200k users and 84k movies</a:t>
          </a:r>
        </a:p>
      </dsp:txBody>
      <dsp:txXfrm>
        <a:off x="3286" y="288460"/>
        <a:ext cx="3203971" cy="875696"/>
      </dsp:txXfrm>
    </dsp:sp>
    <dsp:sp modelId="{432DB4E9-F73F-400B-B914-06B55A31416C}">
      <dsp:nvSpPr>
        <dsp:cNvPr id="0" name=""/>
        <dsp:cNvSpPr/>
      </dsp:nvSpPr>
      <dsp:spPr>
        <a:xfrm>
          <a:off x="3286" y="1164157"/>
          <a:ext cx="3203971" cy="28987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EBBE6-DE0D-44E5-AA05-92B4DC373AEA}">
      <dsp:nvSpPr>
        <dsp:cNvPr id="0" name=""/>
        <dsp:cNvSpPr/>
      </dsp:nvSpPr>
      <dsp:spPr>
        <a:xfrm>
          <a:off x="3655814" y="288460"/>
          <a:ext cx="3203971" cy="875696"/>
        </a:xfrm>
        <a:prstGeom prst="rect">
          <a:avLst/>
        </a:prstGeom>
        <a:solidFill>
          <a:schemeClr val="accent2">
            <a:hueOff val="2837564"/>
            <a:satOff val="7688"/>
            <a:lumOff val="-6079"/>
            <a:alphaOff val="0"/>
          </a:schemeClr>
        </a:solidFill>
        <a:ln w="19050" cap="flat" cmpd="sng" algn="ctr">
          <a:solidFill>
            <a:schemeClr val="accent2">
              <a:hueOff val="2837564"/>
              <a:satOff val="7688"/>
              <a:lumOff val="-60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Time complexity for all users: </a:t>
          </a:r>
        </a:p>
      </dsp:txBody>
      <dsp:txXfrm>
        <a:off x="3655814" y="288460"/>
        <a:ext cx="3203971" cy="875696"/>
      </dsp:txXfrm>
    </dsp:sp>
    <dsp:sp modelId="{077B8346-A0F3-4936-A710-9C62C849C7D3}">
      <dsp:nvSpPr>
        <dsp:cNvPr id="0" name=""/>
        <dsp:cNvSpPr/>
      </dsp:nvSpPr>
      <dsp:spPr>
        <a:xfrm>
          <a:off x="3655814" y="1164157"/>
          <a:ext cx="3203971" cy="2898720"/>
        </a:xfrm>
        <a:prstGeom prst="rect">
          <a:avLst/>
        </a:prstGeom>
        <a:solidFill>
          <a:schemeClr val="accent2">
            <a:tint val="40000"/>
            <a:alpha val="90000"/>
            <a:hueOff val="2927569"/>
            <a:satOff val="-5682"/>
            <a:lumOff val="-98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927569"/>
              <a:satOff val="-5682"/>
              <a:lumOff val="-9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O(N^2 x M) = O(3.36 x 10^15) = 11.5 days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O(M^2 x N) = O(1.41 x 10^11) = 1.68 min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O(M^2) memory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Impossible for all users in single run</a:t>
          </a:r>
        </a:p>
      </dsp:txBody>
      <dsp:txXfrm>
        <a:off x="3655814" y="1164157"/>
        <a:ext cx="3203971" cy="2898720"/>
      </dsp:txXfrm>
    </dsp:sp>
    <dsp:sp modelId="{7CBB2FA3-C2DA-45C7-916B-32803F81CF36}">
      <dsp:nvSpPr>
        <dsp:cNvPr id="0" name=""/>
        <dsp:cNvSpPr/>
      </dsp:nvSpPr>
      <dsp:spPr>
        <a:xfrm>
          <a:off x="7308342" y="288460"/>
          <a:ext cx="3203971" cy="875696"/>
        </a:xfrm>
        <a:prstGeom prst="rect">
          <a:avLst/>
        </a:prstGeom>
        <a:solidFill>
          <a:schemeClr val="accent2">
            <a:hueOff val="5675128"/>
            <a:satOff val="15375"/>
            <a:lumOff val="-12157"/>
            <a:alphaOff val="0"/>
          </a:schemeClr>
        </a:solidFill>
        <a:ln w="19050" cap="flat" cmpd="sng" algn="ctr">
          <a:solidFill>
            <a:schemeClr val="accent2">
              <a:hueOff val="5675128"/>
              <a:satOff val="15375"/>
              <a:lumOff val="-1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Dimensional reduction: </a:t>
          </a:r>
          <a:endParaRPr lang="en-US" sz="2400" kern="1200"/>
        </a:p>
      </dsp:txBody>
      <dsp:txXfrm>
        <a:off x="7308342" y="288460"/>
        <a:ext cx="3203971" cy="875696"/>
      </dsp:txXfrm>
    </dsp:sp>
    <dsp:sp modelId="{1A0B9683-55B6-4B75-9941-DAE410840C8C}">
      <dsp:nvSpPr>
        <dsp:cNvPr id="0" name=""/>
        <dsp:cNvSpPr/>
      </dsp:nvSpPr>
      <dsp:spPr>
        <a:xfrm>
          <a:off x="7308342" y="1164157"/>
          <a:ext cx="3203971" cy="2898720"/>
        </a:xfrm>
        <a:prstGeom prst="rect">
          <a:avLst/>
        </a:prstGeom>
        <a:solidFill>
          <a:schemeClr val="accent2">
            <a:tint val="40000"/>
            <a:alpha val="90000"/>
            <a:hueOff val="5855138"/>
            <a:satOff val="-11364"/>
            <a:lumOff val="-1969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855138"/>
              <a:satOff val="-11364"/>
              <a:lumOff val="-19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/>
            <a:t>Not possible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/>
            <a:t>Unbearable for even 84k movies</a:t>
          </a:r>
          <a:endParaRPr lang="en-US" sz="2400" kern="1200"/>
        </a:p>
      </dsp:txBody>
      <dsp:txXfrm>
        <a:off x="7308342" y="1164157"/>
        <a:ext cx="3203971" cy="2898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9C13D-1969-45E0-BBB3-24FCFC76D5C5}">
      <dsp:nvSpPr>
        <dsp:cNvPr id="0" name=""/>
        <dsp:cNvSpPr/>
      </dsp:nvSpPr>
      <dsp:spPr>
        <a:xfrm>
          <a:off x="3286" y="378684"/>
          <a:ext cx="320397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k-D trees</a:t>
          </a:r>
          <a:endParaRPr lang="en-IN" sz="2700" kern="1200" dirty="0"/>
        </a:p>
      </dsp:txBody>
      <dsp:txXfrm>
        <a:off x="3286" y="378684"/>
        <a:ext cx="3203971" cy="777600"/>
      </dsp:txXfrm>
    </dsp:sp>
    <dsp:sp modelId="{49D78B19-2880-43FA-A0E6-52686F1E5718}">
      <dsp:nvSpPr>
        <dsp:cNvPr id="0" name=""/>
        <dsp:cNvSpPr/>
      </dsp:nvSpPr>
      <dsp:spPr>
        <a:xfrm>
          <a:off x="3286" y="1156284"/>
          <a:ext cx="3203971" cy="28163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Low dimensional and real-valued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/>
            <a:t>𝒪</a:t>
          </a:r>
          <a14:m xmlns:a14="http://schemas.microsoft.com/office/drawing/2010/main">
            <m:oMath xmlns:m="http://schemas.openxmlformats.org/officeDocument/2006/math">
              <m:r>
                <a:rPr lang="en-US" sz="27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sz="2700" b="0" i="1" kern="1200" smtClean="0">
                  <a:latin typeface="Cambria Math" panose="02040503050406030204" pitchFamily="18" charset="0"/>
                </a:rPr>
                <m:t>𝑀</m:t>
              </m:r>
              <m:func>
                <m:funcPr>
                  <m:ctrlPr>
                    <a:rPr lang="en-US" sz="2700" b="0" i="1" kern="1200" smtClean="0">
                      <a:latin typeface="Cambria Math" panose="02040503050406030204" pitchFamily="18" charset="0"/>
                    </a:rPr>
                  </m:ctrlPr>
                </m:funcPr>
                <m:fName>
                  <m:sSub>
                    <m:sSubPr>
                      <m:ctrlPr>
                        <a:rPr lang="en-US" sz="27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sz="2700" b="0" i="0" kern="1200" smtClean="0">
                          <a:latin typeface="Cambria Math" panose="02040503050406030204" pitchFamily="18" charset="0"/>
                        </a:rPr>
                        <m:t>log</m:t>
                      </m:r>
                    </m:e>
                    <m:sub>
                      <m:r>
                        <a:rPr lang="en-US" sz="27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fName>
                <m:e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</m:func>
              <m:r>
                <a:rPr lang="en-US" sz="27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IN" sz="2700" kern="1200" dirty="0"/>
            <a:t>, when </a:t>
          </a:r>
          <a14:m xmlns:a14="http://schemas.microsoft.com/office/drawing/2010/main">
            <m:oMath xmlns:m="http://schemas.openxmlformats.org/officeDocument/2006/math">
              <m:r>
                <a:rPr lang="en-US" sz="2700" b="0" i="1" kern="1200" smtClean="0">
                  <a:latin typeface="Cambria Math" panose="02040503050406030204" pitchFamily="18" charset="0"/>
                </a:rPr>
                <m:t>𝑀</m:t>
              </m:r>
              <m:r>
                <a:rPr lang="en-US" sz="27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7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Can miss neighbours</a:t>
          </a:r>
          <a:endParaRPr lang="en-US" sz="2700" kern="1200" dirty="0"/>
        </a:p>
      </dsp:txBody>
      <dsp:txXfrm>
        <a:off x="3286" y="1156284"/>
        <a:ext cx="3203971" cy="2816369"/>
      </dsp:txXfrm>
    </dsp:sp>
    <dsp:sp modelId="{A7707A8A-EEB0-4A20-8500-D36831676564}">
      <dsp:nvSpPr>
        <dsp:cNvPr id="0" name=""/>
        <dsp:cNvSpPr/>
      </dsp:nvSpPr>
      <dsp:spPr>
        <a:xfrm>
          <a:off x="3655814" y="378684"/>
          <a:ext cx="320397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Inverted lists</a:t>
          </a:r>
          <a:endParaRPr lang="en-IN" sz="2700" kern="1200" dirty="0"/>
        </a:p>
      </dsp:txBody>
      <dsp:txXfrm>
        <a:off x="3655814" y="378684"/>
        <a:ext cx="3203971" cy="777600"/>
      </dsp:txXfrm>
    </dsp:sp>
    <dsp:sp modelId="{19D0D133-0E10-4DF4-AC23-9474F29A6B3C}">
      <dsp:nvSpPr>
        <dsp:cNvPr id="0" name=""/>
        <dsp:cNvSpPr/>
      </dsp:nvSpPr>
      <dsp:spPr>
        <a:xfrm>
          <a:off x="3655814" y="1156284"/>
          <a:ext cx="3203971" cy="28163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High dimensional, sparse data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/>
            <a:t>𝒪</a:t>
          </a:r>
          <a14:m xmlns:a14="http://schemas.microsoft.com/office/drawing/2010/main">
            <m:oMath xmlns:m="http://schemas.openxmlformats.org/officeDocument/2006/math">
              <m:r>
                <a:rPr lang="en-US" sz="2700" b="0" i="1" kern="1200" smtClean="0">
                  <a:latin typeface="Cambria Math" panose="02040503050406030204" pitchFamily="18" charset="0"/>
                </a:rPr>
                <m:t>(</m:t>
              </m:r>
              <m:sSup>
                <m:sSupPr>
                  <m:ctrlPr>
                    <a:rPr lang="en-US" sz="27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sSup>
                <m:sSupPr>
                  <m:ctrlPr>
                    <a:rPr lang="en-US" sz="27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𝑀</m:t>
                  </m:r>
                </m:e>
                <m:sup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7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IN" sz="2700" kern="1200" dirty="0"/>
            <a:t>,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7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7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700" b="0" i="1" kern="1200" smtClean="0">
                  <a:latin typeface="Cambria Math" panose="02040503050406030204" pitchFamily="18" charset="0"/>
                </a:rPr>
                <m:t>𝑁</m:t>
              </m:r>
              <m:r>
                <a:rPr lang="en-US" sz="2700" b="0" i="1" kern="1200" smtClean="0">
                  <a:latin typeface="Cambria Math" panose="02040503050406030204" pitchFamily="18" charset="0"/>
                </a:rPr>
                <m:t>, </m:t>
              </m:r>
              <m:sSup>
                <m:sSupPr>
                  <m:ctrlPr>
                    <a:rPr lang="en-US" sz="27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𝑀</m:t>
                  </m:r>
                </m:e>
                <m:sup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7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700" b="0" i="1" kern="1200" smtClean="0">
                  <a:latin typeface="Cambria Math" panose="02040503050406030204" pitchFamily="18" charset="0"/>
                </a:rPr>
                <m:t>𝑀</m:t>
              </m:r>
            </m:oMath>
          </a14:m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Exact</a:t>
          </a:r>
          <a:endParaRPr lang="en-US" sz="2700" kern="1200" dirty="0"/>
        </a:p>
      </dsp:txBody>
      <dsp:txXfrm>
        <a:off x="3655814" y="1156284"/>
        <a:ext cx="3203971" cy="2816369"/>
      </dsp:txXfrm>
    </dsp:sp>
    <dsp:sp modelId="{54BAE032-154A-4A54-81C2-09257E6696DA}">
      <dsp:nvSpPr>
        <dsp:cNvPr id="0" name=""/>
        <dsp:cNvSpPr/>
      </dsp:nvSpPr>
      <dsp:spPr>
        <a:xfrm>
          <a:off x="7308342" y="378684"/>
          <a:ext cx="320397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LSH</a:t>
          </a:r>
          <a:endParaRPr lang="en-IN" sz="2700" kern="1200" dirty="0"/>
        </a:p>
      </dsp:txBody>
      <dsp:txXfrm>
        <a:off x="7308342" y="378684"/>
        <a:ext cx="3203971" cy="777600"/>
      </dsp:txXfrm>
    </dsp:sp>
    <dsp:sp modelId="{E46D4C02-EFB1-436D-A4A7-EB6FEF7FB939}">
      <dsp:nvSpPr>
        <dsp:cNvPr id="0" name=""/>
        <dsp:cNvSpPr/>
      </dsp:nvSpPr>
      <dsp:spPr>
        <a:xfrm>
          <a:off x="7308342" y="1156284"/>
          <a:ext cx="3203971" cy="28163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/>
            <a:t>High-d, real-valued or discrete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/>
            <a:t>𝒪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27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p>
                    <m:sSupPr>
                      <m:ctrlPr>
                        <a:rPr lang="en-US" sz="27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700" b="0" i="1" kern="1200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sz="2700" b="0" i="1" kern="1200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𝑀</m:t>
                  </m:r>
                </m:e>
              </m:d>
              <m:r>
                <a:rPr lang="en-US" sz="2700" b="0" i="1" kern="1200" smtClean="0">
                  <a:latin typeface="Cambria Math" panose="02040503050406030204" pitchFamily="18" charset="0"/>
                </a:rPr>
                <m:t>, </m:t>
              </m:r>
              <m:sSup>
                <m:sSupPr>
                  <m:ctrlPr>
                    <a:rPr lang="en-US" sz="27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7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7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Bits in fingerprint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Can miss neighbours</a:t>
          </a:r>
          <a:endParaRPr lang="en-US" sz="2700" kern="1200" dirty="0"/>
        </a:p>
      </dsp:txBody>
      <dsp:txXfrm>
        <a:off x="7308342" y="1156284"/>
        <a:ext cx="3203971" cy="2816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9C13D-1969-45E0-BBB3-24FCFC76D5C5}">
      <dsp:nvSpPr>
        <dsp:cNvPr id="0" name=""/>
        <dsp:cNvSpPr/>
      </dsp:nvSpPr>
      <dsp:spPr>
        <a:xfrm>
          <a:off x="3286" y="378684"/>
          <a:ext cx="3203971" cy="777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k-D trees</a:t>
          </a:r>
          <a:endParaRPr lang="en-IN" sz="2700" kern="1200" dirty="0"/>
        </a:p>
      </dsp:txBody>
      <dsp:txXfrm>
        <a:off x="3286" y="378684"/>
        <a:ext cx="3203971" cy="777600"/>
      </dsp:txXfrm>
    </dsp:sp>
    <dsp:sp modelId="{49D78B19-2880-43FA-A0E6-52686F1E5718}">
      <dsp:nvSpPr>
        <dsp:cNvPr id="0" name=""/>
        <dsp:cNvSpPr/>
      </dsp:nvSpPr>
      <dsp:spPr>
        <a:xfrm>
          <a:off x="3286" y="1156284"/>
          <a:ext cx="3203971" cy="281636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Low dimensional and real-valued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/>
            <a:t>𝒪</a:t>
          </a:r>
          <a14:m xmlns:a14="http://schemas.microsoft.com/office/drawing/2010/main">
            <m:oMath xmlns:m="http://schemas.openxmlformats.org/officeDocument/2006/math">
              <m:r>
                <a:rPr lang="en-US" sz="27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sz="2700" b="0" i="1" kern="1200" smtClean="0">
                  <a:latin typeface="Cambria Math" panose="02040503050406030204" pitchFamily="18" charset="0"/>
                </a:rPr>
                <m:t>𝑀</m:t>
              </m:r>
              <m:func>
                <m:funcPr>
                  <m:ctrlPr>
                    <a:rPr lang="en-US" sz="2700" b="0" i="1" kern="1200" smtClean="0">
                      <a:latin typeface="Cambria Math" panose="02040503050406030204" pitchFamily="18" charset="0"/>
                    </a:rPr>
                  </m:ctrlPr>
                </m:funcPr>
                <m:fName>
                  <m:sSub>
                    <m:sSubPr>
                      <m:ctrlPr>
                        <a:rPr lang="en-US" sz="27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sz="2700" b="0" i="0" kern="1200" smtClean="0">
                          <a:latin typeface="Cambria Math" panose="02040503050406030204" pitchFamily="18" charset="0"/>
                        </a:rPr>
                        <m:t>log</m:t>
                      </m:r>
                    </m:e>
                    <m:sub>
                      <m:r>
                        <a:rPr lang="en-US" sz="27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fName>
                <m:e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</m:func>
              <m:r>
                <a:rPr lang="en-US" sz="27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IN" sz="2700" kern="1200" dirty="0"/>
            <a:t>, when </a:t>
          </a:r>
          <a14:m xmlns:a14="http://schemas.microsoft.com/office/drawing/2010/main">
            <m:oMath xmlns:m="http://schemas.openxmlformats.org/officeDocument/2006/math">
              <m:r>
                <a:rPr lang="en-US" sz="2700" b="0" i="1" kern="1200" smtClean="0">
                  <a:latin typeface="Cambria Math" panose="02040503050406030204" pitchFamily="18" charset="0"/>
                </a:rPr>
                <m:t>𝑀</m:t>
              </m:r>
              <m:r>
                <a:rPr lang="en-US" sz="27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7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Can miss neighbours</a:t>
          </a:r>
          <a:endParaRPr lang="en-US" sz="2700" kern="1200" dirty="0"/>
        </a:p>
      </dsp:txBody>
      <dsp:txXfrm>
        <a:off x="3286" y="1156284"/>
        <a:ext cx="3203971" cy="2816369"/>
      </dsp:txXfrm>
    </dsp:sp>
    <dsp:sp modelId="{A7707A8A-EEB0-4A20-8500-D36831676564}">
      <dsp:nvSpPr>
        <dsp:cNvPr id="0" name=""/>
        <dsp:cNvSpPr/>
      </dsp:nvSpPr>
      <dsp:spPr>
        <a:xfrm>
          <a:off x="3655814" y="378684"/>
          <a:ext cx="3203971" cy="777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Inverted lists</a:t>
          </a:r>
          <a:endParaRPr lang="en-IN" sz="2700" kern="1200" dirty="0"/>
        </a:p>
      </dsp:txBody>
      <dsp:txXfrm>
        <a:off x="3655814" y="378684"/>
        <a:ext cx="3203971" cy="777600"/>
      </dsp:txXfrm>
    </dsp:sp>
    <dsp:sp modelId="{19D0D133-0E10-4DF4-AC23-9474F29A6B3C}">
      <dsp:nvSpPr>
        <dsp:cNvPr id="0" name=""/>
        <dsp:cNvSpPr/>
      </dsp:nvSpPr>
      <dsp:spPr>
        <a:xfrm>
          <a:off x="3655814" y="1156284"/>
          <a:ext cx="3203971" cy="281636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High dimensional, sparse data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/>
            <a:t>𝒪</a:t>
          </a:r>
          <a14:m xmlns:a14="http://schemas.microsoft.com/office/drawing/2010/main">
            <m:oMath xmlns:m="http://schemas.openxmlformats.org/officeDocument/2006/math">
              <m:r>
                <a:rPr lang="en-US" sz="2700" b="0" i="1" kern="1200" smtClean="0">
                  <a:latin typeface="Cambria Math" panose="02040503050406030204" pitchFamily="18" charset="0"/>
                </a:rPr>
                <m:t>(</m:t>
              </m:r>
              <m:sSup>
                <m:sSupPr>
                  <m:ctrlPr>
                    <a:rPr lang="en-US" sz="27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sSup>
                <m:sSupPr>
                  <m:ctrlPr>
                    <a:rPr lang="en-US" sz="27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𝑀</m:t>
                  </m:r>
                </m:e>
                <m:sup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7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IN" sz="2700" kern="1200" dirty="0"/>
            <a:t>,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7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7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700" b="0" i="1" kern="1200" smtClean="0">
                  <a:latin typeface="Cambria Math" panose="02040503050406030204" pitchFamily="18" charset="0"/>
                </a:rPr>
                <m:t>𝑁</m:t>
              </m:r>
              <m:r>
                <a:rPr lang="en-US" sz="2700" b="0" i="1" kern="1200" smtClean="0">
                  <a:latin typeface="Cambria Math" panose="02040503050406030204" pitchFamily="18" charset="0"/>
                </a:rPr>
                <m:t>, </m:t>
              </m:r>
              <m:sSup>
                <m:sSupPr>
                  <m:ctrlPr>
                    <a:rPr lang="en-US" sz="27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𝑀</m:t>
                  </m:r>
                </m:e>
                <m:sup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7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700" b="0" i="1" kern="1200" smtClean="0">
                  <a:latin typeface="Cambria Math" panose="02040503050406030204" pitchFamily="18" charset="0"/>
                </a:rPr>
                <m:t>𝑀</m:t>
              </m:r>
            </m:oMath>
          </a14:m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Exact</a:t>
          </a:r>
          <a:endParaRPr lang="en-US" sz="2700" kern="1200" dirty="0"/>
        </a:p>
      </dsp:txBody>
      <dsp:txXfrm>
        <a:off x="3655814" y="1156284"/>
        <a:ext cx="3203971" cy="2816369"/>
      </dsp:txXfrm>
    </dsp:sp>
    <dsp:sp modelId="{54BAE032-154A-4A54-81C2-09257E6696DA}">
      <dsp:nvSpPr>
        <dsp:cNvPr id="0" name=""/>
        <dsp:cNvSpPr/>
      </dsp:nvSpPr>
      <dsp:spPr>
        <a:xfrm>
          <a:off x="7308342" y="378684"/>
          <a:ext cx="3203971" cy="777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LSH</a:t>
          </a:r>
          <a:endParaRPr lang="en-IN" sz="2700" kern="1200" dirty="0"/>
        </a:p>
      </dsp:txBody>
      <dsp:txXfrm>
        <a:off x="7308342" y="378684"/>
        <a:ext cx="3203971" cy="777600"/>
      </dsp:txXfrm>
    </dsp:sp>
    <dsp:sp modelId="{E46D4C02-EFB1-436D-A4A7-EB6FEF7FB939}">
      <dsp:nvSpPr>
        <dsp:cNvPr id="0" name=""/>
        <dsp:cNvSpPr/>
      </dsp:nvSpPr>
      <dsp:spPr>
        <a:xfrm>
          <a:off x="7308342" y="1156284"/>
          <a:ext cx="3203971" cy="281636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/>
            <a:t>High-d, real-valued or discrete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/>
            <a:t>𝒪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27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p>
                    <m:sSupPr>
                      <m:ctrlPr>
                        <a:rPr lang="en-US" sz="27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700" b="0" i="1" kern="1200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sz="2700" b="0" i="1" kern="1200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𝑀</m:t>
                  </m:r>
                </m:e>
              </m:d>
              <m:r>
                <a:rPr lang="en-US" sz="2700" b="0" i="1" kern="1200" smtClean="0">
                  <a:latin typeface="Cambria Math" panose="02040503050406030204" pitchFamily="18" charset="0"/>
                </a:rPr>
                <m:t>, </m:t>
              </m:r>
              <m:sSup>
                <m:sSupPr>
                  <m:ctrlPr>
                    <a:rPr lang="en-US" sz="27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7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7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7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Bits in fingerprint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Can miss neighbours</a:t>
          </a:r>
          <a:endParaRPr lang="en-US" sz="2700" kern="1200" dirty="0"/>
        </a:p>
      </dsp:txBody>
      <dsp:txXfrm>
        <a:off x="7308342" y="1156284"/>
        <a:ext cx="3203971" cy="2816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EA2D7-0E00-4521-8E51-C7BA99AD9979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68BBD-7CF0-43C1-B7D5-924D69C96744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D51E2-6374-4A35-8C5D-37D8DFA002C0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Complete k-NN using Inverted lists</a:t>
          </a:r>
        </a:p>
      </dsp:txBody>
      <dsp:txXfrm>
        <a:off x="1172126" y="908559"/>
        <a:ext cx="2114937" cy="897246"/>
      </dsp:txXfrm>
    </dsp:sp>
    <dsp:sp modelId="{D6FBCD19-6ED5-4666-91A9-B94A7100FCF9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83E3D-52DA-4B08-AB92-E638DB82B47C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D6D4F-7DA8-4501-BD5C-3D5F472434E5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Test more on </a:t>
          </a:r>
          <a:r>
            <a:rPr lang="en-US" sz="1900" kern="1200" dirty="0">
              <a:solidFill>
                <a:schemeClr val="tx1"/>
              </a:solidFill>
            </a:rPr>
            <a:t>k-means</a:t>
          </a:r>
          <a:r>
            <a:rPr lang="en-US" sz="1900" kern="1200" dirty="0"/>
            <a:t> heuristic</a:t>
          </a:r>
        </a:p>
      </dsp:txBody>
      <dsp:txXfrm>
        <a:off x="4745088" y="908559"/>
        <a:ext cx="2114937" cy="897246"/>
      </dsp:txXfrm>
    </dsp:sp>
    <dsp:sp modelId="{4329DB58-F81E-4E33-B051-76D1F152C9A0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DBC28-DA2D-4853-8E50-91D1C4B98EF8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BE6A5-E624-4AA3-B827-64A78B102C95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Mix k-NN with k-means</a:t>
          </a:r>
        </a:p>
      </dsp:txBody>
      <dsp:txXfrm>
        <a:off x="8318049" y="908559"/>
        <a:ext cx="2114937" cy="897246"/>
      </dsp:txXfrm>
    </dsp:sp>
    <dsp:sp modelId="{74947979-1E48-448B-9EF9-611AFE8DA897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AD931-962A-491D-8B0D-153AB5F4CE1E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CD1CB-117D-4F9A-8C97-3AFF8057520A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 more param grid in ALS</a:t>
          </a:r>
        </a:p>
      </dsp:txBody>
      <dsp:txXfrm>
        <a:off x="1172126" y="2545532"/>
        <a:ext cx="2114937" cy="897246"/>
      </dsp:txXfrm>
    </dsp:sp>
    <dsp:sp modelId="{2AC86548-4605-4C4E-BC7E-2E014AC385B7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AC9FC-9179-4B94-9D4B-37B2F022A25B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ADA45-24BD-4FC0-B301-F069759A328F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Convex Optimization formulation</a:t>
          </a:r>
        </a:p>
      </dsp:txBody>
      <dsp:txXfrm>
        <a:off x="4745088" y="2545532"/>
        <a:ext cx="2114937" cy="897246"/>
      </dsp:txXfrm>
    </dsp:sp>
    <dsp:sp modelId="{C974BC23-FAC6-49A7-8285-10905AD2B014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55AC5-1D8C-4296-B31E-A87E22BE062E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AF798-5706-4DAA-928C-30362D5D9C07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Concentrate on Ranking version</a:t>
          </a:r>
        </a:p>
      </dsp:txBody>
      <dsp:txXfrm>
        <a:off x="8318049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2CD9-856A-B831-5B8A-1DB87F38C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327D-0315-2FAD-93AA-4737BCD78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6AE9D-6258-9086-0094-75CF97F7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908C0-195E-5DA7-07E9-A3B4F382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48161-201C-5661-0799-ECC3A393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56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2020-5824-14B7-E3DE-6658125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B1B69-D615-9AC7-6F45-8F054FCCA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905B5-BAFB-B8C2-C8C7-A81D3E21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DABFE-8079-43CE-493E-C4BFC141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2F176-0FC5-84E5-C057-B7F0757F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02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88D50-8DE6-5501-F371-6C2D1DB75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399AA-7AC3-0859-FB31-31C34288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B57D6-C4D6-876E-6408-FD3D192B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04E95-FE1E-703F-2627-9BEE5825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3D1E-54A1-CA4C-73E8-BCD314BE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004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25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43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34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36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687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071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788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45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ECD1-621C-CC17-0B15-940B4D25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FD8D-F78D-3AC7-E220-49E691EB9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4336-652F-F01E-50F1-6CB91A5E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F83B-1512-0F3B-757D-4E14719D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29B4-57AA-1FF9-728F-9CC9BCDF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96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0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241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2103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792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211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46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75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543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6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86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6879-E00D-0935-868D-88F01D51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D2067-258A-39F3-99A4-52564BBB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6A99-7D55-0333-6310-38209F83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6AAF-A589-5BE9-1AD7-E526DE72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F4CD-8A61-A6A4-09F6-3C9C9446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497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6565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7947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168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9642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0328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2525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9786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069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3280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42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35E3-535C-F58D-36A3-AF36E0D2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5DDD-930D-5BF8-1E3D-F28D97787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8ED9F-1C03-7E7B-0E99-E6CD6DF54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E909D-4A17-8BAC-487D-D7E2066D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708B3-9927-F4A8-C9F2-08972163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0AB6D-B70D-D3E9-B43E-F3A36DE9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7969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0159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181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34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6823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4543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6813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646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3386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351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3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EC13-5D1F-23B8-CA41-388B0EA0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34E9F-42B6-0947-C7F0-63329F53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9CE5-AA28-E958-E292-508D3FDFA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39960-17EE-A0E6-79C9-32F0D823F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3C7D9-D24C-66A4-EE9F-FCFADB1CC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A1976-7828-CE2A-D8F4-76DC28B7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FF99D-5D79-5176-1FF8-59E77E6B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DF707-F70F-93CD-972E-93313B72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0055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950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904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9852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3577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6486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3303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9845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1330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7377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1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0865-0429-5219-9D18-9272888C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7A246-E462-D85E-D519-57453C47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581DF-5180-B468-E732-73990BC4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037CB-C96A-5DC6-8ACD-B1447AAE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01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8851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942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7089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2329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605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32223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6785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06447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62544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5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3B4FE-789B-3ADF-EBD8-44916666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F7658-FC6D-4AC7-0195-CED0C76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B86D9-292A-E063-318F-84E3AC1B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0088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89572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472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9960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1853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5295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3046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9501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16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272D-2242-CD43-EFFE-DA2DB647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9C28-D4E1-3F46-2B8C-408A5E473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44AF5-EDC7-8197-08C2-5EB490A99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B6636-E140-AFDA-E1B3-35EA581C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5AFB1-08CD-1D64-A3CC-E129B4E1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B034A-A543-97A5-2F56-45C5F56E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7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08E9-82AB-3731-AA9B-D1719EF9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5C83D-D167-96D9-48C1-C357CFE72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EF97B-4F92-61C0-5A44-7AE3E9E3F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84E0E-C722-01F2-132F-3D1F9301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A5F63-1FBB-2CD3-9A0B-0068559A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59891-396A-2002-56FE-8D7E151A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1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13AA6-5488-195B-F90D-4DD26217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EE9C-078B-C88C-C0FD-C53C4C935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70D13-5C6F-6FCB-F72E-A25178453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07C67-2C16-7295-06D3-9CD24D9AC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E6433-6C31-5B52-A741-26D73D85A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5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366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587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627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107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78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231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1D1093-08B2-2222-EF58-5FF4BF23B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Recommendation System using </a:t>
            </a:r>
            <a:r>
              <a:rPr lang="en-US" sz="5600" dirty="0" err="1">
                <a:solidFill>
                  <a:schemeClr val="bg1"/>
                </a:solidFill>
              </a:rPr>
              <a:t>PySpark</a:t>
            </a:r>
            <a:endParaRPr lang="en-IN" sz="5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AF4AE-5AEE-5A21-8FFF-703F169A6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Peeyush Dyavarashetty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9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68920F-3C89-4780-A399-2A0099F4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6BC9098-A1F2-42B4-B3CE-C89D727FA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21BA563-EEB4-4E92-9277-DBB5C6315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99245BA-7784-4E0D-ABE1-A4FB596E4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F442D6D-30A3-40EA-ADD8-5313A3BB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9E679B4-D12E-448A-8D8F-7183D6A2E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17E3CDF-0144-4FB2-A798-156EC310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8563AC-4C4D-EAE1-2DB4-0E3146BB2E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80354" y="721439"/>
            <a:ext cx="6414815" cy="55808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A78185F-DBFB-EC59-B542-516C71AE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622" y="721439"/>
            <a:ext cx="3561471" cy="13234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Split – Time based or Random?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F30568-05A8-A668-1726-F1C96855D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9698" y="2766317"/>
            <a:ext cx="4036255" cy="28622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Average rating per year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Mean: 3.55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Median: 3.548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Standard deviation: 0.067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Min rating: 3.43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Max rating: 3.75</a:t>
            </a:r>
          </a:p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Independent of time</a:t>
            </a:r>
          </a:p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Random split is fine</a:t>
            </a:r>
          </a:p>
          <a:p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0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6AC9-F6EE-B9BA-F44F-5072A6C5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 Statistics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F2B5-A1A1-DFCF-ED26-43C971FCC0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Train split: 80%</a:t>
            </a:r>
          </a:p>
          <a:p>
            <a:pPr lvl="1"/>
            <a:r>
              <a:rPr lang="en-US" dirty="0"/>
              <a:t>Number of users: 200948</a:t>
            </a:r>
          </a:p>
          <a:p>
            <a:pPr lvl="1"/>
            <a:r>
              <a:rPr lang="en-US" dirty="0"/>
              <a:t>Number of movies: 80185</a:t>
            </a:r>
          </a:p>
          <a:p>
            <a:r>
              <a:rPr lang="en-US" dirty="0"/>
              <a:t>Matrix sparsity: 0.159%</a:t>
            </a:r>
          </a:p>
          <a:p>
            <a:r>
              <a:rPr lang="en-US" dirty="0"/>
              <a:t>Average ratings</a:t>
            </a:r>
          </a:p>
          <a:p>
            <a:pPr lvl="1"/>
            <a:r>
              <a:rPr lang="en-US" dirty="0"/>
              <a:t>Per user: 127.4</a:t>
            </a:r>
          </a:p>
          <a:p>
            <a:pPr lvl="1"/>
            <a:r>
              <a:rPr lang="en-US" dirty="0"/>
              <a:t>Per movie: 319.27</a:t>
            </a:r>
          </a:p>
          <a:p>
            <a:r>
              <a:rPr lang="en-US" dirty="0"/>
              <a:t>Ratings are skewed</a:t>
            </a:r>
          </a:p>
          <a:p>
            <a:pPr lvl="1"/>
            <a:r>
              <a:rPr lang="en-US" dirty="0"/>
              <a:t>Tending towards 4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AA4319-E0E6-9ECC-EFB3-A1E281A11A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9825" y="1829594"/>
            <a:ext cx="5086350" cy="4343400"/>
          </a:xfrm>
        </p:spPr>
      </p:pic>
    </p:spTree>
    <p:extLst>
      <p:ext uri="{BB962C8B-B14F-4D97-AF65-F5344CB8AC3E}">
        <p14:creationId xmlns:p14="http://schemas.microsoft.com/office/powerpoint/2010/main" val="56508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43566F-A57A-2C8A-4E3E-61B0E20E6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848FB-A943-7F2A-A5F5-54CD6F6E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653" y="475785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Training data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B996-A585-A131-D549-0DA3A7B2C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1854" y="2125737"/>
            <a:ext cx="4834021" cy="4044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 split: 80%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Number of users: 200948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Number of movies: 80185</a:t>
            </a:r>
          </a:p>
          <a:p>
            <a:r>
              <a:rPr lang="en-US" dirty="0">
                <a:solidFill>
                  <a:schemeClr val="bg1"/>
                </a:solidFill>
              </a:rPr>
              <a:t>Matrix sparsity: 0.159%</a:t>
            </a:r>
          </a:p>
          <a:p>
            <a:r>
              <a:rPr lang="en-US" dirty="0">
                <a:solidFill>
                  <a:schemeClr val="bg1"/>
                </a:solidFill>
              </a:rPr>
              <a:t>Average ratings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Per user: 127.4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Per movie: 319.27</a:t>
            </a:r>
          </a:p>
          <a:p>
            <a:r>
              <a:rPr lang="en-US" dirty="0">
                <a:solidFill>
                  <a:schemeClr val="bg1"/>
                </a:solidFill>
              </a:rPr>
              <a:t>Ratings are skewed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Tending towards 4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788243-F60C-1441-016D-A65E734524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3600" y="1378780"/>
            <a:ext cx="4920513" cy="4207037"/>
          </a:xfrm>
          <a:prstGeom prst="rect">
            <a:avLst/>
          </a:prstGeom>
        </p:spPr>
      </p:pic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165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D813D1-BA6B-40B4-A101-04BB8944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A3DFA5-2D7B-4989-8ED7-8321EC11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24DF8-0195-E2DE-97B3-E09C226B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10" y="269672"/>
            <a:ext cx="3629555" cy="18935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Users and Movies Distribution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2691E6F-401E-E376-BF9E-EDD6BC329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841" y="2163196"/>
            <a:ext cx="2937824" cy="29415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Long Tail</a:t>
            </a:r>
          </a:p>
          <a:p>
            <a:r>
              <a:rPr lang="en-US" sz="1800" dirty="0"/>
              <a:t>Few users rated many movies</a:t>
            </a:r>
          </a:p>
          <a:p>
            <a:r>
              <a:rPr lang="en-US" sz="1800" dirty="0"/>
              <a:t>Few movies are rated by many users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668CBC-1B13-FB1A-DA7B-0FEC41F582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12296" y="617248"/>
            <a:ext cx="7594694" cy="273408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A605F8F-DFC5-33C3-9ED5-7ADC94AB3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464" y="3498319"/>
            <a:ext cx="7594695" cy="271510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42D313-6403-E6C2-1026-D64CC77A1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41" y="3902188"/>
            <a:ext cx="3106497" cy="231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F9F223-C1DF-BDFA-D05B-CD4B92EE95EE}"/>
              </a:ext>
            </a:extLst>
          </p:cNvPr>
          <p:cNvSpPr txBox="1"/>
          <p:nvPr/>
        </p:nvSpPr>
        <p:spPr>
          <a:xfrm>
            <a:off x="8055788" y="6539076"/>
            <a:ext cx="3626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https://neptune.ai/blog/recommender-systems-metrics</a:t>
            </a:r>
          </a:p>
        </p:txBody>
      </p:sp>
    </p:spTree>
    <p:extLst>
      <p:ext uri="{BB962C8B-B14F-4D97-AF65-F5344CB8AC3E}">
        <p14:creationId xmlns:p14="http://schemas.microsoft.com/office/powerpoint/2010/main" val="2590388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A8DB06-3977-79D1-2413-0D562C520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4C516A3-38C0-4F58-9700-081CB0D1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12192000" cy="4286159"/>
            <a:chOff x="0" y="1"/>
            <a:chExt cx="12192000" cy="4286159"/>
          </a:xfrm>
          <a:effectLst>
            <a:outerShdw blurRad="3810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031B548F-BAE0-4401-9139-6545BCD3C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1"/>
              <a:ext cx="12192000" cy="4000975"/>
              <a:chOff x="0" y="1"/>
              <a:chExt cx="12192000" cy="4000975"/>
            </a:xfrm>
          </p:grpSpPr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E4511E12-8D97-4D29-97DA-824875B13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2267ACB5-D743-4981-82A7-934D0A6BD8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13BB3ECA-2783-40C5-BE31-E5A2B6215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528992"/>
              <a:ext cx="12192000" cy="757168"/>
              <a:chOff x="0" y="2959818"/>
              <a:chExt cx="12192000" cy="757168"/>
            </a:xfrm>
          </p:grpSpPr>
          <p:sp>
            <p:nvSpPr>
              <p:cNvPr id="1036" name="Freeform: Shape 1035">
                <a:extLst>
                  <a:ext uri="{FF2B5EF4-FFF2-40B4-BE49-F238E27FC236}">
                    <a16:creationId xmlns:a16="http://schemas.microsoft.com/office/drawing/2014/main" id="{762FAB9C-1F29-451A-B39A-BDF3256934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524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14658BE9-BAE2-4EEF-94FE-33319BDCA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F8D108-4D55-F4D1-8B80-4BA18FC8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601" y="4348783"/>
            <a:ext cx="2769055" cy="206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47F781-0C6B-D956-B716-7EE162AC92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27424" y="611891"/>
            <a:ext cx="7016964" cy="252610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A5532F-A2DA-1B4D-A9C9-302CA272E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257" y="4286160"/>
            <a:ext cx="6862624" cy="2453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8CBF0E-6946-3BBB-54D8-8306ABCA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25" y="676181"/>
            <a:ext cx="4391024" cy="11737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Users and Movies Distribution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B6F5DAC-3CF7-1578-6AC4-D5D591F5E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6601" y="2030825"/>
            <a:ext cx="5692774" cy="5059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Long Tail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Few users rated many movies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Few movies are rated by many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835A0-0ECA-534E-FC81-B25E1A04182B}"/>
              </a:ext>
            </a:extLst>
          </p:cNvPr>
          <p:cNvSpPr txBox="1"/>
          <p:nvPr/>
        </p:nvSpPr>
        <p:spPr>
          <a:xfrm>
            <a:off x="230400" y="6516000"/>
            <a:ext cx="380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4C738-B291-FE54-7646-5EBF629B5385}"/>
              </a:ext>
            </a:extLst>
          </p:cNvPr>
          <p:cNvSpPr txBox="1"/>
          <p:nvPr/>
        </p:nvSpPr>
        <p:spPr>
          <a:xfrm>
            <a:off x="771394" y="6515999"/>
            <a:ext cx="3626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https://neptune.ai/blog/recommender-systems-metrics</a:t>
            </a:r>
          </a:p>
        </p:txBody>
      </p:sp>
    </p:spTree>
    <p:extLst>
      <p:ext uri="{BB962C8B-B14F-4D97-AF65-F5344CB8AC3E}">
        <p14:creationId xmlns:p14="http://schemas.microsoft.com/office/powerpoint/2010/main" val="396721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8887-4C87-E010-2625-267E9EC5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4167-E7BB-857E-EE29-85C1E1DBE8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Prediction:</a:t>
            </a:r>
          </a:p>
          <a:p>
            <a:pPr lvl="1"/>
            <a:r>
              <a:rPr lang="en-US" dirty="0"/>
              <a:t>RMSE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Weighted MAE</a:t>
            </a:r>
          </a:p>
          <a:p>
            <a:pPr lvl="1"/>
            <a:r>
              <a:rPr lang="en-US" dirty="0"/>
              <a:t>Weighted RMSE</a:t>
            </a:r>
            <a:endParaRPr lang="en-IN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462B2-3C00-AD3F-2D24-7ECA50283B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54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A913-EAFE-5F64-628B-8B4FE41C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3A07B-1679-3A61-5922-1302A55EE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rating</a:t>
            </a: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0FF12F7-23AF-3BE6-8A6D-F76849006CE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24810110"/>
              </p:ext>
            </p:extLst>
          </p:nvPr>
        </p:nvGraphicFramePr>
        <p:xfrm>
          <a:off x="839788" y="2505075"/>
          <a:ext cx="51577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93">
                  <a:extLst>
                    <a:ext uri="{9D8B030D-6E8A-4147-A177-3AD203B41FA5}">
                      <a16:colId xmlns:a16="http://schemas.microsoft.com/office/drawing/2014/main" val="1145380086"/>
                    </a:ext>
                  </a:extLst>
                </a:gridCol>
                <a:gridCol w="2578893">
                  <a:extLst>
                    <a:ext uri="{9D8B030D-6E8A-4147-A177-3AD203B41FA5}">
                      <a16:colId xmlns:a16="http://schemas.microsoft.com/office/drawing/2014/main" val="2183309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0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12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9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Weighted 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6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Weighted 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37746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00CC6D-E436-F7D0-04F1-1EA060CEC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Median rating</a:t>
            </a:r>
            <a:endParaRPr lang="en-IN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22B5624-42FF-151F-77A6-2F98042560A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05558960"/>
              </p:ext>
            </p:extLst>
          </p:nvPr>
        </p:nvGraphicFramePr>
        <p:xfrm>
          <a:off x="6172200" y="2505075"/>
          <a:ext cx="51831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94">
                  <a:extLst>
                    <a:ext uri="{9D8B030D-6E8A-4147-A177-3AD203B41FA5}">
                      <a16:colId xmlns:a16="http://schemas.microsoft.com/office/drawing/2014/main" val="772849317"/>
                    </a:ext>
                  </a:extLst>
                </a:gridCol>
                <a:gridCol w="2591594">
                  <a:extLst>
                    <a:ext uri="{9D8B030D-6E8A-4147-A177-3AD203B41FA5}">
                      <a16:colId xmlns:a16="http://schemas.microsoft.com/office/drawing/2014/main" val="1602573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73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79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6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Weighted 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1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Weighted 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923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561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2752A8A-FF04-531F-0D6F-C018FBBB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Baselines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09AFE8-9934-40C0-A058-4008A3B19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160" y="1498600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3588ED6-49C5-4EAF-BBCE-DB6B4184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149B80A-4A62-4495-AE87-F32755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38C3DC5-5887-49A9-AABB-A9772488F2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BD695E1-00AC-49AE-93BF-22000734A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721D808-B8BC-4568-A927-12BC276FBF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B2886F6-DE07-47C7-840F-22CD86C0D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803900-37E1-4954-E0B6-7C2183D29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1826" y="3146400"/>
            <a:ext cx="4391024" cy="2454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Simple group by based on Movie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Took average and median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Excellent performance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04306DB-A83B-4BE8-011F-789DFCE1E3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3865380"/>
              </p:ext>
            </p:extLst>
          </p:nvPr>
        </p:nvGraphicFramePr>
        <p:xfrm>
          <a:off x="1357674" y="2008057"/>
          <a:ext cx="4199947" cy="30633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1674">
                  <a:extLst>
                    <a:ext uri="{9D8B030D-6E8A-4147-A177-3AD203B41FA5}">
                      <a16:colId xmlns:a16="http://schemas.microsoft.com/office/drawing/2014/main" val="1478423941"/>
                    </a:ext>
                  </a:extLst>
                </a:gridCol>
                <a:gridCol w="1394917">
                  <a:extLst>
                    <a:ext uri="{9D8B030D-6E8A-4147-A177-3AD203B41FA5}">
                      <a16:colId xmlns:a16="http://schemas.microsoft.com/office/drawing/2014/main" val="287629119"/>
                    </a:ext>
                  </a:extLst>
                </a:gridCol>
                <a:gridCol w="1273356">
                  <a:extLst>
                    <a:ext uri="{9D8B030D-6E8A-4147-A177-3AD203B41FA5}">
                      <a16:colId xmlns:a16="http://schemas.microsoft.com/office/drawing/2014/main" val="1633771778"/>
                    </a:ext>
                  </a:extLst>
                </a:gridCol>
              </a:tblGrid>
              <a:tr h="481384">
                <a:tc>
                  <a:txBody>
                    <a:bodyPr/>
                    <a:lstStyle/>
                    <a:p>
                      <a:r>
                        <a:rPr lang="en-US" sz="2200"/>
                        <a:t>Metric</a:t>
                      </a:r>
                      <a:endParaRPr lang="en-IN" sz="220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Average</a:t>
                      </a:r>
                      <a:endParaRPr lang="en-IN" sz="220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Median</a:t>
                      </a:r>
                      <a:endParaRPr lang="en-IN" sz="2200"/>
                    </a:p>
                  </a:txBody>
                  <a:tcPr marL="109405" marR="109405" marT="54703" marB="54703"/>
                </a:tc>
                <a:extLst>
                  <a:ext uri="{0D108BD9-81ED-4DB2-BD59-A6C34878D82A}">
                    <a16:rowId xmlns:a16="http://schemas.microsoft.com/office/drawing/2014/main" val="583512685"/>
                  </a:ext>
                </a:extLst>
              </a:tr>
              <a:tr h="481384">
                <a:tc>
                  <a:txBody>
                    <a:bodyPr/>
                    <a:lstStyle/>
                    <a:p>
                      <a:r>
                        <a:rPr lang="en-US" sz="2200"/>
                        <a:t>RMSE</a:t>
                      </a:r>
                      <a:endParaRPr lang="en-IN" sz="220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0.963</a:t>
                      </a:r>
                      <a:endParaRPr lang="en-IN" sz="220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0.985</a:t>
                      </a:r>
                      <a:endParaRPr lang="en-IN" sz="2200"/>
                    </a:p>
                  </a:txBody>
                  <a:tcPr marL="109405" marR="109405" marT="54703" marB="54703"/>
                </a:tc>
                <a:extLst>
                  <a:ext uri="{0D108BD9-81ED-4DB2-BD59-A6C34878D82A}">
                    <a16:rowId xmlns:a16="http://schemas.microsoft.com/office/drawing/2014/main" val="2645227828"/>
                  </a:ext>
                </a:extLst>
              </a:tr>
              <a:tr h="481384">
                <a:tc>
                  <a:txBody>
                    <a:bodyPr/>
                    <a:lstStyle/>
                    <a:p>
                      <a:r>
                        <a:rPr lang="en-US" sz="2200"/>
                        <a:t>MAE</a:t>
                      </a:r>
                      <a:endParaRPr lang="en-IN" sz="220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0.742</a:t>
                      </a:r>
                      <a:endParaRPr lang="en-IN" sz="2200" dirty="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0.722</a:t>
                      </a:r>
                      <a:endParaRPr lang="en-IN" sz="2200"/>
                    </a:p>
                  </a:txBody>
                  <a:tcPr marL="109405" marR="109405" marT="54703" marB="54703"/>
                </a:tc>
                <a:extLst>
                  <a:ext uri="{0D108BD9-81ED-4DB2-BD59-A6C34878D82A}">
                    <a16:rowId xmlns:a16="http://schemas.microsoft.com/office/drawing/2014/main" val="1805441813"/>
                  </a:ext>
                </a:extLst>
              </a:tr>
              <a:tr h="809599">
                <a:tc>
                  <a:txBody>
                    <a:bodyPr/>
                    <a:lstStyle/>
                    <a:p>
                      <a:r>
                        <a:rPr lang="en-US" sz="2200"/>
                        <a:t>Weighted RMSE</a:t>
                      </a:r>
                      <a:endParaRPr lang="en-IN" sz="220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0.967</a:t>
                      </a:r>
                      <a:endParaRPr lang="en-IN" sz="220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0.988</a:t>
                      </a:r>
                      <a:endParaRPr lang="en-IN" sz="2200"/>
                    </a:p>
                  </a:txBody>
                  <a:tcPr marL="109405" marR="109405" marT="54703" marB="54703"/>
                </a:tc>
                <a:extLst>
                  <a:ext uri="{0D108BD9-81ED-4DB2-BD59-A6C34878D82A}">
                    <a16:rowId xmlns:a16="http://schemas.microsoft.com/office/drawing/2014/main" val="3838266188"/>
                  </a:ext>
                </a:extLst>
              </a:tr>
              <a:tr h="809599">
                <a:tc>
                  <a:txBody>
                    <a:bodyPr/>
                    <a:lstStyle/>
                    <a:p>
                      <a:r>
                        <a:rPr lang="en-US" sz="2200"/>
                        <a:t>Weighted MAE</a:t>
                      </a:r>
                      <a:endParaRPr lang="en-IN" sz="220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0.746</a:t>
                      </a:r>
                      <a:endParaRPr lang="en-IN" sz="2200" dirty="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0.726</a:t>
                      </a:r>
                      <a:endParaRPr lang="en-IN" sz="2200" dirty="0"/>
                    </a:p>
                  </a:txBody>
                  <a:tcPr marL="109405" marR="109405" marT="54703" marB="54703"/>
                </a:tc>
                <a:extLst>
                  <a:ext uri="{0D108BD9-81ED-4DB2-BD59-A6C34878D82A}">
                    <a16:rowId xmlns:a16="http://schemas.microsoft.com/office/drawing/2014/main" val="2331465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196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71F743-0371-7F96-2828-46288680E4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279" b="4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F1D65D6-770B-A793-D2CA-7729AEAD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KNN</a:t>
            </a:r>
            <a:endParaRPr lang="en-IN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8E43FC6-E6B6-173D-5FC9-554B107F5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1912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1546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197E4-DD68-BA63-D8DB-8CEB04EAA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63522C-7E57-7A97-E3A3-D7B9D78E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FA6F042-57FF-B606-13DA-47A6D47E1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200k users and 84k movies</a:t>
                </a:r>
              </a:p>
              <a:p>
                <a:r>
                  <a:rPr lang="en-US" dirty="0"/>
                  <a:t>Time complexity for all users: </a:t>
                </a:r>
              </a:p>
              <a:p>
                <a:pPr lvl="1"/>
                <a:r>
                  <a:rPr lang="en-US" b="0" dirty="0"/>
                  <a:t>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)=11.5</m:t>
                    </m:r>
                  </m:oMath>
                </a14:m>
                <a:r>
                  <a:rPr lang="en-US" dirty="0"/>
                  <a:t> days</a:t>
                </a:r>
              </a:p>
              <a:p>
                <a:pPr lvl="1"/>
                <a:r>
                  <a:rPr lang="en-US" b="0" dirty="0"/>
                  <a:t>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.68</m:t>
                    </m:r>
                  </m:oMath>
                </a14:m>
                <a:r>
                  <a:rPr lang="en-US" dirty="0"/>
                  <a:t> min</a:t>
                </a:r>
              </a:p>
              <a:p>
                <a:pPr lvl="1"/>
                <a:r>
                  <a:rPr lang="en-US" b="0" dirty="0"/>
                  <a:t>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memory</a:t>
                </a:r>
              </a:p>
              <a:p>
                <a:pPr lvl="1"/>
                <a:r>
                  <a:rPr lang="en-US" dirty="0"/>
                  <a:t>Impossible for all users in single run</a:t>
                </a:r>
              </a:p>
              <a:p>
                <a:r>
                  <a:rPr lang="en-IN" dirty="0"/>
                  <a:t>Dimensional reduction: </a:t>
                </a:r>
              </a:p>
              <a:p>
                <a:pPr lvl="1"/>
                <a:r>
                  <a:rPr lang="en-IN" dirty="0"/>
                  <a:t>Not possible</a:t>
                </a:r>
              </a:p>
              <a:p>
                <a:pPr lvl="1"/>
                <a:r>
                  <a:rPr lang="en-IN" dirty="0"/>
                  <a:t>Unbearable for even 84k movies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FA6F042-57FF-B606-13DA-47A6D47E1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80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18D44A-95B8-FB26-E8F3-34F2958B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FBF331-578D-93DF-11A2-3DD5497743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D15B0-E7AE-C298-FBDF-ECFABCD381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378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B2AF-A13B-B48F-3C78-F0AD0D62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KNN Dimensional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3540-1321-F32C-987B-6308641E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K-D trees</a:t>
            </a:r>
          </a:p>
          <a:p>
            <a:pPr lvl="1"/>
            <a:r>
              <a:rPr lang="en-IN" dirty="0"/>
              <a:t>Low dimensional and real-valued</a:t>
            </a:r>
          </a:p>
          <a:p>
            <a:pPr lvl="1"/>
            <a:r>
              <a:rPr lang="en-IN" dirty="0"/>
              <a:t>O(M log2N), when M &lt;&lt; N</a:t>
            </a:r>
          </a:p>
          <a:p>
            <a:pPr lvl="1"/>
            <a:r>
              <a:rPr lang="en-IN" dirty="0"/>
              <a:t>Can miss neighbours</a:t>
            </a:r>
          </a:p>
          <a:p>
            <a:r>
              <a:rPr lang="en-IN" dirty="0"/>
              <a:t>Inverted lists</a:t>
            </a:r>
          </a:p>
          <a:p>
            <a:pPr lvl="1"/>
            <a:r>
              <a:rPr lang="en-IN" dirty="0"/>
              <a:t>High dimensional, sparse data</a:t>
            </a:r>
          </a:p>
          <a:p>
            <a:pPr lvl="1"/>
            <a:r>
              <a:rPr lang="en-IN" dirty="0"/>
              <a:t>O(N’M’), where N’ &lt;&lt; N, M’ &lt;&lt; M</a:t>
            </a:r>
          </a:p>
          <a:p>
            <a:pPr lvl="1"/>
            <a:r>
              <a:rPr lang="en-IN" dirty="0"/>
              <a:t>Exact</a:t>
            </a:r>
          </a:p>
          <a:p>
            <a:r>
              <a:rPr lang="en-IN" dirty="0"/>
              <a:t>Locality-sensitive hashing</a:t>
            </a:r>
          </a:p>
          <a:p>
            <a:pPr lvl="1"/>
            <a:r>
              <a:rPr lang="en-IN" dirty="0"/>
              <a:t>High-d, real-valued or discrete</a:t>
            </a:r>
          </a:p>
          <a:p>
            <a:pPr lvl="1"/>
            <a:r>
              <a:rPr lang="en-IN" dirty="0"/>
              <a:t>O(N’M), N’ &lt;&lt; N</a:t>
            </a:r>
          </a:p>
          <a:p>
            <a:pPr lvl="1"/>
            <a:r>
              <a:rPr lang="en-IN" dirty="0"/>
              <a:t>Bits in fingerprint</a:t>
            </a:r>
          </a:p>
          <a:p>
            <a:pPr lvl="1"/>
            <a:r>
              <a:rPr lang="en-IN" dirty="0"/>
              <a:t>Can miss neighbours</a:t>
            </a:r>
          </a:p>
        </p:txBody>
      </p:sp>
    </p:spTree>
    <p:extLst>
      <p:ext uri="{BB962C8B-B14F-4D97-AF65-F5344CB8AC3E}">
        <p14:creationId xmlns:p14="http://schemas.microsoft.com/office/powerpoint/2010/main" val="3000351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5A5B-DDC3-ABD0-2BBA-05B9C721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Dimensional Reduction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719C6E7-14C0-799C-629E-B9C89870327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478612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719C6E7-14C0-799C-629E-B9C89870327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478612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7436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A0A7B-E80F-F21A-B6FD-51185DDD6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B0EF-7733-DB4E-843D-1071BAEE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Dimensional Reduction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1526003A-911A-1929-B60A-8A44353CC69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8853578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1526003A-911A-1929-B60A-8A44353CC69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8853578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8157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E0038-E689-08D8-DF7B-4B80B3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K-means heuristic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E39D4D-729A-B149-2FCD-1D71D607C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Divided movies based on genre</a:t>
            </a:r>
          </a:p>
          <a:p>
            <a:r>
              <a:rPr lang="en-US" sz="1800" dirty="0"/>
              <a:t>Separated them using k-means</a:t>
            </a:r>
          </a:p>
          <a:p>
            <a:r>
              <a:rPr lang="en-US" sz="1800" dirty="0"/>
              <a:t>Took average, median and top k movies</a:t>
            </a:r>
          </a:p>
          <a:p>
            <a:r>
              <a:rPr lang="en-US" sz="1800" dirty="0"/>
              <a:t>Poor performance – Need more tests </a:t>
            </a:r>
          </a:p>
          <a:p>
            <a:endParaRPr lang="en-US" sz="1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E29D82-4C7D-76A4-79DF-1EE8319DE6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4416" y="2787314"/>
            <a:ext cx="4341263" cy="348386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CFE925D-7E6F-9B9C-1190-5132915FE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275316"/>
              </p:ext>
            </p:extLst>
          </p:nvPr>
        </p:nvGraphicFramePr>
        <p:xfrm>
          <a:off x="5724940" y="3226658"/>
          <a:ext cx="5996926" cy="170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0990">
                  <a:extLst>
                    <a:ext uri="{9D8B030D-6E8A-4147-A177-3AD203B41FA5}">
                      <a16:colId xmlns:a16="http://schemas.microsoft.com/office/drawing/2014/main" val="2029388209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974920819"/>
                    </a:ext>
                  </a:extLst>
                </a:gridCol>
                <a:gridCol w="923852">
                  <a:extLst>
                    <a:ext uri="{9D8B030D-6E8A-4147-A177-3AD203B41FA5}">
                      <a16:colId xmlns:a16="http://schemas.microsoft.com/office/drawing/2014/main" val="791989539"/>
                    </a:ext>
                  </a:extLst>
                </a:gridCol>
                <a:gridCol w="1327187">
                  <a:extLst>
                    <a:ext uri="{9D8B030D-6E8A-4147-A177-3AD203B41FA5}">
                      <a16:colId xmlns:a16="http://schemas.microsoft.com/office/drawing/2014/main" val="949252993"/>
                    </a:ext>
                  </a:extLst>
                </a:gridCol>
                <a:gridCol w="1320740">
                  <a:extLst>
                    <a:ext uri="{9D8B030D-6E8A-4147-A177-3AD203B41FA5}">
                      <a16:colId xmlns:a16="http://schemas.microsoft.com/office/drawing/2014/main" val="2198766898"/>
                    </a:ext>
                  </a:extLst>
                </a:gridCol>
              </a:tblGrid>
              <a:tr h="397030">
                <a:tc>
                  <a:txBody>
                    <a:bodyPr/>
                    <a:lstStyle/>
                    <a:p>
                      <a:r>
                        <a:rPr lang="en-US" sz="2100" dirty="0"/>
                        <a:t>Method</a:t>
                      </a:r>
                      <a:endParaRPr lang="en-IN" sz="2100" dirty="0"/>
                    </a:p>
                  </a:txBody>
                  <a:tcPr marL="105481" marR="105481" marT="52740" marB="52740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RMSE</a:t>
                      </a:r>
                      <a:endParaRPr lang="en-IN" sz="2100"/>
                    </a:p>
                  </a:txBody>
                  <a:tcPr marL="105481" marR="105481" marT="52740" marB="52740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MAE</a:t>
                      </a:r>
                      <a:endParaRPr lang="en-IN" sz="2100"/>
                    </a:p>
                  </a:txBody>
                  <a:tcPr marL="105481" marR="105481" marT="52740" marB="52740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W. RMSE</a:t>
                      </a:r>
                      <a:endParaRPr lang="en-IN" sz="2100"/>
                    </a:p>
                  </a:txBody>
                  <a:tcPr marL="105481" marR="105481" marT="52740" marB="52740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W. MAE</a:t>
                      </a:r>
                      <a:endParaRPr lang="en-IN" sz="2100"/>
                    </a:p>
                  </a:txBody>
                  <a:tcPr marL="105481" marR="105481" marT="52740" marB="52740"/>
                </a:tc>
                <a:extLst>
                  <a:ext uri="{0D108BD9-81ED-4DB2-BD59-A6C34878D82A}">
                    <a16:rowId xmlns:a16="http://schemas.microsoft.com/office/drawing/2014/main" val="2156852283"/>
                  </a:ext>
                </a:extLst>
              </a:tr>
              <a:tr h="408739">
                <a:tc>
                  <a:txBody>
                    <a:bodyPr/>
                    <a:lstStyle/>
                    <a:p>
                      <a:r>
                        <a:rPr lang="en-US" sz="2100" dirty="0"/>
                        <a:t>Mean</a:t>
                      </a:r>
                      <a:endParaRPr lang="en-IN" sz="2100" dirty="0"/>
                    </a:p>
                  </a:txBody>
                  <a:tcPr marL="105481" marR="105481" marT="52740" marB="52740"/>
                </a:tc>
                <a:tc>
                  <a:txBody>
                    <a:bodyPr/>
                    <a:lstStyle/>
                    <a:p>
                      <a:r>
                        <a:rPr lang="en-IN" sz="2100" b="0" kern="1200">
                          <a:solidFill>
                            <a:schemeClr val="dk1"/>
                          </a:solidFill>
                          <a:effectLst/>
                        </a:rPr>
                        <a:t>1.792</a:t>
                      </a:r>
                      <a:endParaRPr lang="en-IN" sz="2100"/>
                    </a:p>
                  </a:txBody>
                  <a:tcPr marL="105481" marR="105481" marT="52740" marB="52740"/>
                </a:tc>
                <a:tc>
                  <a:txBody>
                    <a:bodyPr/>
                    <a:lstStyle/>
                    <a:p>
                      <a:r>
                        <a:rPr lang="en-IN" sz="2100" b="0" kern="1200">
                          <a:solidFill>
                            <a:schemeClr val="dk1"/>
                          </a:solidFill>
                          <a:effectLst/>
                        </a:rPr>
                        <a:t>1.222</a:t>
                      </a:r>
                      <a:endParaRPr lang="en-IN" sz="2100"/>
                    </a:p>
                  </a:txBody>
                  <a:tcPr marL="105481" marR="105481" marT="52740" marB="52740"/>
                </a:tc>
                <a:tc>
                  <a:txBody>
                    <a:bodyPr/>
                    <a:lstStyle/>
                    <a:p>
                      <a:r>
                        <a:rPr lang="en-IN" sz="2100" b="0" kern="1200">
                          <a:solidFill>
                            <a:schemeClr val="dk1"/>
                          </a:solidFill>
                          <a:effectLst/>
                        </a:rPr>
                        <a:t>1.738</a:t>
                      </a:r>
                      <a:endParaRPr lang="en-IN" sz="2100"/>
                    </a:p>
                  </a:txBody>
                  <a:tcPr marL="105481" marR="105481" marT="52740" marB="52740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1.182</a:t>
                      </a:r>
                      <a:endParaRPr lang="en-IN" sz="2100"/>
                    </a:p>
                  </a:txBody>
                  <a:tcPr marL="105481" marR="105481" marT="52740" marB="52740"/>
                </a:tc>
                <a:extLst>
                  <a:ext uri="{0D108BD9-81ED-4DB2-BD59-A6C34878D82A}">
                    <a16:rowId xmlns:a16="http://schemas.microsoft.com/office/drawing/2014/main" val="1336072650"/>
                  </a:ext>
                </a:extLst>
              </a:tr>
              <a:tr h="408739">
                <a:tc>
                  <a:txBody>
                    <a:bodyPr/>
                    <a:lstStyle/>
                    <a:p>
                      <a:r>
                        <a:rPr lang="en-US" sz="2100" dirty="0"/>
                        <a:t>Median</a:t>
                      </a:r>
                      <a:endParaRPr lang="en-IN" sz="2100" dirty="0"/>
                    </a:p>
                  </a:txBody>
                  <a:tcPr marL="105481" marR="105481" marT="52740" marB="52740"/>
                </a:tc>
                <a:tc>
                  <a:txBody>
                    <a:bodyPr/>
                    <a:lstStyle/>
                    <a:p>
                      <a:r>
                        <a:rPr lang="en-IN" sz="2100" b="0" kern="1200">
                          <a:solidFill>
                            <a:schemeClr val="dk1"/>
                          </a:solidFill>
                          <a:effectLst/>
                        </a:rPr>
                        <a:t>1.807</a:t>
                      </a:r>
                      <a:endParaRPr lang="en-IN" sz="2100"/>
                    </a:p>
                  </a:txBody>
                  <a:tcPr marL="105481" marR="105481" marT="52740" marB="52740"/>
                </a:tc>
                <a:tc>
                  <a:txBody>
                    <a:bodyPr/>
                    <a:lstStyle/>
                    <a:p>
                      <a:r>
                        <a:rPr lang="en-IN" sz="2100" b="0" kern="1200">
                          <a:solidFill>
                            <a:schemeClr val="dk1"/>
                          </a:solidFill>
                          <a:effectLst/>
                        </a:rPr>
                        <a:t>1.216</a:t>
                      </a:r>
                      <a:endParaRPr lang="en-IN" sz="2100"/>
                    </a:p>
                  </a:txBody>
                  <a:tcPr marL="105481" marR="105481" marT="52740" marB="52740"/>
                </a:tc>
                <a:tc>
                  <a:txBody>
                    <a:bodyPr/>
                    <a:lstStyle/>
                    <a:p>
                      <a:r>
                        <a:rPr lang="en-IN" sz="2100" b="0" kern="1200">
                          <a:solidFill>
                            <a:schemeClr val="dk1"/>
                          </a:solidFill>
                          <a:effectLst/>
                        </a:rPr>
                        <a:t>1.754</a:t>
                      </a:r>
                      <a:endParaRPr lang="en-IN" sz="2100"/>
                    </a:p>
                  </a:txBody>
                  <a:tcPr marL="105481" marR="105481" marT="52740" marB="52740"/>
                </a:tc>
                <a:tc>
                  <a:txBody>
                    <a:bodyPr/>
                    <a:lstStyle/>
                    <a:p>
                      <a:r>
                        <a:rPr lang="en-IN" sz="2100" b="0" kern="1200">
                          <a:solidFill>
                            <a:schemeClr val="dk1"/>
                          </a:solidFill>
                          <a:effectLst/>
                        </a:rPr>
                        <a:t>1.176</a:t>
                      </a:r>
                      <a:endParaRPr lang="en-IN" sz="2100"/>
                    </a:p>
                  </a:txBody>
                  <a:tcPr marL="105481" marR="105481" marT="52740" marB="52740"/>
                </a:tc>
                <a:extLst>
                  <a:ext uri="{0D108BD9-81ED-4DB2-BD59-A6C34878D82A}">
                    <a16:rowId xmlns:a16="http://schemas.microsoft.com/office/drawing/2014/main" val="642233634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r>
                        <a:rPr lang="en-US" sz="2100"/>
                        <a:t>Top-10 avg</a:t>
                      </a:r>
                      <a:endParaRPr lang="en-IN" sz="2100"/>
                    </a:p>
                  </a:txBody>
                  <a:tcPr marL="105481" marR="105481" marT="52740" marB="52740"/>
                </a:tc>
                <a:tc>
                  <a:txBody>
                    <a:bodyPr/>
                    <a:lstStyle/>
                    <a:p>
                      <a:r>
                        <a:rPr lang="en-IN" sz="2100" b="0" kern="1200">
                          <a:solidFill>
                            <a:schemeClr val="dk1"/>
                          </a:solidFill>
                          <a:effectLst/>
                        </a:rPr>
                        <a:t>1.854</a:t>
                      </a:r>
                      <a:endParaRPr lang="en-IN" sz="2100"/>
                    </a:p>
                  </a:txBody>
                  <a:tcPr marL="105481" marR="105481" marT="52740" marB="52740"/>
                </a:tc>
                <a:tc>
                  <a:txBody>
                    <a:bodyPr/>
                    <a:lstStyle/>
                    <a:p>
                      <a:r>
                        <a:rPr lang="en-IN" sz="2100" b="0" kern="1200">
                          <a:solidFill>
                            <a:schemeClr val="dk1"/>
                          </a:solidFill>
                          <a:effectLst/>
                        </a:rPr>
                        <a:t>1.298</a:t>
                      </a:r>
                      <a:endParaRPr lang="en-IN" sz="2100"/>
                    </a:p>
                  </a:txBody>
                  <a:tcPr marL="105481" marR="105481" marT="52740" marB="52740"/>
                </a:tc>
                <a:tc>
                  <a:txBody>
                    <a:bodyPr/>
                    <a:lstStyle/>
                    <a:p>
                      <a:r>
                        <a:rPr lang="en-IN" sz="2100" b="0" kern="1200">
                          <a:solidFill>
                            <a:schemeClr val="dk1"/>
                          </a:solidFill>
                          <a:effectLst/>
                        </a:rPr>
                        <a:t>1.815</a:t>
                      </a:r>
                      <a:endParaRPr lang="en-IN" sz="2100"/>
                    </a:p>
                  </a:txBody>
                  <a:tcPr marL="105481" marR="105481" marT="52740" marB="52740"/>
                </a:tc>
                <a:tc>
                  <a:txBody>
                    <a:bodyPr/>
                    <a:lstStyle/>
                    <a:p>
                      <a:r>
                        <a:rPr lang="en-IN" sz="2100" b="0" kern="1200" dirty="0">
                          <a:solidFill>
                            <a:schemeClr val="dk1"/>
                          </a:solidFill>
                          <a:effectLst/>
                        </a:rPr>
                        <a:t>1.276</a:t>
                      </a:r>
                      <a:endParaRPr lang="en-IN" sz="2100" dirty="0"/>
                    </a:p>
                  </a:txBody>
                  <a:tcPr marL="105481" marR="105481" marT="52740" marB="52740"/>
                </a:tc>
                <a:extLst>
                  <a:ext uri="{0D108BD9-81ED-4DB2-BD59-A6C34878D82A}">
                    <a16:rowId xmlns:a16="http://schemas.microsoft.com/office/drawing/2014/main" val="4255975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728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1975-8563-0532-66D2-1E3169A3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Alternating Least Square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2A13A-7C27-123E-4E5F-69F4037658D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Latent factor method</a:t>
                </a:r>
              </a:p>
              <a:p>
                <a:r>
                  <a:rPr lang="en-US" dirty="0"/>
                  <a:t>Divides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matrix into 2 small </a:t>
                </a:r>
                <a:r>
                  <a:rPr lang="en-US"/>
                  <a:t>matrices.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2A13A-7C27-123E-4E5F-69F403765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C96EC1D-2ABD-D2D3-E11B-4E1E0135EF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11678"/>
            <a:ext cx="5181600" cy="217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196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3EB4B-5033-917D-2172-ED2E0E87F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8573-9159-C42D-EEF3-05459B93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Alternating Least Square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5379-15D9-01AA-A338-5C9E083000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Latent factor method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80BFD1-8436-3DD9-B7BD-F1D50EE884C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11678"/>
            <a:ext cx="5181600" cy="217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214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E238-11A5-642B-1B2A-58436812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Ranking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741B-4EE9-1C0F-104B-3C200B079D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Very low values even at k=100</a:t>
            </a:r>
          </a:p>
          <a:p>
            <a:r>
              <a:rPr lang="en-US" dirty="0"/>
              <a:t>Needle at haystack</a:t>
            </a:r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D3ED11-CE3D-185D-8245-4665D40EBD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364273"/>
              </p:ext>
            </p:extLst>
          </p:nvPr>
        </p:nvGraphicFramePr>
        <p:xfrm>
          <a:off x="6172200" y="1825625"/>
          <a:ext cx="5181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159276124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659808977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031797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3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5e-7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1.55e-6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2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6.25e-7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2.75e-6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NDCG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4.5e-7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70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42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931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60510-88D5-1EA4-82A1-4AC31FB7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Future Work</a:t>
            </a:r>
            <a:endParaRPr lang="en-IN" sz="520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22FAEAB-1D92-E24F-21C9-25C3616C74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1549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50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C3468-0107-4A79-5031-0BCE3A26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the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67586-E5BB-0A6C-2462-E676629172D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190509" y="2357888"/>
                <a:ext cx="4265370" cy="390263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1700"/>
                  <a:t>Prediction version:</a:t>
                </a:r>
              </a:p>
              <a:p>
                <a:pPr lvl="1"/>
                <a:r>
                  <a:rPr lang="en-US" sz="1700"/>
                  <a:t>Complete </a:t>
                </a:r>
                <a14:m>
                  <m:oMath xmlns:m="http://schemas.openxmlformats.org/officeDocument/2006/math">
                    <m:r>
                      <a:rPr lang="en-US" sz="1700" b="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700"/>
                  <a:t> matrix for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700"/>
                  <a:t> users and </a:t>
                </a:r>
                <a14:m>
                  <m:oMath xmlns:m="http://schemas.openxmlformats.org/officeDocument/2006/math">
                    <m:r>
                      <a:rPr lang="en-US" sz="1700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700"/>
                  <a:t> movies</a:t>
                </a:r>
              </a:p>
              <a:p>
                <a:r>
                  <a:rPr lang="en-US" sz="1700"/>
                  <a:t>Ranking version:</a:t>
                </a:r>
              </a:p>
              <a:p>
                <a:pPr lvl="1"/>
                <a:r>
                  <a:rPr lang="en-US" sz="1700"/>
                  <a:t>Provide top-k items for user</a:t>
                </a:r>
              </a:p>
              <a:p>
                <a:r>
                  <a:rPr lang="en-US" sz="1700"/>
                  <a:t>Methods:</a:t>
                </a:r>
              </a:p>
              <a:p>
                <a:pPr lvl="1"/>
                <a:r>
                  <a:rPr lang="en-US" sz="1700"/>
                  <a:t>Content-based filtering</a:t>
                </a:r>
              </a:p>
              <a:p>
                <a:pPr lvl="2"/>
                <a:r>
                  <a:rPr lang="en-US" sz="1700"/>
                  <a:t>User past history</a:t>
                </a:r>
              </a:p>
              <a:p>
                <a:pPr lvl="1"/>
                <a:r>
                  <a:rPr lang="en-US" sz="1700"/>
                  <a:t>Collaborative filtering</a:t>
                </a:r>
              </a:p>
              <a:p>
                <a:pPr lvl="2"/>
                <a:r>
                  <a:rPr lang="en-US" sz="1700"/>
                  <a:t>User-user comparison	</a:t>
                </a:r>
              </a:p>
              <a:p>
                <a:pPr lvl="2"/>
                <a:r>
                  <a:rPr lang="en-US" sz="1700"/>
                  <a:t>Movie-movie comparison</a:t>
                </a:r>
              </a:p>
              <a:p>
                <a:pPr lvl="1"/>
                <a:r>
                  <a:rPr lang="en-US" sz="1700"/>
                  <a:t>Latent factor methods</a:t>
                </a:r>
              </a:p>
              <a:p>
                <a:endParaRPr lang="en-US" sz="17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67586-E5BB-0A6C-2462-E67662917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190509" y="2357888"/>
                <a:ext cx="4265370" cy="3902635"/>
              </a:xfrm>
              <a:blipFill>
                <a:blip r:embed="rId2"/>
                <a:stretch>
                  <a:fillRect l="-715" t="-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D94E11-DD20-F315-55A2-84556178419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99052"/>
              </p:ext>
            </p:extLst>
          </p:nvPr>
        </p:nvGraphicFramePr>
        <p:xfrm>
          <a:off x="736122" y="2557976"/>
          <a:ext cx="5804959" cy="3598309"/>
        </p:xfrm>
        <a:graphic>
          <a:graphicData uri="http://schemas.openxmlformats.org/drawingml/2006/table">
            <a:tbl>
              <a:tblPr firstRow="1" firstCol="1" bandRow="1">
                <a:noFill/>
                <a:tableStyleId>{073A0DAA-6AF3-43AB-8588-CEC1D06C72B9}</a:tableStyleId>
              </a:tblPr>
              <a:tblGrid>
                <a:gridCol w="935994">
                  <a:extLst>
                    <a:ext uri="{9D8B030D-6E8A-4147-A177-3AD203B41FA5}">
                      <a16:colId xmlns:a16="http://schemas.microsoft.com/office/drawing/2014/main" val="3079888403"/>
                    </a:ext>
                  </a:extLst>
                </a:gridCol>
                <a:gridCol w="973793">
                  <a:extLst>
                    <a:ext uri="{9D8B030D-6E8A-4147-A177-3AD203B41FA5}">
                      <a16:colId xmlns:a16="http://schemas.microsoft.com/office/drawing/2014/main" val="637008564"/>
                    </a:ext>
                  </a:extLst>
                </a:gridCol>
                <a:gridCol w="973793">
                  <a:extLst>
                    <a:ext uri="{9D8B030D-6E8A-4147-A177-3AD203B41FA5}">
                      <a16:colId xmlns:a16="http://schemas.microsoft.com/office/drawing/2014/main" val="2688500628"/>
                    </a:ext>
                  </a:extLst>
                </a:gridCol>
                <a:gridCol w="973793">
                  <a:extLst>
                    <a:ext uri="{9D8B030D-6E8A-4147-A177-3AD203B41FA5}">
                      <a16:colId xmlns:a16="http://schemas.microsoft.com/office/drawing/2014/main" val="3937579607"/>
                    </a:ext>
                  </a:extLst>
                </a:gridCol>
                <a:gridCol w="973793">
                  <a:extLst>
                    <a:ext uri="{9D8B030D-6E8A-4147-A177-3AD203B41FA5}">
                      <a16:colId xmlns:a16="http://schemas.microsoft.com/office/drawing/2014/main" val="2566504603"/>
                    </a:ext>
                  </a:extLst>
                </a:gridCol>
                <a:gridCol w="973793">
                  <a:extLst>
                    <a:ext uri="{9D8B030D-6E8A-4147-A177-3AD203B41FA5}">
                      <a16:colId xmlns:a16="http://schemas.microsoft.com/office/drawing/2014/main" val="3372018132"/>
                    </a:ext>
                  </a:extLst>
                </a:gridCol>
              </a:tblGrid>
              <a:tr h="616739">
                <a:tc>
                  <a:txBody>
                    <a:bodyPr/>
                    <a:lstStyle/>
                    <a:p>
                      <a:endParaRPr lang="en-IN" sz="1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140168" marB="1401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all" spc="6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140168" marB="1401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all" spc="6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140168" marB="1401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all" spc="6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140168" marB="1401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all" spc="6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140168" marB="1401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all" spc="6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140168" marB="1401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945390"/>
                  </a:ext>
                </a:extLst>
              </a:tr>
              <a:tr h="551717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128732"/>
                  </a:ext>
                </a:extLst>
              </a:tr>
              <a:tr h="551717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804952"/>
                  </a:ext>
                </a:extLst>
              </a:tr>
              <a:tr h="551717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767115"/>
                  </a:ext>
                </a:extLst>
              </a:tr>
              <a:tr h="551717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243988"/>
                  </a:ext>
                </a:extLst>
              </a:tr>
              <a:tr h="551717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157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30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1B19E56-A066-3D19-6882-BBC7FCCF1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3D7D-E1FC-3F85-FFFB-7350B201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the Problem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4A873-43C5-7A3F-0187-F2E4FE17E08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Prediction version:</a:t>
                </a:r>
              </a:p>
              <a:p>
                <a:pPr lvl="1"/>
                <a:r>
                  <a:rPr lang="en-US" dirty="0"/>
                  <a:t>Complete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matrix for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dirty="0"/>
                  <a:t> users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movies</a:t>
                </a:r>
              </a:p>
              <a:p>
                <a:r>
                  <a:rPr lang="en-IN" dirty="0"/>
                  <a:t>Ranking version:</a:t>
                </a:r>
              </a:p>
              <a:p>
                <a:pPr lvl="1"/>
                <a:r>
                  <a:rPr lang="en-IN" dirty="0"/>
                  <a:t>Provide top-k items for user</a:t>
                </a:r>
              </a:p>
              <a:p>
                <a:r>
                  <a:rPr lang="en-US" dirty="0"/>
                  <a:t>Methods:</a:t>
                </a:r>
              </a:p>
              <a:p>
                <a:pPr lvl="1"/>
                <a:r>
                  <a:rPr lang="en-US" dirty="0"/>
                  <a:t>Content-based filtering</a:t>
                </a:r>
                <a:endParaRPr lang="en-IN" dirty="0"/>
              </a:p>
              <a:p>
                <a:pPr lvl="2"/>
                <a:r>
                  <a:rPr lang="en-IN" dirty="0"/>
                  <a:t>User past history</a:t>
                </a:r>
              </a:p>
              <a:p>
                <a:pPr lvl="1"/>
                <a:r>
                  <a:rPr lang="en-IN" dirty="0"/>
                  <a:t>Collaborative filtering</a:t>
                </a:r>
              </a:p>
              <a:p>
                <a:pPr lvl="2"/>
                <a:r>
                  <a:rPr lang="en-US" dirty="0"/>
                  <a:t>User-user comparison	</a:t>
                </a:r>
              </a:p>
              <a:p>
                <a:pPr lvl="2"/>
                <a:r>
                  <a:rPr lang="en-US" dirty="0"/>
                  <a:t>Movie-movie comparison</a:t>
                </a:r>
              </a:p>
              <a:p>
                <a:pPr lvl="1"/>
                <a:r>
                  <a:rPr lang="en-US" dirty="0"/>
                  <a:t>Latent factor methods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4A873-43C5-7A3F-0187-F2E4FE17E0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2801" r="-1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0015838-89F9-C41B-E2D2-6EE67DD4ED5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22250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0798884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63700856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68850062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93757960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5665046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372018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94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2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0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76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24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57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93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5919DB-F1EE-6F78-B0AE-76EEFDF33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40EB94-5730-1DC0-C651-DA174161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Split – Time based or Random?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C09AFE8-9934-40C0-A058-4008A3B19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160" y="1498600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3588ED6-49C5-4EAF-BBCE-DB6B4184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149B80A-4A62-4495-AE87-F32755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38C3DC5-5887-49A9-AABB-A9772488F2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BD695E1-00AC-49AE-93BF-22000734A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721D808-B8BC-4568-A927-12BC276FBF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B2886F6-DE07-47C7-840F-22CD86C0D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4468A7-D761-17FE-0DAC-40F5722F85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97103" y="2008057"/>
            <a:ext cx="3521088" cy="306334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FECFB2-3CDE-6446-6BEC-C8305F358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1826" y="3146400"/>
            <a:ext cx="4391024" cy="2454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Average rating per year</a:t>
            </a:r>
          </a:p>
          <a:p>
            <a:pPr lvl="1"/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Mean: 3.55</a:t>
            </a:r>
          </a:p>
          <a:p>
            <a:pPr lvl="1"/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Median: 3.548</a:t>
            </a:r>
          </a:p>
          <a:p>
            <a:pPr lvl="1"/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Standard deviation: 0.067</a:t>
            </a:r>
          </a:p>
          <a:p>
            <a:pPr lvl="1"/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Min rating: 3.43</a:t>
            </a:r>
          </a:p>
          <a:p>
            <a:pPr lvl="1"/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Max rating: 3.75</a:t>
            </a: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Independent of time</a:t>
            </a: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Random split is fine</a:t>
            </a:r>
          </a:p>
          <a:p>
            <a:endParaRPr lang="en-US" sz="15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2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F90004-18B1-8E1B-8116-67D8E7332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178142-F71F-DC11-698B-66A5493C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Data Split – Time based or Random?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9042CC-6069-806E-22A0-24AA517E9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132"/>
          <a:stretch/>
        </p:blipFill>
        <p:spPr>
          <a:xfrm>
            <a:off x="827088" y="1498600"/>
            <a:ext cx="5260975" cy="467677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0EAC7AFE-68C0-41EB-A1C7-108E60D7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8" y="4795537"/>
            <a:ext cx="5260975" cy="1410656"/>
            <a:chOff x="827088" y="4795537"/>
            <a:chExt cx="5260975" cy="1410656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27393A7-D6DA-410B-8699-AA56B57BF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EC44C88-69E3-42EE-86E8-9B45F712B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EBB699-2715-37B2-AC89-61A65C8E3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1826" y="3146400"/>
            <a:ext cx="4391024" cy="2682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Average rating per year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Mean: 3.55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Median: 3.548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Standard deviation: 0.067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Min rating: 3.43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Max rating: 3.75</a:t>
            </a: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Independent of time</a:t>
            </a: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Random split is fine</a:t>
            </a:r>
          </a:p>
          <a:p>
            <a:endParaRPr lang="en-US" sz="17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54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16DDA6-3DDA-ED0A-9597-DE9E44489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126F4D-1E11-B130-EE49-A4CE221F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Split – Time based or Random?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6AB285A-81F9-42F0-A9FD-0058EB46E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08FF3E0-ABFD-4639-B6D5-59DC3C504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5F28668-2B20-456B-B40F-9496D0A01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45261A6-F525-4DE2-99D5-BD04602D3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726B9BC-5A36-4E2B-ACA8-E750DAF63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3D8668E-61B9-48EF-9EBA-555647BA6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3B5CB98A-8493-4791-B351-0BC590BB9A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4CA2FB47-60A5-434E-9BA4-1FF65518A12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06D9D90-1212-40FF-BAB0-8A661FC855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903898C6-CE98-4636-8CE5-5172BD2B9B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F5326F39-37DB-4935-9AD9-746655D5DD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3184A4-AA99-1A18-0821-2CDB88403A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2132"/>
          <a:stretch/>
        </p:blipFill>
        <p:spPr>
          <a:xfrm>
            <a:off x="835024" y="2535081"/>
            <a:ext cx="2663825" cy="236801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DE41F3-1A60-271E-7BF6-833DDCA07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2401" y="3146400"/>
            <a:ext cx="6140449" cy="2454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Average rating per year</a:t>
            </a:r>
          </a:p>
          <a:p>
            <a:pPr lvl="1"/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Mean: 3.55</a:t>
            </a:r>
          </a:p>
          <a:p>
            <a:pPr lvl="1"/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Median: 3.548</a:t>
            </a:r>
          </a:p>
          <a:p>
            <a:pPr lvl="1"/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Standard deviation: 0.067</a:t>
            </a:r>
          </a:p>
          <a:p>
            <a:pPr lvl="1"/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Min rating: 3.43</a:t>
            </a:r>
          </a:p>
          <a:p>
            <a:pPr lvl="1"/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Max rating: 3.75</a:t>
            </a: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Independent of time</a:t>
            </a: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Random split is fine</a:t>
            </a:r>
          </a:p>
          <a:p>
            <a:endParaRPr lang="en-US" sz="15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8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393862-A996-C46B-CF7E-519D5239E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05563-95BD-6C78-483C-D80743A4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the Problem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D0D06-2096-5A68-1315-1BFF1C0589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93661" y="2599509"/>
                <a:ext cx="4530898" cy="3639450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1600" dirty="0"/>
                  <a:t>Prediction version: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/>
                  <a:t> users and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movies</a:t>
                </a:r>
              </a:p>
              <a:p>
                <a:pPr lvl="1"/>
                <a:r>
                  <a:rPr lang="en-US" sz="1600" dirty="0"/>
                  <a:t>Complete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matrix for</a:t>
                </a:r>
              </a:p>
              <a:p>
                <a:r>
                  <a:rPr lang="en-US" sz="1600" dirty="0"/>
                  <a:t>Ranking version:</a:t>
                </a:r>
              </a:p>
              <a:p>
                <a:pPr lvl="1"/>
                <a:r>
                  <a:rPr lang="en-US" sz="1600" dirty="0"/>
                  <a:t>Provide top-k items for user</a:t>
                </a:r>
              </a:p>
              <a:p>
                <a:r>
                  <a:rPr lang="en-US" sz="1600" dirty="0"/>
                  <a:t>Methods:</a:t>
                </a:r>
              </a:p>
              <a:p>
                <a:pPr lvl="1"/>
                <a:r>
                  <a:rPr lang="en-US" sz="1600" dirty="0"/>
                  <a:t>Content-based filtering</a:t>
                </a:r>
              </a:p>
              <a:p>
                <a:pPr lvl="2"/>
                <a:r>
                  <a:rPr lang="en-US" sz="1600" dirty="0"/>
                  <a:t>User past history</a:t>
                </a:r>
              </a:p>
              <a:p>
                <a:pPr lvl="1"/>
                <a:r>
                  <a:rPr lang="en-US" sz="1600" dirty="0"/>
                  <a:t>Collaborative filtering</a:t>
                </a:r>
              </a:p>
              <a:p>
                <a:pPr lvl="2"/>
                <a:r>
                  <a:rPr lang="en-US" sz="1600" dirty="0"/>
                  <a:t>User-user comparison	</a:t>
                </a:r>
              </a:p>
              <a:p>
                <a:pPr lvl="2"/>
                <a:r>
                  <a:rPr lang="en-US" sz="1600" dirty="0"/>
                  <a:t>Movie-movie comparison</a:t>
                </a:r>
              </a:p>
              <a:p>
                <a:pPr lvl="1"/>
                <a:r>
                  <a:rPr lang="en-US" sz="1600" dirty="0"/>
                  <a:t>Latent factor methods</a:t>
                </a: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D0D06-2096-5A68-1315-1BFF1C058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93661" y="2599509"/>
                <a:ext cx="4530898" cy="3639450"/>
              </a:xfrm>
              <a:blipFill>
                <a:blip r:embed="rId2"/>
                <a:stretch>
                  <a:fillRect l="-538" t="-46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AE3AA1-7693-C578-EEC3-1D8ACFB063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6005427"/>
              </p:ext>
            </p:extLst>
          </p:nvPr>
        </p:nvGraphicFramePr>
        <p:xfrm>
          <a:off x="5724939" y="2783518"/>
          <a:ext cx="5336873" cy="3450439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1044973">
                  <a:extLst>
                    <a:ext uri="{9D8B030D-6E8A-4147-A177-3AD203B41FA5}">
                      <a16:colId xmlns:a16="http://schemas.microsoft.com/office/drawing/2014/main" val="3079888403"/>
                    </a:ext>
                  </a:extLst>
                </a:gridCol>
                <a:gridCol w="858380">
                  <a:extLst>
                    <a:ext uri="{9D8B030D-6E8A-4147-A177-3AD203B41FA5}">
                      <a16:colId xmlns:a16="http://schemas.microsoft.com/office/drawing/2014/main" val="637008564"/>
                    </a:ext>
                  </a:extLst>
                </a:gridCol>
                <a:gridCol w="858380">
                  <a:extLst>
                    <a:ext uri="{9D8B030D-6E8A-4147-A177-3AD203B41FA5}">
                      <a16:colId xmlns:a16="http://schemas.microsoft.com/office/drawing/2014/main" val="2688500628"/>
                    </a:ext>
                  </a:extLst>
                </a:gridCol>
                <a:gridCol w="858380">
                  <a:extLst>
                    <a:ext uri="{9D8B030D-6E8A-4147-A177-3AD203B41FA5}">
                      <a16:colId xmlns:a16="http://schemas.microsoft.com/office/drawing/2014/main" val="3937579607"/>
                    </a:ext>
                  </a:extLst>
                </a:gridCol>
                <a:gridCol w="858380">
                  <a:extLst>
                    <a:ext uri="{9D8B030D-6E8A-4147-A177-3AD203B41FA5}">
                      <a16:colId xmlns:a16="http://schemas.microsoft.com/office/drawing/2014/main" val="2566504603"/>
                    </a:ext>
                  </a:extLst>
                </a:gridCol>
                <a:gridCol w="858380">
                  <a:extLst>
                    <a:ext uri="{9D8B030D-6E8A-4147-A177-3AD203B41FA5}">
                      <a16:colId xmlns:a16="http://schemas.microsoft.com/office/drawing/2014/main" val="3372018132"/>
                    </a:ext>
                  </a:extLst>
                </a:gridCol>
              </a:tblGrid>
              <a:tr h="519287">
                <a:tc>
                  <a:txBody>
                    <a:bodyPr/>
                    <a:lstStyle/>
                    <a:p>
                      <a:r>
                        <a:rPr lang="en-US" sz="2400" dirty="0"/>
                        <a:t>User\Item</a:t>
                      </a:r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</a:t>
                      </a:r>
                      <a:endParaRPr lang="en-IN" sz="2400"/>
                    </a:p>
                  </a:txBody>
                  <a:tcPr marL="122484" marR="122484" marT="61242" marB="61242"/>
                </a:tc>
                <a:extLst>
                  <a:ext uri="{0D108BD9-81ED-4DB2-BD59-A6C34878D82A}">
                    <a16:rowId xmlns:a16="http://schemas.microsoft.com/office/drawing/2014/main" val="2623945390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4.0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extLst>
                  <a:ext uri="{0D108BD9-81ED-4DB2-BD59-A6C34878D82A}">
                    <a16:rowId xmlns:a16="http://schemas.microsoft.com/office/drawing/2014/main" val="1200128732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2484" marR="122484" marT="61242" marB="61242"/>
                </a:tc>
                <a:extLst>
                  <a:ext uri="{0D108BD9-81ED-4DB2-BD59-A6C34878D82A}">
                    <a16:rowId xmlns:a16="http://schemas.microsoft.com/office/drawing/2014/main" val="2347804952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3.5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4.0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4.0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5.0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2484" marR="122484" marT="61242" marB="61242"/>
                </a:tc>
                <a:extLst>
                  <a:ext uri="{0D108BD9-81ED-4DB2-BD59-A6C34878D82A}">
                    <a16:rowId xmlns:a16="http://schemas.microsoft.com/office/drawing/2014/main" val="4140767115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r>
                        <a:rPr lang="en-US" sz="2400"/>
                        <a:t>4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extLst>
                  <a:ext uri="{0D108BD9-81ED-4DB2-BD59-A6C34878D82A}">
                    <a16:rowId xmlns:a16="http://schemas.microsoft.com/office/drawing/2014/main" val="2812243988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r>
                        <a:rPr lang="en-US" sz="2400"/>
                        <a:t>5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4.0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2484" marR="122484" marT="61242" marB="61242"/>
                </a:tc>
                <a:extLst>
                  <a:ext uri="{0D108BD9-81ED-4DB2-BD59-A6C34878D82A}">
                    <a16:rowId xmlns:a16="http://schemas.microsoft.com/office/drawing/2014/main" val="3967157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28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83B30E-F7E9-1EB5-928C-D5FF75E15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E300E0-59E1-3393-3474-486E11EDF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0E916E-05D2-BE72-A867-A5C498C8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56774D-9A44-174E-536F-CC630B74D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ACE6B3-4E98-7756-C4CA-2A6F75E4C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EAA006-EA2B-0200-E81D-B59EF2E27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69A0FC7-5B76-20CE-373C-6CAA971121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5738"/>
          <a:stretch/>
        </p:blipFill>
        <p:spPr>
          <a:xfrm>
            <a:off x="6287396" y="166041"/>
            <a:ext cx="5541895" cy="140400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77F0BC-D146-5E5E-92B6-0EEC97F4E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7397" y="1794378"/>
            <a:ext cx="3248059" cy="1404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C465D59-F44F-A89A-484D-A1A722A2CE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2580" y="3446145"/>
            <a:ext cx="4725657" cy="1404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28EC2BE-1230-4B8B-E133-FCA7EB38E6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7396" y="5140159"/>
            <a:ext cx="4736074" cy="1404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708F89E-5CC5-E6C3-AECB-9CF40869F08D}"/>
              </a:ext>
            </a:extLst>
          </p:cNvPr>
          <p:cNvSpPr txBox="1"/>
          <p:nvPr/>
        </p:nvSpPr>
        <p:spPr>
          <a:xfrm>
            <a:off x="4877663" y="593352"/>
            <a:ext cx="10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Movies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C53E0C-84C6-25C9-63C2-1DE276EC4F46}"/>
              </a:ext>
            </a:extLst>
          </p:cNvPr>
          <p:cNvSpPr txBox="1"/>
          <p:nvPr/>
        </p:nvSpPr>
        <p:spPr>
          <a:xfrm>
            <a:off x="4877663" y="2311712"/>
            <a:ext cx="1026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Links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B3E568-EEFF-F0FC-E5D2-8D32FDB566C4}"/>
              </a:ext>
            </a:extLst>
          </p:cNvPr>
          <p:cNvSpPr txBox="1"/>
          <p:nvPr/>
        </p:nvSpPr>
        <p:spPr>
          <a:xfrm>
            <a:off x="4877664" y="4023841"/>
            <a:ext cx="1021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Ratings</a:t>
            </a:r>
            <a:endParaRPr lang="en-IN" dirty="0"/>
          </a:p>
          <a:p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C8C44B-CF0C-BF03-01EF-3312A231D368}"/>
              </a:ext>
            </a:extLst>
          </p:cNvPr>
          <p:cNvSpPr txBox="1"/>
          <p:nvPr/>
        </p:nvSpPr>
        <p:spPr>
          <a:xfrm>
            <a:off x="4877663" y="5665014"/>
            <a:ext cx="1107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4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4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5.xml><?xml version="1.0" encoding="utf-8"?>
<a:theme xmlns:a="http://schemas.openxmlformats.org/drawingml/2006/main" name="5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6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7.xml><?xml version="1.0" encoding="utf-8"?>
<a:theme xmlns:a="http://schemas.openxmlformats.org/drawingml/2006/main" name="6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644</TotalTime>
  <Words>963</Words>
  <Application>Microsoft Office PowerPoint</Application>
  <PresentationFormat>Widescreen</PresentationFormat>
  <Paragraphs>308</Paragraphs>
  <Slides>27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Aptos</vt:lpstr>
      <vt:lpstr>Aptos Display</vt:lpstr>
      <vt:lpstr>Arial</vt:lpstr>
      <vt:lpstr>Calibri</vt:lpstr>
      <vt:lpstr>Cambria Math</vt:lpstr>
      <vt:lpstr>Office Theme</vt:lpstr>
      <vt:lpstr>1_Office Theme</vt:lpstr>
      <vt:lpstr>2_Office Theme</vt:lpstr>
      <vt:lpstr>3_Office Theme</vt:lpstr>
      <vt:lpstr>5_Office Theme</vt:lpstr>
      <vt:lpstr>4_Office Theme</vt:lpstr>
      <vt:lpstr>6_Office Theme</vt:lpstr>
      <vt:lpstr>Recommendation System using PySpark</vt:lpstr>
      <vt:lpstr>PowerPoint Presentation</vt:lpstr>
      <vt:lpstr>Understanding the Problem</vt:lpstr>
      <vt:lpstr>Understanding the Problem</vt:lpstr>
      <vt:lpstr>Data Split – Time based or Random?</vt:lpstr>
      <vt:lpstr>Data Split – Time based or Random?</vt:lpstr>
      <vt:lpstr>Data Split – Time based or Random?</vt:lpstr>
      <vt:lpstr>Understanding the Problem</vt:lpstr>
      <vt:lpstr>Data</vt:lpstr>
      <vt:lpstr>Data Split – Time based or Random?</vt:lpstr>
      <vt:lpstr>Training data Statistics</vt:lpstr>
      <vt:lpstr>Training data Statistics</vt:lpstr>
      <vt:lpstr>Users and Movies Distribution</vt:lpstr>
      <vt:lpstr>Users and Movies Distribution</vt:lpstr>
      <vt:lpstr>Metrics</vt:lpstr>
      <vt:lpstr>Baselines</vt:lpstr>
      <vt:lpstr>Baselines</vt:lpstr>
      <vt:lpstr>KNN</vt:lpstr>
      <vt:lpstr>K-Nearest Neighbors</vt:lpstr>
      <vt:lpstr>KNN Dimensional Reduction</vt:lpstr>
      <vt:lpstr>K-NN Dimensional Reduction</vt:lpstr>
      <vt:lpstr>K-NN Dimensional Reduction</vt:lpstr>
      <vt:lpstr>K-means heuristic</vt:lpstr>
      <vt:lpstr>Alternating Least Square method</vt:lpstr>
      <vt:lpstr>Alternating Least Square method</vt:lpstr>
      <vt:lpstr>Problems with Ranking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Peeyush Dyavarashetty</dc:creator>
  <cp:lastModifiedBy>Peeyush Dyavarashetty</cp:lastModifiedBy>
  <cp:revision>13</cp:revision>
  <dcterms:created xsi:type="dcterms:W3CDTF">2025-04-25T20:24:09Z</dcterms:created>
  <dcterms:modified xsi:type="dcterms:W3CDTF">2025-05-08T19:53:32Z</dcterms:modified>
</cp:coreProperties>
</file>