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2CD9-856A-B831-5B8A-1DB87F38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327D-0315-2FAD-93AA-4737BCD7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6AE9D-6258-9086-0094-75CF97F7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08C0-195E-5DA7-07E9-A3B4F382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8161-201C-5661-0799-ECC3A393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6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2020-5824-14B7-E3DE-6658125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B1B69-D615-9AC7-6F45-8F054FCC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05B5-BAFB-B8C2-C8C7-A81D3E21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ABFE-8079-43CE-493E-C4BFC141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F176-0FC5-84E5-C057-B7F0757F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88D50-8DE6-5501-F371-6C2D1DB75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99AA-7AC3-0859-FB31-31C34288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57D6-C4D6-876E-6408-FD3D192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4E95-FE1E-703F-2627-9BEE5825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3D1E-54A1-CA4C-73E8-BCD314BE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0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ECD1-621C-CC17-0B15-940B4D25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FD8D-F78D-3AC7-E220-49E691EB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4336-652F-F01E-50F1-6CB91A5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F83B-1512-0F3B-757D-4E14719D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29B4-57AA-1FF9-728F-9CC9BCDF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9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6879-E00D-0935-868D-88F01D5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D2067-258A-39F3-99A4-52564BBB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6A99-7D55-0333-6310-38209F83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6AAF-A589-5BE9-1AD7-E526DE72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F4CD-8A61-A6A4-09F6-3C9C9446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9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35E3-535C-F58D-36A3-AF36E0D2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5DDD-930D-5BF8-1E3D-F28D97787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ED9F-1C03-7E7B-0E99-E6CD6DF54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909D-4A17-8BAC-487D-D7E2066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708B3-9927-F4A8-C9F2-08972163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AB6D-B70D-D3E9-B43E-F3A36DE9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EC13-5D1F-23B8-CA41-388B0EA0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4E9F-42B6-0947-C7F0-63329F53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9CE5-AA28-E958-E292-508D3FDF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39960-17EE-A0E6-79C9-32F0D823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3C7D9-D24C-66A4-EE9F-FCFADB1CC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A1976-7828-CE2A-D8F4-76DC28B7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F99D-5D79-5176-1FF8-59E77E6B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DF707-F70F-93CD-972E-93313B7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0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0865-0429-5219-9D18-9272888C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7A246-E462-D85E-D519-57453C47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581DF-5180-B468-E732-73990BC4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037CB-C96A-5DC6-8ACD-B1447AAE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3B4FE-789B-3ADF-EBD8-44916666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F7658-FC6D-4AC7-0195-CED0C76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B86D9-292A-E063-318F-84E3AC1B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0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272D-2242-CD43-EFFE-DA2DB647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9C28-D4E1-3F46-2B8C-408A5E47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44AF5-EDC7-8197-08C2-5EB490A9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B6636-E140-AFDA-E1B3-35EA581C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AFB1-08CD-1D64-A3CC-E129B4E1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034A-A543-97A5-2F56-45C5F56E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7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8E9-82AB-3731-AA9B-D1719EF9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5C83D-D167-96D9-48C1-C357CFE72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EF97B-4F92-61C0-5A44-7AE3E9E3F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84E0E-C722-01F2-132F-3D1F9301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A5F63-1FBB-2CD3-9A0B-0068559A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9891-396A-2002-56FE-8D7E151A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13AA6-5488-195B-F90D-4DD26217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EE9C-078B-C88C-C0FD-C53C4C93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0D13-5C6F-6FCB-F72E-A25178453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7C67-2C16-7295-06D3-9CD24D9AC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6433-6C31-5B52-A741-26D73D85A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1093-08B2-2222-EF58-5FF4BF23B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System using </a:t>
            </a:r>
            <a:r>
              <a:rPr lang="en-US" dirty="0" err="1"/>
              <a:t>PySpark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AF4AE-5AEE-5A21-8FFF-703F169A6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49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A793-20AF-5280-3433-42741781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96AD-A2B2-7BFE-DCBB-48AA541C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 filtering</a:t>
            </a:r>
            <a:endParaRPr lang="en-IN" dirty="0"/>
          </a:p>
          <a:p>
            <a:pPr lvl="1"/>
            <a:r>
              <a:rPr lang="en-IN" dirty="0"/>
              <a:t>Suggest content based on the user preferences</a:t>
            </a:r>
          </a:p>
          <a:p>
            <a:r>
              <a:rPr lang="en-IN" dirty="0"/>
              <a:t>Collaborative filtering</a:t>
            </a:r>
          </a:p>
          <a:p>
            <a:pPr lvl="1"/>
            <a:r>
              <a:rPr lang="en-US" dirty="0"/>
              <a:t>Suggest content by comparing different users</a:t>
            </a:r>
          </a:p>
        </p:txBody>
      </p:sp>
    </p:spTree>
    <p:extLst>
      <p:ext uri="{BB962C8B-B14F-4D97-AF65-F5344CB8AC3E}">
        <p14:creationId xmlns:p14="http://schemas.microsoft.com/office/powerpoint/2010/main" val="372602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9E70-EF8A-913C-537C-76738F90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content-based filtering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06DF-AAA3-BB85-18C8-AF247FDA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0.1% matrix sparsity </a:t>
            </a:r>
            <a:r>
              <a:rPr lang="en-US"/>
              <a:t>=&gt; content-based filtering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39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Recommendation System using PySpark</vt:lpstr>
      <vt:lpstr>Recommendation system</vt:lpstr>
      <vt:lpstr>Why not content-based filtering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Peeyush Dyavarashetty</dc:creator>
  <cp:lastModifiedBy>Peeyush Dyavarashetty</cp:lastModifiedBy>
  <cp:revision>1</cp:revision>
  <dcterms:created xsi:type="dcterms:W3CDTF">2025-04-25T20:24:09Z</dcterms:created>
  <dcterms:modified xsi:type="dcterms:W3CDTF">2025-04-25T21:31:16Z</dcterms:modified>
</cp:coreProperties>
</file>