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69" r:id="rId2"/>
    <p:sldId id="271" r:id="rId3"/>
    <p:sldId id="290" r:id="rId4"/>
    <p:sldId id="275" r:id="rId5"/>
    <p:sldId id="276" r:id="rId6"/>
    <p:sldId id="285" r:id="rId7"/>
    <p:sldId id="287" r:id="rId8"/>
    <p:sldId id="282" r:id="rId9"/>
    <p:sldId id="283" r:id="rId10"/>
    <p:sldId id="289" r:id="rId11"/>
    <p:sldId id="288" r:id="rId12"/>
    <p:sldId id="291" r:id="rId13"/>
    <p:sldId id="281" r:id="rId14"/>
    <p:sldId id="292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030"/>
    <a:srgbClr val="DBDCDE"/>
    <a:srgbClr val="459B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E35741-E4BB-C9A7-18A5-6F63A631BF03}" v="2" dt="2024-08-13T22:10:45.324"/>
    <p1510:client id="{20C03C54-38DA-1575-11BB-FEFAD6843C0C}" v="169" dt="2024-08-12T17:35:06.773"/>
    <p1510:client id="{2BC4029F-E078-7EDB-CE6F-DF248A6D81AB}" v="774" dt="2024-08-13T15:41:23.254"/>
    <p1510:client id="{3EB12779-5D5F-4DE1-DF02-C9C55FBDCA91}" v="2" dt="2024-08-13T17:18:39.052"/>
    <p1510:client id="{4B5E81A7-4BD0-C26D-4385-4075CEF23067}" v="202" dt="2024-08-13T22:14:23.790"/>
    <p1510:client id="{505F83C3-C1D7-0E4A-FF7C-FF1B86F1BF3A}" v="1557" dt="2024-08-13T18:02:09.322"/>
    <p1510:client id="{61EDD859-44D5-A04E-7B0D-D184B0E01C27}" v="4" dt="2024-08-13T23:07:09.580"/>
    <p1510:client id="{99A31E3E-2750-9D7E-37FC-3F20B48951B9}" v="271" dt="2024-08-13T14:30:28.723"/>
    <p1510:client id="{9E390EA2-5CFE-EC01-CB47-A5408E02BA34}" v="2" dt="2024-08-13T14:13:25.413"/>
    <p1510:client id="{A5234584-75B3-9870-45FD-3592BFFE5ADC}" v="572" dt="2024-08-13T21:36:58.776"/>
    <p1510:client id="{C0BE60CD-0406-1EE4-0EC8-E78BE09BFDA1}" v="224" dt="2024-08-13T03:40:33.149"/>
    <p1510:client id="{D56C6E30-4249-1201-E081-C1AF5B82C428}" v="29" dt="2024-08-13T22:41:43.1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7193EC-A10E-491A-8B22-6F71EA6974F1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5831B7B4-A73E-4518-A749-ED6B630466A3}">
      <dgm:prSet/>
      <dgm:spPr/>
      <dgm:t>
        <a:bodyPr/>
        <a:lstStyle/>
        <a:p>
          <a:pPr>
            <a:defRPr b="1"/>
          </a:pPr>
          <a:r>
            <a:rPr lang="en-US">
              <a:solidFill>
                <a:schemeClr val="bg1"/>
              </a:solidFill>
              <a:latin typeface="Aptos Display" panose="020F0302020204030204"/>
            </a:rPr>
            <a:t>YOLO</a:t>
          </a:r>
          <a:r>
            <a:rPr lang="en-US">
              <a:solidFill>
                <a:srgbClr val="FF0000"/>
              </a:solidFill>
            </a:rPr>
            <a:t> </a:t>
          </a:r>
        </a:p>
      </dgm:t>
    </dgm:pt>
    <dgm:pt modelId="{9305BE64-6291-4B18-8DB1-BAB7D4D09DA5}" type="parTrans" cxnId="{4B81C856-DCBE-408B-9005-49C182FBFA89}">
      <dgm:prSet/>
      <dgm:spPr/>
      <dgm:t>
        <a:bodyPr/>
        <a:lstStyle/>
        <a:p>
          <a:endParaRPr lang="en-US"/>
        </a:p>
      </dgm:t>
    </dgm:pt>
    <dgm:pt modelId="{60B6C152-62D5-4FC3-BAC6-4B0CD1C50942}" type="sibTrans" cxnId="{4B81C856-DCBE-408B-9005-49C182FBFA89}">
      <dgm:prSet/>
      <dgm:spPr/>
      <dgm:t>
        <a:bodyPr/>
        <a:lstStyle/>
        <a:p>
          <a:endParaRPr lang="en-US"/>
        </a:p>
      </dgm:t>
    </dgm:pt>
    <dgm:pt modelId="{0AE68292-2C94-4D9E-BC81-47830A52A720}">
      <dgm:prSet/>
      <dgm:spPr/>
      <dgm:t>
        <a:bodyPr/>
        <a:lstStyle/>
        <a:p>
          <a:pPr>
            <a:defRPr b="1"/>
          </a:pPr>
          <a:r>
            <a:rPr lang="en-US">
              <a:solidFill>
                <a:schemeClr val="bg1"/>
              </a:solidFill>
            </a:rPr>
            <a:t>Fast-SCNN</a:t>
          </a:r>
        </a:p>
      </dgm:t>
    </dgm:pt>
    <dgm:pt modelId="{9FFBFC1B-2AE5-4965-80C2-972318D47F7C}" type="parTrans" cxnId="{3D95108E-9EE5-4C17-B204-0C7E88411FD6}">
      <dgm:prSet/>
      <dgm:spPr/>
      <dgm:t>
        <a:bodyPr/>
        <a:lstStyle/>
        <a:p>
          <a:endParaRPr lang="en-US"/>
        </a:p>
      </dgm:t>
    </dgm:pt>
    <dgm:pt modelId="{8B3B6E2A-67F0-4699-A572-0EF4991D3A87}" type="sibTrans" cxnId="{3D95108E-9EE5-4C17-B204-0C7E88411FD6}">
      <dgm:prSet/>
      <dgm:spPr/>
      <dgm:t>
        <a:bodyPr/>
        <a:lstStyle/>
        <a:p>
          <a:endParaRPr lang="en-US"/>
        </a:p>
      </dgm:t>
    </dgm:pt>
    <dgm:pt modelId="{30CD90EE-6FD6-43A2-9DBF-3151DD4E3BE1}">
      <dgm:prSet/>
      <dgm:spPr/>
      <dgm:t>
        <a:bodyPr/>
        <a:lstStyle/>
        <a:p>
          <a:pPr>
            <a:defRPr b="1"/>
          </a:pPr>
          <a:r>
            <a:rPr lang="en-US" err="1">
              <a:solidFill>
                <a:schemeClr val="bg1"/>
              </a:solidFill>
            </a:rPr>
            <a:t>PPLite</a:t>
          </a:r>
          <a:r>
            <a:rPr lang="en-US">
              <a:solidFill>
                <a:schemeClr val="bg1"/>
              </a:solidFill>
            </a:rPr>
            <a:t>-Seg</a:t>
          </a:r>
        </a:p>
      </dgm:t>
    </dgm:pt>
    <dgm:pt modelId="{47681103-43A0-47E0-9D6F-E0579338B903}" type="parTrans" cxnId="{13257C95-2969-405D-9895-D73525D412B6}">
      <dgm:prSet/>
      <dgm:spPr/>
      <dgm:t>
        <a:bodyPr/>
        <a:lstStyle/>
        <a:p>
          <a:endParaRPr lang="en-US"/>
        </a:p>
      </dgm:t>
    </dgm:pt>
    <dgm:pt modelId="{57FF589B-36FA-4560-B967-A20676BE2640}" type="sibTrans" cxnId="{13257C95-2969-405D-9895-D73525D412B6}">
      <dgm:prSet/>
      <dgm:spPr/>
      <dgm:t>
        <a:bodyPr/>
        <a:lstStyle/>
        <a:p>
          <a:endParaRPr lang="en-US"/>
        </a:p>
      </dgm:t>
    </dgm:pt>
    <dgm:pt modelId="{21A008DC-9005-4D91-8500-1B5CB16ECB22}">
      <dgm:prSet/>
      <dgm:spPr/>
      <dgm:t>
        <a:bodyPr/>
        <a:lstStyle/>
        <a:p>
          <a:pPr>
            <a:defRPr b="1"/>
          </a:pPr>
          <a:r>
            <a:rPr lang="en-US">
              <a:solidFill>
                <a:schemeClr val="bg1"/>
              </a:solidFill>
            </a:rPr>
            <a:t>STDC-Seg</a:t>
          </a:r>
        </a:p>
      </dgm:t>
    </dgm:pt>
    <dgm:pt modelId="{93ED7148-003F-449B-B85A-5501EB2FF274}" type="parTrans" cxnId="{0367DAB6-ED56-4EC2-BD2D-D9C0BCFF4802}">
      <dgm:prSet/>
      <dgm:spPr/>
      <dgm:t>
        <a:bodyPr/>
        <a:lstStyle/>
        <a:p>
          <a:endParaRPr lang="en-US"/>
        </a:p>
      </dgm:t>
    </dgm:pt>
    <dgm:pt modelId="{4F1E08E5-0A56-45E7-905F-DB9F3DDD6EA0}" type="sibTrans" cxnId="{0367DAB6-ED56-4EC2-BD2D-D9C0BCFF4802}">
      <dgm:prSet/>
      <dgm:spPr/>
      <dgm:t>
        <a:bodyPr/>
        <a:lstStyle/>
        <a:p>
          <a:endParaRPr lang="en-US"/>
        </a:p>
      </dgm:t>
    </dgm:pt>
    <dgm:pt modelId="{7A1BA685-5A83-4FE7-9D68-8EDDAD35DD42}">
      <dgm:prSet/>
      <dgm:spPr/>
      <dgm:t>
        <a:bodyPr/>
        <a:lstStyle/>
        <a:p>
          <a:pPr>
            <a:defRPr b="1"/>
          </a:pPr>
          <a:r>
            <a:rPr lang="en-US" err="1">
              <a:solidFill>
                <a:schemeClr val="bg1"/>
              </a:solidFill>
            </a:rPr>
            <a:t>DDRNet</a:t>
          </a:r>
          <a:endParaRPr lang="en-US">
            <a:solidFill>
              <a:schemeClr val="bg1"/>
            </a:solidFill>
          </a:endParaRPr>
        </a:p>
      </dgm:t>
    </dgm:pt>
    <dgm:pt modelId="{F4CAA1C8-2D4E-45A3-B0B3-547F5C8CDC1D}" type="parTrans" cxnId="{F9062452-143B-4AB7-A251-F97B8ABCD2B4}">
      <dgm:prSet/>
      <dgm:spPr/>
      <dgm:t>
        <a:bodyPr/>
        <a:lstStyle/>
        <a:p>
          <a:endParaRPr lang="en-US"/>
        </a:p>
      </dgm:t>
    </dgm:pt>
    <dgm:pt modelId="{36648B26-74E3-4B73-876C-4F1CF695AB5B}" type="sibTrans" cxnId="{F9062452-143B-4AB7-A251-F97B8ABCD2B4}">
      <dgm:prSet/>
      <dgm:spPr/>
      <dgm:t>
        <a:bodyPr/>
        <a:lstStyle/>
        <a:p>
          <a:endParaRPr lang="en-US"/>
        </a:p>
      </dgm:t>
    </dgm:pt>
    <dgm:pt modelId="{44E282AF-55A5-42B5-BB21-449A92588DEA}">
      <dgm:prSet phldr="0"/>
      <dgm:spPr/>
      <dgm:t>
        <a:bodyPr/>
        <a:lstStyle/>
        <a:p>
          <a:pPr>
            <a:defRPr b="1"/>
          </a:pPr>
          <a:r>
            <a:rPr lang="en-US" err="1">
              <a:solidFill>
                <a:schemeClr val="bg1"/>
              </a:solidFill>
              <a:latin typeface="Aptos Display" panose="020F0302020204030204"/>
            </a:rPr>
            <a:t>BiSeNet</a:t>
          </a:r>
          <a:endParaRPr lang="en-US">
            <a:solidFill>
              <a:schemeClr val="bg1"/>
            </a:solidFill>
            <a:latin typeface="Aptos Display" panose="020F0302020204030204"/>
          </a:endParaRPr>
        </a:p>
      </dgm:t>
    </dgm:pt>
    <dgm:pt modelId="{79741521-4722-4F53-86B8-7259B3021FF1}" type="parTrans" cxnId="{F823A8FA-3496-4F30-B303-F4B8A8035309}">
      <dgm:prSet/>
      <dgm:spPr/>
    </dgm:pt>
    <dgm:pt modelId="{B56F1500-0206-439A-A753-3B3C5303BE82}" type="sibTrans" cxnId="{F823A8FA-3496-4F30-B303-F4B8A8035309}">
      <dgm:prSet/>
      <dgm:spPr/>
    </dgm:pt>
    <dgm:pt modelId="{D181B212-1DC4-404E-9ABF-CA6E51470DFF}">
      <dgm:prSet phldr="0"/>
      <dgm:spPr/>
      <dgm:t>
        <a:bodyPr/>
        <a:lstStyle/>
        <a:p>
          <a:r>
            <a:rPr lang="en-US" b="1" err="1">
              <a:solidFill>
                <a:schemeClr val="bg1"/>
              </a:solidFill>
              <a:latin typeface="Aptos Display" panose="020F0302020204030204"/>
            </a:rPr>
            <a:t>PPLite</a:t>
          </a:r>
          <a:r>
            <a:rPr lang="en-US" b="1">
              <a:solidFill>
                <a:schemeClr val="bg1"/>
              </a:solidFill>
              <a:latin typeface="Aptos Display" panose="020F0302020204030204"/>
            </a:rPr>
            <a:t> B50</a:t>
          </a:r>
        </a:p>
      </dgm:t>
    </dgm:pt>
    <dgm:pt modelId="{2852DEA2-E828-4001-A3B0-4B30FF0D5C49}" type="parTrans" cxnId="{55673C6B-637D-4FF1-8BEA-D095272BF6E7}">
      <dgm:prSet/>
      <dgm:spPr/>
    </dgm:pt>
    <dgm:pt modelId="{A3EC0CC7-A787-454C-AFAB-148A96014135}" type="sibTrans" cxnId="{55673C6B-637D-4FF1-8BEA-D095272BF6E7}">
      <dgm:prSet/>
      <dgm:spPr/>
    </dgm:pt>
    <dgm:pt modelId="{46C244CD-B0D2-4CCF-85D8-8EEE0FE9711D}">
      <dgm:prSet phldr="0"/>
      <dgm:spPr/>
      <dgm:t>
        <a:bodyPr/>
        <a:lstStyle/>
        <a:p>
          <a:r>
            <a:rPr lang="en-US" err="1">
              <a:solidFill>
                <a:schemeClr val="bg1"/>
              </a:solidFill>
              <a:latin typeface="Aptos Display" panose="020F0302020204030204"/>
            </a:rPr>
            <a:t>PPLite</a:t>
          </a:r>
          <a:r>
            <a:rPr lang="en-US">
              <a:solidFill>
                <a:schemeClr val="bg1"/>
              </a:solidFill>
              <a:latin typeface="Aptos Display" panose="020F0302020204030204"/>
            </a:rPr>
            <a:t> T50</a:t>
          </a:r>
        </a:p>
      </dgm:t>
    </dgm:pt>
    <dgm:pt modelId="{A5367ECC-3D58-42BA-98E6-152F37013DF7}" type="parTrans" cxnId="{7EFB10E1-CDF0-41CA-856D-A8DE40EB02E9}">
      <dgm:prSet/>
      <dgm:spPr/>
    </dgm:pt>
    <dgm:pt modelId="{30356E34-81EE-48BC-BA9C-0B3EE3684EDD}" type="sibTrans" cxnId="{7EFB10E1-CDF0-41CA-856D-A8DE40EB02E9}">
      <dgm:prSet/>
      <dgm:spPr/>
    </dgm:pt>
    <dgm:pt modelId="{707EB9BD-83E7-4E44-A192-463DC80ED561}" type="pres">
      <dgm:prSet presAssocID="{A67193EC-A10E-491A-8B22-6F71EA6974F1}" presName="root" presStyleCnt="0">
        <dgm:presLayoutVars>
          <dgm:chMax/>
          <dgm:chPref/>
          <dgm:animLvl val="lvl"/>
        </dgm:presLayoutVars>
      </dgm:prSet>
      <dgm:spPr/>
    </dgm:pt>
    <dgm:pt modelId="{34EE3BBF-223D-44D6-95AF-2816140BC875}" type="pres">
      <dgm:prSet presAssocID="{A67193EC-A10E-491A-8B22-6F71EA6974F1}" presName="divider" presStyleLbl="fgAcc1" presStyleIdx="0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1CC92E4A-71BB-4ECE-AD32-DC3D4E47D668}" type="pres">
      <dgm:prSet presAssocID="{A67193EC-A10E-491A-8B22-6F71EA6974F1}" presName="nodes" presStyleCnt="0">
        <dgm:presLayoutVars>
          <dgm:chMax/>
          <dgm:chPref/>
          <dgm:animLvl val="lvl"/>
        </dgm:presLayoutVars>
      </dgm:prSet>
      <dgm:spPr/>
    </dgm:pt>
    <dgm:pt modelId="{2337FA5B-EDD6-4B1E-B85F-6D95BB68B2F0}" type="pres">
      <dgm:prSet presAssocID="{5831B7B4-A73E-4518-A749-ED6B630466A3}" presName="composite" presStyleCnt="0"/>
      <dgm:spPr/>
    </dgm:pt>
    <dgm:pt modelId="{A56ABCCF-8DA9-40DA-B898-94DD23836DDB}" type="pres">
      <dgm:prSet presAssocID="{5831B7B4-A73E-4518-A749-ED6B630466A3}" presName="ConnectorPoint" presStyleLbl="lnNode1" presStyleIdx="0" presStyleCnt="6"/>
      <dgm:spPr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81DF9233-AEAA-4FE2-9AED-01340BA88996}" type="pres">
      <dgm:prSet presAssocID="{5831B7B4-A73E-4518-A749-ED6B630466A3}" presName="DropPinPlaceHolder" presStyleCnt="0"/>
      <dgm:spPr/>
    </dgm:pt>
    <dgm:pt modelId="{24C2E70A-CF11-4B9D-A778-4FB6AB6180F5}" type="pres">
      <dgm:prSet presAssocID="{5831B7B4-A73E-4518-A749-ED6B630466A3}" presName="DropPin" presStyleLbl="alignNode1" presStyleIdx="0" presStyleCnt="6"/>
      <dgm:spPr/>
    </dgm:pt>
    <dgm:pt modelId="{42135DE5-AD1D-4BEE-8F91-049D34A17CF8}" type="pres">
      <dgm:prSet presAssocID="{5831B7B4-A73E-4518-A749-ED6B630466A3}" presName="Ellipse" presStyleLbl="fgAcc1" presStyleIdx="1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D874BC24-D40E-40C1-B04F-C2791D223CEA}" type="pres">
      <dgm:prSet presAssocID="{5831B7B4-A73E-4518-A749-ED6B630466A3}" presName="L2TextContainer" presStyleLbl="revTx" presStyleIdx="0" presStyleCnt="12">
        <dgm:presLayoutVars>
          <dgm:bulletEnabled val="1"/>
        </dgm:presLayoutVars>
      </dgm:prSet>
      <dgm:spPr/>
    </dgm:pt>
    <dgm:pt modelId="{C1185DE7-EF6B-4F5E-AE2D-D142C2425691}" type="pres">
      <dgm:prSet presAssocID="{5831B7B4-A73E-4518-A749-ED6B630466A3}" presName="L1TextContainer" presStyleLbl="revTx" presStyleIdx="1" presStyleCnt="12">
        <dgm:presLayoutVars>
          <dgm:chMax val="1"/>
          <dgm:chPref val="1"/>
          <dgm:bulletEnabled val="1"/>
        </dgm:presLayoutVars>
      </dgm:prSet>
      <dgm:spPr/>
    </dgm:pt>
    <dgm:pt modelId="{3E7887B1-11A2-4E72-AE91-BC0B70A0362B}" type="pres">
      <dgm:prSet presAssocID="{5831B7B4-A73E-4518-A749-ED6B630466A3}" presName="ConnectLine" presStyleLbl="sibTrans1D1" presStyleIdx="0" presStyleCnt="6"/>
      <dgm:spPr>
        <a:noFill/>
        <a:ln w="12700" cap="flat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F2EF2331-9012-4CF1-80C1-3FECF09CFBFA}" type="pres">
      <dgm:prSet presAssocID="{5831B7B4-A73E-4518-A749-ED6B630466A3}" presName="EmptyPlaceHolder" presStyleCnt="0"/>
      <dgm:spPr/>
    </dgm:pt>
    <dgm:pt modelId="{85C5A3B4-699D-41C1-8C39-DA14D56AACD1}" type="pres">
      <dgm:prSet presAssocID="{60B6C152-62D5-4FC3-BAC6-4B0CD1C50942}" presName="spaceBetweenRectangles" presStyleCnt="0"/>
      <dgm:spPr/>
    </dgm:pt>
    <dgm:pt modelId="{DC5CE657-D452-40CC-8FA6-AC4071A73CFF}" type="pres">
      <dgm:prSet presAssocID="{0AE68292-2C94-4D9E-BC81-47830A52A720}" presName="composite" presStyleCnt="0"/>
      <dgm:spPr/>
    </dgm:pt>
    <dgm:pt modelId="{394CB3F0-364E-46B3-86B0-DD7FCCF87946}" type="pres">
      <dgm:prSet presAssocID="{0AE68292-2C94-4D9E-BC81-47830A52A720}" presName="ConnectorPoint" presStyleLbl="lnNode1" presStyleIdx="1" presStyleCnt="6"/>
      <dgm:spPr>
        <a:solidFill>
          <a:schemeClr val="accent1">
            <a:shade val="80000"/>
            <a:hueOff val="90933"/>
            <a:satOff val="-9482"/>
            <a:lumOff val="637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B234A522-327D-497B-84E1-1BAA0F3BA619}" type="pres">
      <dgm:prSet presAssocID="{0AE68292-2C94-4D9E-BC81-47830A52A720}" presName="DropPinPlaceHolder" presStyleCnt="0"/>
      <dgm:spPr/>
    </dgm:pt>
    <dgm:pt modelId="{B6C900E5-622F-4E40-B99E-DCEC72E6F6FB}" type="pres">
      <dgm:prSet presAssocID="{0AE68292-2C94-4D9E-BC81-47830A52A720}" presName="DropPin" presStyleLbl="alignNode1" presStyleIdx="1" presStyleCnt="6"/>
      <dgm:spPr/>
    </dgm:pt>
    <dgm:pt modelId="{5203965B-7299-447A-A101-EFA068749CC5}" type="pres">
      <dgm:prSet presAssocID="{0AE68292-2C94-4D9E-BC81-47830A52A720}" presName="Ellipse" presStyleLbl="fgAcc1" presStyleIdx="2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3F95FA6B-3C22-4CF1-9762-43CA8E6360DC}" type="pres">
      <dgm:prSet presAssocID="{0AE68292-2C94-4D9E-BC81-47830A52A720}" presName="L2TextContainer" presStyleLbl="revTx" presStyleIdx="2" presStyleCnt="12">
        <dgm:presLayoutVars>
          <dgm:bulletEnabled val="1"/>
        </dgm:presLayoutVars>
      </dgm:prSet>
      <dgm:spPr/>
    </dgm:pt>
    <dgm:pt modelId="{35ECE9CC-A078-4503-8304-181FBB41D1D4}" type="pres">
      <dgm:prSet presAssocID="{0AE68292-2C94-4D9E-BC81-47830A52A720}" presName="L1TextContainer" presStyleLbl="revTx" presStyleIdx="3" presStyleCnt="12">
        <dgm:presLayoutVars>
          <dgm:chMax val="1"/>
          <dgm:chPref val="1"/>
          <dgm:bulletEnabled val="1"/>
        </dgm:presLayoutVars>
      </dgm:prSet>
      <dgm:spPr/>
    </dgm:pt>
    <dgm:pt modelId="{458DCDA9-95E7-4B57-8D7D-7435CE951CD6}" type="pres">
      <dgm:prSet presAssocID="{0AE68292-2C94-4D9E-BC81-47830A52A720}" presName="ConnectLine" presStyleLbl="sibTrans1D1" presStyleIdx="1" presStyleCnt="6"/>
      <dgm:spPr>
        <a:noFill/>
        <a:ln w="12700" cap="flat" cmpd="sng" algn="ctr">
          <a:solidFill>
            <a:schemeClr val="accent1">
              <a:shade val="90000"/>
              <a:hueOff val="90907"/>
              <a:satOff val="-9361"/>
              <a:lumOff val="6102"/>
              <a:alphaOff val="0"/>
            </a:schemeClr>
          </a:solidFill>
          <a:prstDash val="dash"/>
          <a:miter lim="800000"/>
        </a:ln>
        <a:effectLst/>
      </dgm:spPr>
    </dgm:pt>
    <dgm:pt modelId="{03A1A31E-7D55-4A67-B863-AF476B1A41C6}" type="pres">
      <dgm:prSet presAssocID="{0AE68292-2C94-4D9E-BC81-47830A52A720}" presName="EmptyPlaceHolder" presStyleCnt="0"/>
      <dgm:spPr/>
    </dgm:pt>
    <dgm:pt modelId="{8CBA8B46-3951-4E93-AC04-0CCDFA97B6C4}" type="pres">
      <dgm:prSet presAssocID="{8B3B6E2A-67F0-4699-A572-0EF4991D3A87}" presName="spaceBetweenRectangles" presStyleCnt="0"/>
      <dgm:spPr/>
    </dgm:pt>
    <dgm:pt modelId="{A7C979CE-44F2-4090-A38A-F3D4B771A980}" type="pres">
      <dgm:prSet presAssocID="{44E282AF-55A5-42B5-BB21-449A92588DEA}" presName="composite" presStyleCnt="0"/>
      <dgm:spPr/>
    </dgm:pt>
    <dgm:pt modelId="{1BA9502E-E541-4FDB-8C3C-DB8BCC7EEBDF}" type="pres">
      <dgm:prSet presAssocID="{44E282AF-55A5-42B5-BB21-449A92588DEA}" presName="ConnectorPoint" presStyleLbl="lnNode1" presStyleIdx="2" presStyleCnt="6"/>
      <dgm:spPr>
        <a:solidFill>
          <a:schemeClr val="accent1">
            <a:shade val="80000"/>
            <a:hueOff val="181866"/>
            <a:satOff val="-18964"/>
            <a:lumOff val="1274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D386FFB-568B-4D84-BBB0-C2340E4982CD}" type="pres">
      <dgm:prSet presAssocID="{44E282AF-55A5-42B5-BB21-449A92588DEA}" presName="DropPinPlaceHolder" presStyleCnt="0"/>
      <dgm:spPr/>
    </dgm:pt>
    <dgm:pt modelId="{5A67B8BE-2280-4F61-9C9E-CE2ABBFE7F23}" type="pres">
      <dgm:prSet presAssocID="{44E282AF-55A5-42B5-BB21-449A92588DEA}" presName="DropPin" presStyleLbl="alignNode1" presStyleIdx="2" presStyleCnt="6"/>
      <dgm:spPr/>
    </dgm:pt>
    <dgm:pt modelId="{439D5FF5-18C0-4432-A0C9-44D57F917714}" type="pres">
      <dgm:prSet presAssocID="{44E282AF-55A5-42B5-BB21-449A92588DEA}" presName="Ellipse" presStyleLbl="fgAcc1" presStyleIdx="3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DEF491F6-8689-4624-A48E-17750B7D1D01}" type="pres">
      <dgm:prSet presAssocID="{44E282AF-55A5-42B5-BB21-449A92588DEA}" presName="L2TextContainer" presStyleLbl="revTx" presStyleIdx="4" presStyleCnt="12">
        <dgm:presLayoutVars>
          <dgm:bulletEnabled val="1"/>
        </dgm:presLayoutVars>
      </dgm:prSet>
      <dgm:spPr/>
    </dgm:pt>
    <dgm:pt modelId="{ABB9BB42-1677-4632-AAFC-CB0882648926}" type="pres">
      <dgm:prSet presAssocID="{44E282AF-55A5-42B5-BB21-449A92588DEA}" presName="L1TextContainer" presStyleLbl="revTx" presStyleIdx="5" presStyleCnt="12">
        <dgm:presLayoutVars>
          <dgm:chMax val="1"/>
          <dgm:chPref val="1"/>
          <dgm:bulletEnabled val="1"/>
        </dgm:presLayoutVars>
      </dgm:prSet>
      <dgm:spPr/>
    </dgm:pt>
    <dgm:pt modelId="{C610D12F-60D5-4994-BD42-D059227AD1F3}" type="pres">
      <dgm:prSet presAssocID="{44E282AF-55A5-42B5-BB21-449A92588DEA}" presName="ConnectLine" presStyleLbl="sibTrans1D1" presStyleIdx="2" presStyleCnt="6"/>
      <dgm:spPr>
        <a:noFill/>
        <a:ln w="12700" cap="flat" cmpd="sng" algn="ctr">
          <a:solidFill>
            <a:schemeClr val="accent1">
              <a:shade val="90000"/>
              <a:hueOff val="181813"/>
              <a:satOff val="-18723"/>
              <a:lumOff val="12204"/>
              <a:alphaOff val="0"/>
            </a:schemeClr>
          </a:solidFill>
          <a:prstDash val="dash"/>
          <a:miter lim="800000"/>
        </a:ln>
        <a:effectLst/>
      </dgm:spPr>
    </dgm:pt>
    <dgm:pt modelId="{0440FADB-DB63-41B4-862F-2A137CB050F2}" type="pres">
      <dgm:prSet presAssocID="{44E282AF-55A5-42B5-BB21-449A92588DEA}" presName="EmptyPlaceHolder" presStyleCnt="0"/>
      <dgm:spPr/>
    </dgm:pt>
    <dgm:pt modelId="{0514DA67-BB29-454F-9545-CB732DDF1EE9}" type="pres">
      <dgm:prSet presAssocID="{B56F1500-0206-439A-A753-3B3C5303BE82}" presName="spaceBetweenRectangles" presStyleCnt="0"/>
      <dgm:spPr/>
    </dgm:pt>
    <dgm:pt modelId="{01D19167-050C-4F5A-A6EE-286D4216451D}" type="pres">
      <dgm:prSet presAssocID="{30CD90EE-6FD6-43A2-9DBF-3151DD4E3BE1}" presName="composite" presStyleCnt="0"/>
      <dgm:spPr/>
    </dgm:pt>
    <dgm:pt modelId="{607B29F9-CB4B-4019-805E-855FF15122C1}" type="pres">
      <dgm:prSet presAssocID="{30CD90EE-6FD6-43A2-9DBF-3151DD4E3BE1}" presName="ConnectorPoint" presStyleLbl="lnNode1" presStyleIdx="3" presStyleCnt="6"/>
      <dgm:spPr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AB5C60B2-BC1C-4ED1-97BE-CB8829C5D576}" type="pres">
      <dgm:prSet presAssocID="{30CD90EE-6FD6-43A2-9DBF-3151DD4E3BE1}" presName="DropPinPlaceHolder" presStyleCnt="0"/>
      <dgm:spPr/>
    </dgm:pt>
    <dgm:pt modelId="{4A0C0B59-EE3C-4BB6-B8C3-614F0FA66B5A}" type="pres">
      <dgm:prSet presAssocID="{30CD90EE-6FD6-43A2-9DBF-3151DD4E3BE1}" presName="DropPin" presStyleLbl="alignNode1" presStyleIdx="3" presStyleCnt="6"/>
      <dgm:spPr/>
    </dgm:pt>
    <dgm:pt modelId="{1647B04E-9181-41AC-84B4-DC2B0D515B01}" type="pres">
      <dgm:prSet presAssocID="{30CD90EE-6FD6-43A2-9DBF-3151DD4E3BE1}" presName="Ellipse" presStyleLbl="fgAcc1" presStyleIdx="4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72EA9616-4A43-46E6-AB96-C22A82164C07}" type="pres">
      <dgm:prSet presAssocID="{30CD90EE-6FD6-43A2-9DBF-3151DD4E3BE1}" presName="L2TextContainer" presStyleLbl="revTx" presStyleIdx="6" presStyleCnt="12">
        <dgm:presLayoutVars>
          <dgm:bulletEnabled val="1"/>
        </dgm:presLayoutVars>
      </dgm:prSet>
      <dgm:spPr/>
    </dgm:pt>
    <dgm:pt modelId="{136316BF-E96E-41E8-989C-F6330B9ACBB0}" type="pres">
      <dgm:prSet presAssocID="{30CD90EE-6FD6-43A2-9DBF-3151DD4E3BE1}" presName="L1TextContainer" presStyleLbl="revTx" presStyleIdx="7" presStyleCnt="12">
        <dgm:presLayoutVars>
          <dgm:chMax val="1"/>
          <dgm:chPref val="1"/>
          <dgm:bulletEnabled val="1"/>
        </dgm:presLayoutVars>
      </dgm:prSet>
      <dgm:spPr/>
    </dgm:pt>
    <dgm:pt modelId="{5DC1AE44-347C-478F-9F6C-4BDF260B89D4}" type="pres">
      <dgm:prSet presAssocID="{30CD90EE-6FD6-43A2-9DBF-3151DD4E3BE1}" presName="ConnectLine" presStyleLbl="sibTrans1D1" presStyleIdx="3" presStyleCnt="6"/>
      <dgm:spPr>
        <a:noFill/>
        <a:ln w="12700" cap="flat" cmpd="sng" algn="ctr">
          <a:solidFill>
            <a:schemeClr val="accent1">
              <a:shade val="90000"/>
              <a:hueOff val="272720"/>
              <a:satOff val="-28084"/>
              <a:lumOff val="18305"/>
              <a:alphaOff val="0"/>
            </a:schemeClr>
          </a:solidFill>
          <a:prstDash val="dash"/>
          <a:miter lim="800000"/>
        </a:ln>
        <a:effectLst/>
      </dgm:spPr>
    </dgm:pt>
    <dgm:pt modelId="{B42BDE92-2E89-41F8-AD3F-CD6164596238}" type="pres">
      <dgm:prSet presAssocID="{30CD90EE-6FD6-43A2-9DBF-3151DD4E3BE1}" presName="EmptyPlaceHolder" presStyleCnt="0"/>
      <dgm:spPr/>
    </dgm:pt>
    <dgm:pt modelId="{F1DB9779-5E79-4CD0-AC2D-EA0269CC4D63}" type="pres">
      <dgm:prSet presAssocID="{57FF589B-36FA-4560-B967-A20676BE2640}" presName="spaceBetweenRectangles" presStyleCnt="0"/>
      <dgm:spPr/>
    </dgm:pt>
    <dgm:pt modelId="{A40B606F-CF14-4D8E-87E8-4010805BD71A}" type="pres">
      <dgm:prSet presAssocID="{21A008DC-9005-4D91-8500-1B5CB16ECB22}" presName="composite" presStyleCnt="0"/>
      <dgm:spPr/>
    </dgm:pt>
    <dgm:pt modelId="{375989EE-9940-4A14-93EE-F351F35612F4}" type="pres">
      <dgm:prSet presAssocID="{21A008DC-9005-4D91-8500-1B5CB16ECB22}" presName="ConnectorPoint" presStyleLbl="lnNode1" presStyleIdx="4" presStyleCnt="6"/>
      <dgm:spPr>
        <a:solidFill>
          <a:schemeClr val="accent1">
            <a:shade val="80000"/>
            <a:hueOff val="363732"/>
            <a:satOff val="-37928"/>
            <a:lumOff val="25481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124400F0-9FAA-47A6-8B89-132DDE200B53}" type="pres">
      <dgm:prSet presAssocID="{21A008DC-9005-4D91-8500-1B5CB16ECB22}" presName="DropPinPlaceHolder" presStyleCnt="0"/>
      <dgm:spPr/>
    </dgm:pt>
    <dgm:pt modelId="{92C4F540-AD25-42E8-8185-68193A2FD27A}" type="pres">
      <dgm:prSet presAssocID="{21A008DC-9005-4D91-8500-1B5CB16ECB22}" presName="DropPin" presStyleLbl="alignNode1" presStyleIdx="4" presStyleCnt="6"/>
      <dgm:spPr/>
    </dgm:pt>
    <dgm:pt modelId="{809D25E9-C91B-4124-8560-01A9A4D7B211}" type="pres">
      <dgm:prSet presAssocID="{21A008DC-9005-4D91-8500-1B5CB16ECB22}" presName="Ellipse" presStyleLbl="fgAcc1" presStyleIdx="5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9EF7855D-3AE6-42FA-BA6B-BFD1BF80B8E6}" type="pres">
      <dgm:prSet presAssocID="{21A008DC-9005-4D91-8500-1B5CB16ECB22}" presName="L2TextContainer" presStyleLbl="revTx" presStyleIdx="8" presStyleCnt="12">
        <dgm:presLayoutVars>
          <dgm:bulletEnabled val="1"/>
        </dgm:presLayoutVars>
      </dgm:prSet>
      <dgm:spPr/>
    </dgm:pt>
    <dgm:pt modelId="{DD31AF8F-B127-45A4-AE07-6A449132FC27}" type="pres">
      <dgm:prSet presAssocID="{21A008DC-9005-4D91-8500-1B5CB16ECB22}" presName="L1TextContainer" presStyleLbl="revTx" presStyleIdx="9" presStyleCnt="12">
        <dgm:presLayoutVars>
          <dgm:chMax val="1"/>
          <dgm:chPref val="1"/>
          <dgm:bulletEnabled val="1"/>
        </dgm:presLayoutVars>
      </dgm:prSet>
      <dgm:spPr/>
    </dgm:pt>
    <dgm:pt modelId="{FEFCCCBC-5250-4977-BDF0-2B4A23DDB5B8}" type="pres">
      <dgm:prSet presAssocID="{21A008DC-9005-4D91-8500-1B5CB16ECB22}" presName="ConnectLine" presStyleLbl="sibTrans1D1" presStyleIdx="4" presStyleCnt="6"/>
      <dgm:spPr>
        <a:noFill/>
        <a:ln w="12700" cap="flat" cmpd="sng" algn="ctr">
          <a:solidFill>
            <a:schemeClr val="accent1">
              <a:shade val="90000"/>
              <a:hueOff val="363626"/>
              <a:satOff val="-37445"/>
              <a:lumOff val="24407"/>
              <a:alphaOff val="0"/>
            </a:schemeClr>
          </a:solidFill>
          <a:prstDash val="dash"/>
          <a:miter lim="800000"/>
        </a:ln>
        <a:effectLst/>
      </dgm:spPr>
    </dgm:pt>
    <dgm:pt modelId="{D7C6B699-63E7-483E-A76E-EDAA34B5673B}" type="pres">
      <dgm:prSet presAssocID="{21A008DC-9005-4D91-8500-1B5CB16ECB22}" presName="EmptyPlaceHolder" presStyleCnt="0"/>
      <dgm:spPr/>
    </dgm:pt>
    <dgm:pt modelId="{56208929-C0A6-4F98-AA0B-B8780440258E}" type="pres">
      <dgm:prSet presAssocID="{4F1E08E5-0A56-45E7-905F-DB9F3DDD6EA0}" presName="spaceBetweenRectangles" presStyleCnt="0"/>
      <dgm:spPr/>
    </dgm:pt>
    <dgm:pt modelId="{40A8C15C-8E93-4A34-AE0D-1AD3525AD73E}" type="pres">
      <dgm:prSet presAssocID="{7A1BA685-5A83-4FE7-9D68-8EDDAD35DD42}" presName="composite" presStyleCnt="0"/>
      <dgm:spPr/>
    </dgm:pt>
    <dgm:pt modelId="{4F40F587-CA1F-4956-A6A1-B566D75F7AAA}" type="pres">
      <dgm:prSet presAssocID="{7A1BA685-5A83-4FE7-9D68-8EDDAD35DD42}" presName="ConnectorPoint" presStyleLbl="lnNode1" presStyleIdx="5" presStyleCnt="6"/>
      <dgm:spPr>
        <a:solidFill>
          <a:schemeClr val="accent1">
            <a:shade val="80000"/>
            <a:hueOff val="454665"/>
            <a:satOff val="-47410"/>
            <a:lumOff val="31851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31FE9F34-CA5C-4B5E-B01E-FB053BF6F9BC}" type="pres">
      <dgm:prSet presAssocID="{7A1BA685-5A83-4FE7-9D68-8EDDAD35DD42}" presName="DropPinPlaceHolder" presStyleCnt="0"/>
      <dgm:spPr/>
    </dgm:pt>
    <dgm:pt modelId="{B8F86B16-01BD-4F49-8E65-25D99640BAC6}" type="pres">
      <dgm:prSet presAssocID="{7A1BA685-5A83-4FE7-9D68-8EDDAD35DD42}" presName="DropPin" presStyleLbl="alignNode1" presStyleIdx="5" presStyleCnt="6"/>
      <dgm:spPr/>
    </dgm:pt>
    <dgm:pt modelId="{A37ED7B7-16DC-412F-B822-230B5844E37F}" type="pres">
      <dgm:prSet presAssocID="{7A1BA685-5A83-4FE7-9D68-8EDDAD35DD42}" presName="Ellipse" presStyleLbl="fgAcc1" presStyleIdx="6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0FF921FA-B436-4F70-BE7E-15F352A1AB2A}" type="pres">
      <dgm:prSet presAssocID="{7A1BA685-5A83-4FE7-9D68-8EDDAD35DD42}" presName="L2TextContainer" presStyleLbl="revTx" presStyleIdx="10" presStyleCnt="12">
        <dgm:presLayoutVars>
          <dgm:bulletEnabled val="1"/>
        </dgm:presLayoutVars>
      </dgm:prSet>
      <dgm:spPr/>
    </dgm:pt>
    <dgm:pt modelId="{D9FE246A-F027-47AC-AD58-5927EE0E1B69}" type="pres">
      <dgm:prSet presAssocID="{7A1BA685-5A83-4FE7-9D68-8EDDAD35DD42}" presName="L1TextContainer" presStyleLbl="revTx" presStyleIdx="11" presStyleCnt="12">
        <dgm:presLayoutVars>
          <dgm:chMax val="1"/>
          <dgm:chPref val="1"/>
          <dgm:bulletEnabled val="1"/>
        </dgm:presLayoutVars>
      </dgm:prSet>
      <dgm:spPr/>
    </dgm:pt>
    <dgm:pt modelId="{4A34CEAE-3A7F-4A36-A9B6-0924BC275ED3}" type="pres">
      <dgm:prSet presAssocID="{7A1BA685-5A83-4FE7-9D68-8EDDAD35DD42}" presName="ConnectLine" presStyleLbl="sibTrans1D1" presStyleIdx="5" presStyleCnt="6"/>
      <dgm:spPr>
        <a:noFill/>
        <a:ln w="12700" cap="flat" cmpd="sng" algn="ctr">
          <a:solidFill>
            <a:schemeClr val="accent1">
              <a:shade val="90000"/>
              <a:hueOff val="454533"/>
              <a:satOff val="-46807"/>
              <a:lumOff val="30509"/>
              <a:alphaOff val="0"/>
            </a:schemeClr>
          </a:solidFill>
          <a:prstDash val="dash"/>
          <a:miter lim="800000"/>
        </a:ln>
        <a:effectLst/>
      </dgm:spPr>
    </dgm:pt>
    <dgm:pt modelId="{288B503B-A5E8-4677-A0FF-B3196CC31FF4}" type="pres">
      <dgm:prSet presAssocID="{7A1BA685-5A83-4FE7-9D68-8EDDAD35DD42}" presName="EmptyPlaceHolder" presStyleCnt="0"/>
      <dgm:spPr/>
    </dgm:pt>
  </dgm:ptLst>
  <dgm:cxnLst>
    <dgm:cxn modelId="{A98D4002-E2CF-49FC-837A-72DBFD8FC096}" type="presOf" srcId="{7A1BA685-5A83-4FE7-9D68-8EDDAD35DD42}" destId="{D9FE246A-F027-47AC-AD58-5927EE0E1B69}" srcOrd="0" destOrd="0" presId="urn:microsoft.com/office/officeart/2017/3/layout/DropPinTimeline"/>
    <dgm:cxn modelId="{C64E1308-CC06-4ABD-B5F8-1934034E28DA}" type="presOf" srcId="{30CD90EE-6FD6-43A2-9DBF-3151DD4E3BE1}" destId="{136316BF-E96E-41E8-989C-F6330B9ACBB0}" srcOrd="0" destOrd="0" presId="urn:microsoft.com/office/officeart/2017/3/layout/DropPinTimeline"/>
    <dgm:cxn modelId="{423E8813-588E-4DC8-B6D4-1A52E3C7CF47}" type="presOf" srcId="{A67193EC-A10E-491A-8B22-6F71EA6974F1}" destId="{707EB9BD-83E7-4E44-A192-463DC80ED561}" srcOrd="0" destOrd="0" presId="urn:microsoft.com/office/officeart/2017/3/layout/DropPinTimeline"/>
    <dgm:cxn modelId="{BCD95644-C93E-4CA4-A98B-3C6A5CD9E30A}" type="presOf" srcId="{D181B212-1DC4-404E-9ABF-CA6E51470DFF}" destId="{72EA9616-4A43-46E6-AB96-C22A82164C07}" srcOrd="0" destOrd="0" presId="urn:microsoft.com/office/officeart/2017/3/layout/DropPinTimeline"/>
    <dgm:cxn modelId="{55673C6B-637D-4FF1-8BEA-D095272BF6E7}" srcId="{30CD90EE-6FD6-43A2-9DBF-3151DD4E3BE1}" destId="{D181B212-1DC4-404E-9ABF-CA6E51470DFF}" srcOrd="0" destOrd="0" parTransId="{2852DEA2-E828-4001-A3B0-4B30FF0D5C49}" sibTransId="{A3EC0CC7-A787-454C-AFAB-148A96014135}"/>
    <dgm:cxn modelId="{F9062452-143B-4AB7-A251-F97B8ABCD2B4}" srcId="{A67193EC-A10E-491A-8B22-6F71EA6974F1}" destId="{7A1BA685-5A83-4FE7-9D68-8EDDAD35DD42}" srcOrd="5" destOrd="0" parTransId="{F4CAA1C8-2D4E-45A3-B0B3-547F5C8CDC1D}" sibTransId="{36648B26-74E3-4B73-876C-4F1CF695AB5B}"/>
    <dgm:cxn modelId="{77FF5E55-12AA-4EB5-AA1F-1A3DA8E2EEC9}" type="presOf" srcId="{5831B7B4-A73E-4518-A749-ED6B630466A3}" destId="{C1185DE7-EF6B-4F5E-AE2D-D142C2425691}" srcOrd="0" destOrd="0" presId="urn:microsoft.com/office/officeart/2017/3/layout/DropPinTimeline"/>
    <dgm:cxn modelId="{4B81C856-DCBE-408B-9005-49C182FBFA89}" srcId="{A67193EC-A10E-491A-8B22-6F71EA6974F1}" destId="{5831B7B4-A73E-4518-A749-ED6B630466A3}" srcOrd="0" destOrd="0" parTransId="{9305BE64-6291-4B18-8DB1-BAB7D4D09DA5}" sibTransId="{60B6C152-62D5-4FC3-BAC6-4B0CD1C50942}"/>
    <dgm:cxn modelId="{8006DB7D-F99C-47F4-9407-A9D87E9B2EF4}" type="presOf" srcId="{46C244CD-B0D2-4CCF-85D8-8EEE0FE9711D}" destId="{72EA9616-4A43-46E6-AB96-C22A82164C07}" srcOrd="0" destOrd="1" presId="urn:microsoft.com/office/officeart/2017/3/layout/DropPinTimeline"/>
    <dgm:cxn modelId="{3D95108E-9EE5-4C17-B204-0C7E88411FD6}" srcId="{A67193EC-A10E-491A-8B22-6F71EA6974F1}" destId="{0AE68292-2C94-4D9E-BC81-47830A52A720}" srcOrd="1" destOrd="0" parTransId="{9FFBFC1B-2AE5-4965-80C2-972318D47F7C}" sibTransId="{8B3B6E2A-67F0-4699-A572-0EF4991D3A87}"/>
    <dgm:cxn modelId="{13257C95-2969-405D-9895-D73525D412B6}" srcId="{A67193EC-A10E-491A-8B22-6F71EA6974F1}" destId="{30CD90EE-6FD6-43A2-9DBF-3151DD4E3BE1}" srcOrd="3" destOrd="0" parTransId="{47681103-43A0-47E0-9D6F-E0579338B903}" sibTransId="{57FF589B-36FA-4560-B967-A20676BE2640}"/>
    <dgm:cxn modelId="{356BD099-BF20-4978-967C-5CE4561F4663}" type="presOf" srcId="{44E282AF-55A5-42B5-BB21-449A92588DEA}" destId="{ABB9BB42-1677-4632-AAFC-CB0882648926}" srcOrd="0" destOrd="0" presId="urn:microsoft.com/office/officeart/2017/3/layout/DropPinTimeline"/>
    <dgm:cxn modelId="{3F6D71B5-3431-42F1-92ED-A18EAECC331E}" type="presOf" srcId="{0AE68292-2C94-4D9E-BC81-47830A52A720}" destId="{35ECE9CC-A078-4503-8304-181FBB41D1D4}" srcOrd="0" destOrd="0" presId="urn:microsoft.com/office/officeart/2017/3/layout/DropPinTimeline"/>
    <dgm:cxn modelId="{0367DAB6-ED56-4EC2-BD2D-D9C0BCFF4802}" srcId="{A67193EC-A10E-491A-8B22-6F71EA6974F1}" destId="{21A008DC-9005-4D91-8500-1B5CB16ECB22}" srcOrd="4" destOrd="0" parTransId="{93ED7148-003F-449B-B85A-5501EB2FF274}" sibTransId="{4F1E08E5-0A56-45E7-905F-DB9F3DDD6EA0}"/>
    <dgm:cxn modelId="{396E6ED9-43E1-4CEE-BBD5-92C5FC3D1516}" type="presOf" srcId="{21A008DC-9005-4D91-8500-1B5CB16ECB22}" destId="{DD31AF8F-B127-45A4-AE07-6A449132FC27}" srcOrd="0" destOrd="0" presId="urn:microsoft.com/office/officeart/2017/3/layout/DropPinTimeline"/>
    <dgm:cxn modelId="{7EFB10E1-CDF0-41CA-856D-A8DE40EB02E9}" srcId="{30CD90EE-6FD6-43A2-9DBF-3151DD4E3BE1}" destId="{46C244CD-B0D2-4CCF-85D8-8EEE0FE9711D}" srcOrd="1" destOrd="0" parTransId="{A5367ECC-3D58-42BA-98E6-152F37013DF7}" sibTransId="{30356E34-81EE-48BC-BA9C-0B3EE3684EDD}"/>
    <dgm:cxn modelId="{F823A8FA-3496-4F30-B303-F4B8A8035309}" srcId="{A67193EC-A10E-491A-8B22-6F71EA6974F1}" destId="{44E282AF-55A5-42B5-BB21-449A92588DEA}" srcOrd="2" destOrd="0" parTransId="{79741521-4722-4F53-86B8-7259B3021FF1}" sibTransId="{B56F1500-0206-439A-A753-3B3C5303BE82}"/>
    <dgm:cxn modelId="{27456ABD-CF91-41EC-9BD9-6EB9E36832A4}" type="presParOf" srcId="{707EB9BD-83E7-4E44-A192-463DC80ED561}" destId="{34EE3BBF-223D-44D6-95AF-2816140BC875}" srcOrd="0" destOrd="0" presId="urn:microsoft.com/office/officeart/2017/3/layout/DropPinTimeline"/>
    <dgm:cxn modelId="{6FF9D147-760B-4BC6-98A3-8C6A3F42DCE1}" type="presParOf" srcId="{707EB9BD-83E7-4E44-A192-463DC80ED561}" destId="{1CC92E4A-71BB-4ECE-AD32-DC3D4E47D668}" srcOrd="1" destOrd="0" presId="urn:microsoft.com/office/officeart/2017/3/layout/DropPinTimeline"/>
    <dgm:cxn modelId="{F867476F-70B1-482A-B4A8-D2B9F7726EA5}" type="presParOf" srcId="{1CC92E4A-71BB-4ECE-AD32-DC3D4E47D668}" destId="{2337FA5B-EDD6-4B1E-B85F-6D95BB68B2F0}" srcOrd="0" destOrd="0" presId="urn:microsoft.com/office/officeart/2017/3/layout/DropPinTimeline"/>
    <dgm:cxn modelId="{F1CD3F5D-B263-43FA-85E6-F86C37FC5068}" type="presParOf" srcId="{2337FA5B-EDD6-4B1E-B85F-6D95BB68B2F0}" destId="{A56ABCCF-8DA9-40DA-B898-94DD23836DDB}" srcOrd="0" destOrd="0" presId="urn:microsoft.com/office/officeart/2017/3/layout/DropPinTimeline"/>
    <dgm:cxn modelId="{97E4EE9D-50DD-4CB7-810B-B73454C2B957}" type="presParOf" srcId="{2337FA5B-EDD6-4B1E-B85F-6D95BB68B2F0}" destId="{81DF9233-AEAA-4FE2-9AED-01340BA88996}" srcOrd="1" destOrd="0" presId="urn:microsoft.com/office/officeart/2017/3/layout/DropPinTimeline"/>
    <dgm:cxn modelId="{0D1F0C5C-8809-4D3C-A96A-992FF2D4451C}" type="presParOf" srcId="{81DF9233-AEAA-4FE2-9AED-01340BA88996}" destId="{24C2E70A-CF11-4B9D-A778-4FB6AB6180F5}" srcOrd="0" destOrd="0" presId="urn:microsoft.com/office/officeart/2017/3/layout/DropPinTimeline"/>
    <dgm:cxn modelId="{E3D94F3C-75C8-4C1B-A00F-8B59CF80B048}" type="presParOf" srcId="{81DF9233-AEAA-4FE2-9AED-01340BA88996}" destId="{42135DE5-AD1D-4BEE-8F91-049D34A17CF8}" srcOrd="1" destOrd="0" presId="urn:microsoft.com/office/officeart/2017/3/layout/DropPinTimeline"/>
    <dgm:cxn modelId="{BCB54408-52FA-4D6F-BBFB-324E6ABCA90A}" type="presParOf" srcId="{2337FA5B-EDD6-4B1E-B85F-6D95BB68B2F0}" destId="{D874BC24-D40E-40C1-B04F-C2791D223CEA}" srcOrd="2" destOrd="0" presId="urn:microsoft.com/office/officeart/2017/3/layout/DropPinTimeline"/>
    <dgm:cxn modelId="{94F6FD1E-5800-4AC7-9F5E-DD690D27AB0B}" type="presParOf" srcId="{2337FA5B-EDD6-4B1E-B85F-6D95BB68B2F0}" destId="{C1185DE7-EF6B-4F5E-AE2D-D142C2425691}" srcOrd="3" destOrd="0" presId="urn:microsoft.com/office/officeart/2017/3/layout/DropPinTimeline"/>
    <dgm:cxn modelId="{7FFB2641-7939-4C86-BAE0-1186DF633157}" type="presParOf" srcId="{2337FA5B-EDD6-4B1E-B85F-6D95BB68B2F0}" destId="{3E7887B1-11A2-4E72-AE91-BC0B70A0362B}" srcOrd="4" destOrd="0" presId="urn:microsoft.com/office/officeart/2017/3/layout/DropPinTimeline"/>
    <dgm:cxn modelId="{E2D4F5F9-76A1-4ADA-89C7-64495D091F4F}" type="presParOf" srcId="{2337FA5B-EDD6-4B1E-B85F-6D95BB68B2F0}" destId="{F2EF2331-9012-4CF1-80C1-3FECF09CFBFA}" srcOrd="5" destOrd="0" presId="urn:microsoft.com/office/officeart/2017/3/layout/DropPinTimeline"/>
    <dgm:cxn modelId="{C76BD6E1-FFC2-4B35-B6E9-356FE0A944C9}" type="presParOf" srcId="{1CC92E4A-71BB-4ECE-AD32-DC3D4E47D668}" destId="{85C5A3B4-699D-41C1-8C39-DA14D56AACD1}" srcOrd="1" destOrd="0" presId="urn:microsoft.com/office/officeart/2017/3/layout/DropPinTimeline"/>
    <dgm:cxn modelId="{D2D36F27-755D-4B75-896D-CCFE2ED046C7}" type="presParOf" srcId="{1CC92E4A-71BB-4ECE-AD32-DC3D4E47D668}" destId="{DC5CE657-D452-40CC-8FA6-AC4071A73CFF}" srcOrd="2" destOrd="0" presId="urn:microsoft.com/office/officeart/2017/3/layout/DropPinTimeline"/>
    <dgm:cxn modelId="{D2ED1AAC-6B49-440A-8DB5-727DA1C56210}" type="presParOf" srcId="{DC5CE657-D452-40CC-8FA6-AC4071A73CFF}" destId="{394CB3F0-364E-46B3-86B0-DD7FCCF87946}" srcOrd="0" destOrd="0" presId="urn:microsoft.com/office/officeart/2017/3/layout/DropPinTimeline"/>
    <dgm:cxn modelId="{DEF9F339-4C1E-4854-83C2-795ABC62CB2B}" type="presParOf" srcId="{DC5CE657-D452-40CC-8FA6-AC4071A73CFF}" destId="{B234A522-327D-497B-84E1-1BAA0F3BA619}" srcOrd="1" destOrd="0" presId="urn:microsoft.com/office/officeart/2017/3/layout/DropPinTimeline"/>
    <dgm:cxn modelId="{62BA617E-4E1E-4965-B94A-A196331A3599}" type="presParOf" srcId="{B234A522-327D-497B-84E1-1BAA0F3BA619}" destId="{B6C900E5-622F-4E40-B99E-DCEC72E6F6FB}" srcOrd="0" destOrd="0" presId="urn:microsoft.com/office/officeart/2017/3/layout/DropPinTimeline"/>
    <dgm:cxn modelId="{53B75B67-694E-4ADF-8538-277D59E10344}" type="presParOf" srcId="{B234A522-327D-497B-84E1-1BAA0F3BA619}" destId="{5203965B-7299-447A-A101-EFA068749CC5}" srcOrd="1" destOrd="0" presId="urn:microsoft.com/office/officeart/2017/3/layout/DropPinTimeline"/>
    <dgm:cxn modelId="{EA69F313-A2CC-43CA-8388-D4F30024D4D8}" type="presParOf" srcId="{DC5CE657-D452-40CC-8FA6-AC4071A73CFF}" destId="{3F95FA6B-3C22-4CF1-9762-43CA8E6360DC}" srcOrd="2" destOrd="0" presId="urn:microsoft.com/office/officeart/2017/3/layout/DropPinTimeline"/>
    <dgm:cxn modelId="{4509632F-7522-4FC5-B700-9F85F3EFD7CD}" type="presParOf" srcId="{DC5CE657-D452-40CC-8FA6-AC4071A73CFF}" destId="{35ECE9CC-A078-4503-8304-181FBB41D1D4}" srcOrd="3" destOrd="0" presId="urn:microsoft.com/office/officeart/2017/3/layout/DropPinTimeline"/>
    <dgm:cxn modelId="{B03D89CA-B479-4D01-9ED9-098BB0D74324}" type="presParOf" srcId="{DC5CE657-D452-40CC-8FA6-AC4071A73CFF}" destId="{458DCDA9-95E7-4B57-8D7D-7435CE951CD6}" srcOrd="4" destOrd="0" presId="urn:microsoft.com/office/officeart/2017/3/layout/DropPinTimeline"/>
    <dgm:cxn modelId="{BB02A31B-E286-48F4-A9F8-8508713AF5BC}" type="presParOf" srcId="{DC5CE657-D452-40CC-8FA6-AC4071A73CFF}" destId="{03A1A31E-7D55-4A67-B863-AF476B1A41C6}" srcOrd="5" destOrd="0" presId="urn:microsoft.com/office/officeart/2017/3/layout/DropPinTimeline"/>
    <dgm:cxn modelId="{EA3026D5-9E87-4E7E-A997-F86E3A3D7F8A}" type="presParOf" srcId="{1CC92E4A-71BB-4ECE-AD32-DC3D4E47D668}" destId="{8CBA8B46-3951-4E93-AC04-0CCDFA97B6C4}" srcOrd="3" destOrd="0" presId="urn:microsoft.com/office/officeart/2017/3/layout/DropPinTimeline"/>
    <dgm:cxn modelId="{1733474B-8390-4E21-8A10-9EFBB37A6A29}" type="presParOf" srcId="{1CC92E4A-71BB-4ECE-AD32-DC3D4E47D668}" destId="{A7C979CE-44F2-4090-A38A-F3D4B771A980}" srcOrd="4" destOrd="0" presId="urn:microsoft.com/office/officeart/2017/3/layout/DropPinTimeline"/>
    <dgm:cxn modelId="{23F05534-BDE2-49F9-BE09-BB1E652A94AF}" type="presParOf" srcId="{A7C979CE-44F2-4090-A38A-F3D4B771A980}" destId="{1BA9502E-E541-4FDB-8C3C-DB8BCC7EEBDF}" srcOrd="0" destOrd="0" presId="urn:microsoft.com/office/officeart/2017/3/layout/DropPinTimeline"/>
    <dgm:cxn modelId="{F26276A5-7B14-4897-BC61-A0579EE6603E}" type="presParOf" srcId="{A7C979CE-44F2-4090-A38A-F3D4B771A980}" destId="{0D386FFB-568B-4D84-BBB0-C2340E4982CD}" srcOrd="1" destOrd="0" presId="urn:microsoft.com/office/officeart/2017/3/layout/DropPinTimeline"/>
    <dgm:cxn modelId="{29BB2718-C357-4A8F-9701-E37E46A7B63B}" type="presParOf" srcId="{0D386FFB-568B-4D84-BBB0-C2340E4982CD}" destId="{5A67B8BE-2280-4F61-9C9E-CE2ABBFE7F23}" srcOrd="0" destOrd="0" presId="urn:microsoft.com/office/officeart/2017/3/layout/DropPinTimeline"/>
    <dgm:cxn modelId="{C7FF0573-2979-482B-B055-93F888067A00}" type="presParOf" srcId="{0D386FFB-568B-4D84-BBB0-C2340E4982CD}" destId="{439D5FF5-18C0-4432-A0C9-44D57F917714}" srcOrd="1" destOrd="0" presId="urn:microsoft.com/office/officeart/2017/3/layout/DropPinTimeline"/>
    <dgm:cxn modelId="{CCBA82E5-5A0A-4990-B4F5-4604B5678642}" type="presParOf" srcId="{A7C979CE-44F2-4090-A38A-F3D4B771A980}" destId="{DEF491F6-8689-4624-A48E-17750B7D1D01}" srcOrd="2" destOrd="0" presId="urn:microsoft.com/office/officeart/2017/3/layout/DropPinTimeline"/>
    <dgm:cxn modelId="{254C0A66-971A-4C22-A127-3F1DB0616511}" type="presParOf" srcId="{A7C979CE-44F2-4090-A38A-F3D4B771A980}" destId="{ABB9BB42-1677-4632-AAFC-CB0882648926}" srcOrd="3" destOrd="0" presId="urn:microsoft.com/office/officeart/2017/3/layout/DropPinTimeline"/>
    <dgm:cxn modelId="{9DDAADC9-F11E-4FD2-87CF-F99219FD83B7}" type="presParOf" srcId="{A7C979CE-44F2-4090-A38A-F3D4B771A980}" destId="{C610D12F-60D5-4994-BD42-D059227AD1F3}" srcOrd="4" destOrd="0" presId="urn:microsoft.com/office/officeart/2017/3/layout/DropPinTimeline"/>
    <dgm:cxn modelId="{2014CF36-5852-49A7-9045-4C0142A2D26A}" type="presParOf" srcId="{A7C979CE-44F2-4090-A38A-F3D4B771A980}" destId="{0440FADB-DB63-41B4-862F-2A137CB050F2}" srcOrd="5" destOrd="0" presId="urn:microsoft.com/office/officeart/2017/3/layout/DropPinTimeline"/>
    <dgm:cxn modelId="{E34ABDA8-925F-47C4-A185-EA841783EBC0}" type="presParOf" srcId="{1CC92E4A-71BB-4ECE-AD32-DC3D4E47D668}" destId="{0514DA67-BB29-454F-9545-CB732DDF1EE9}" srcOrd="5" destOrd="0" presId="urn:microsoft.com/office/officeart/2017/3/layout/DropPinTimeline"/>
    <dgm:cxn modelId="{39DACC01-C37E-4CC8-B8DE-9C4B271B3C7F}" type="presParOf" srcId="{1CC92E4A-71BB-4ECE-AD32-DC3D4E47D668}" destId="{01D19167-050C-4F5A-A6EE-286D4216451D}" srcOrd="6" destOrd="0" presId="urn:microsoft.com/office/officeart/2017/3/layout/DropPinTimeline"/>
    <dgm:cxn modelId="{FBFE2BB1-3BDC-431A-A729-11D4A4207CFD}" type="presParOf" srcId="{01D19167-050C-4F5A-A6EE-286D4216451D}" destId="{607B29F9-CB4B-4019-805E-855FF15122C1}" srcOrd="0" destOrd="0" presId="urn:microsoft.com/office/officeart/2017/3/layout/DropPinTimeline"/>
    <dgm:cxn modelId="{DDF91CED-DCB5-441A-98BF-37959DE66ECC}" type="presParOf" srcId="{01D19167-050C-4F5A-A6EE-286D4216451D}" destId="{AB5C60B2-BC1C-4ED1-97BE-CB8829C5D576}" srcOrd="1" destOrd="0" presId="urn:microsoft.com/office/officeart/2017/3/layout/DropPinTimeline"/>
    <dgm:cxn modelId="{FDEBAD72-96AC-4CE6-8424-87C721BC483C}" type="presParOf" srcId="{AB5C60B2-BC1C-4ED1-97BE-CB8829C5D576}" destId="{4A0C0B59-EE3C-4BB6-B8C3-614F0FA66B5A}" srcOrd="0" destOrd="0" presId="urn:microsoft.com/office/officeart/2017/3/layout/DropPinTimeline"/>
    <dgm:cxn modelId="{192F433E-D233-4D56-9DB2-36D93611315A}" type="presParOf" srcId="{AB5C60B2-BC1C-4ED1-97BE-CB8829C5D576}" destId="{1647B04E-9181-41AC-84B4-DC2B0D515B01}" srcOrd="1" destOrd="0" presId="urn:microsoft.com/office/officeart/2017/3/layout/DropPinTimeline"/>
    <dgm:cxn modelId="{B9472811-BC5B-4C61-92A3-8980D9A5D190}" type="presParOf" srcId="{01D19167-050C-4F5A-A6EE-286D4216451D}" destId="{72EA9616-4A43-46E6-AB96-C22A82164C07}" srcOrd="2" destOrd="0" presId="urn:microsoft.com/office/officeart/2017/3/layout/DropPinTimeline"/>
    <dgm:cxn modelId="{3F092161-3B25-4252-9C6F-C614D57381FA}" type="presParOf" srcId="{01D19167-050C-4F5A-A6EE-286D4216451D}" destId="{136316BF-E96E-41E8-989C-F6330B9ACBB0}" srcOrd="3" destOrd="0" presId="urn:microsoft.com/office/officeart/2017/3/layout/DropPinTimeline"/>
    <dgm:cxn modelId="{0B6BB9E8-B0D7-4930-AA87-24A49072F6FF}" type="presParOf" srcId="{01D19167-050C-4F5A-A6EE-286D4216451D}" destId="{5DC1AE44-347C-478F-9F6C-4BDF260B89D4}" srcOrd="4" destOrd="0" presId="urn:microsoft.com/office/officeart/2017/3/layout/DropPinTimeline"/>
    <dgm:cxn modelId="{26264785-8188-464C-95E2-475463FBAE83}" type="presParOf" srcId="{01D19167-050C-4F5A-A6EE-286D4216451D}" destId="{B42BDE92-2E89-41F8-AD3F-CD6164596238}" srcOrd="5" destOrd="0" presId="urn:microsoft.com/office/officeart/2017/3/layout/DropPinTimeline"/>
    <dgm:cxn modelId="{95D2B2FE-764D-4421-9860-A3C82949BACC}" type="presParOf" srcId="{1CC92E4A-71BB-4ECE-AD32-DC3D4E47D668}" destId="{F1DB9779-5E79-4CD0-AC2D-EA0269CC4D63}" srcOrd="7" destOrd="0" presId="urn:microsoft.com/office/officeart/2017/3/layout/DropPinTimeline"/>
    <dgm:cxn modelId="{52C62403-6C6B-43C9-BED4-7C8EE015FB48}" type="presParOf" srcId="{1CC92E4A-71BB-4ECE-AD32-DC3D4E47D668}" destId="{A40B606F-CF14-4D8E-87E8-4010805BD71A}" srcOrd="8" destOrd="0" presId="urn:microsoft.com/office/officeart/2017/3/layout/DropPinTimeline"/>
    <dgm:cxn modelId="{B6513694-AD09-4806-ADDF-212433433A50}" type="presParOf" srcId="{A40B606F-CF14-4D8E-87E8-4010805BD71A}" destId="{375989EE-9940-4A14-93EE-F351F35612F4}" srcOrd="0" destOrd="0" presId="urn:microsoft.com/office/officeart/2017/3/layout/DropPinTimeline"/>
    <dgm:cxn modelId="{8C043FEF-1CA0-420C-8234-C88D1E137AD5}" type="presParOf" srcId="{A40B606F-CF14-4D8E-87E8-4010805BD71A}" destId="{124400F0-9FAA-47A6-8B89-132DDE200B53}" srcOrd="1" destOrd="0" presId="urn:microsoft.com/office/officeart/2017/3/layout/DropPinTimeline"/>
    <dgm:cxn modelId="{1F870C81-E8ED-447F-9DB3-FDD2476E24A3}" type="presParOf" srcId="{124400F0-9FAA-47A6-8B89-132DDE200B53}" destId="{92C4F540-AD25-42E8-8185-68193A2FD27A}" srcOrd="0" destOrd="0" presId="urn:microsoft.com/office/officeart/2017/3/layout/DropPinTimeline"/>
    <dgm:cxn modelId="{CB7A82E8-094F-435E-BC70-8D477974319C}" type="presParOf" srcId="{124400F0-9FAA-47A6-8B89-132DDE200B53}" destId="{809D25E9-C91B-4124-8560-01A9A4D7B211}" srcOrd="1" destOrd="0" presId="urn:microsoft.com/office/officeart/2017/3/layout/DropPinTimeline"/>
    <dgm:cxn modelId="{D8ABCC0A-DBCA-4184-90FA-0B32956C9CC5}" type="presParOf" srcId="{A40B606F-CF14-4D8E-87E8-4010805BD71A}" destId="{9EF7855D-3AE6-42FA-BA6B-BFD1BF80B8E6}" srcOrd="2" destOrd="0" presId="urn:microsoft.com/office/officeart/2017/3/layout/DropPinTimeline"/>
    <dgm:cxn modelId="{32DB1C8D-A8FD-4F44-B565-AC48C2EB33D5}" type="presParOf" srcId="{A40B606F-CF14-4D8E-87E8-4010805BD71A}" destId="{DD31AF8F-B127-45A4-AE07-6A449132FC27}" srcOrd="3" destOrd="0" presId="urn:microsoft.com/office/officeart/2017/3/layout/DropPinTimeline"/>
    <dgm:cxn modelId="{6F6B2F99-3B1D-4167-9E28-7C65AA4885BD}" type="presParOf" srcId="{A40B606F-CF14-4D8E-87E8-4010805BD71A}" destId="{FEFCCCBC-5250-4977-BDF0-2B4A23DDB5B8}" srcOrd="4" destOrd="0" presId="urn:microsoft.com/office/officeart/2017/3/layout/DropPinTimeline"/>
    <dgm:cxn modelId="{AF6302B8-9188-4DEF-B984-00E259E2F404}" type="presParOf" srcId="{A40B606F-CF14-4D8E-87E8-4010805BD71A}" destId="{D7C6B699-63E7-483E-A76E-EDAA34B5673B}" srcOrd="5" destOrd="0" presId="urn:microsoft.com/office/officeart/2017/3/layout/DropPinTimeline"/>
    <dgm:cxn modelId="{0DA24A8F-EA5C-4988-8AA3-1F744899BC03}" type="presParOf" srcId="{1CC92E4A-71BB-4ECE-AD32-DC3D4E47D668}" destId="{56208929-C0A6-4F98-AA0B-B8780440258E}" srcOrd="9" destOrd="0" presId="urn:microsoft.com/office/officeart/2017/3/layout/DropPinTimeline"/>
    <dgm:cxn modelId="{A3D12448-FB37-4333-BDC6-771E6E6CDD59}" type="presParOf" srcId="{1CC92E4A-71BB-4ECE-AD32-DC3D4E47D668}" destId="{40A8C15C-8E93-4A34-AE0D-1AD3525AD73E}" srcOrd="10" destOrd="0" presId="urn:microsoft.com/office/officeart/2017/3/layout/DropPinTimeline"/>
    <dgm:cxn modelId="{43AD4052-2495-4DAC-AC97-AFF2132A1BFF}" type="presParOf" srcId="{40A8C15C-8E93-4A34-AE0D-1AD3525AD73E}" destId="{4F40F587-CA1F-4956-A6A1-B566D75F7AAA}" srcOrd="0" destOrd="0" presId="urn:microsoft.com/office/officeart/2017/3/layout/DropPinTimeline"/>
    <dgm:cxn modelId="{D82F868C-BDC1-497B-AE42-375DEFBB1860}" type="presParOf" srcId="{40A8C15C-8E93-4A34-AE0D-1AD3525AD73E}" destId="{31FE9F34-CA5C-4B5E-B01E-FB053BF6F9BC}" srcOrd="1" destOrd="0" presId="urn:microsoft.com/office/officeart/2017/3/layout/DropPinTimeline"/>
    <dgm:cxn modelId="{F07DF879-7C74-4A64-9829-19FAA4843B5E}" type="presParOf" srcId="{31FE9F34-CA5C-4B5E-B01E-FB053BF6F9BC}" destId="{B8F86B16-01BD-4F49-8E65-25D99640BAC6}" srcOrd="0" destOrd="0" presId="urn:microsoft.com/office/officeart/2017/3/layout/DropPinTimeline"/>
    <dgm:cxn modelId="{137AB4E0-39CF-4492-ABDF-61B1E606B601}" type="presParOf" srcId="{31FE9F34-CA5C-4B5E-B01E-FB053BF6F9BC}" destId="{A37ED7B7-16DC-412F-B822-230B5844E37F}" srcOrd="1" destOrd="0" presId="urn:microsoft.com/office/officeart/2017/3/layout/DropPinTimeline"/>
    <dgm:cxn modelId="{4A1AE2B0-9C5C-49E6-A202-A451DCA0FB51}" type="presParOf" srcId="{40A8C15C-8E93-4A34-AE0D-1AD3525AD73E}" destId="{0FF921FA-B436-4F70-BE7E-15F352A1AB2A}" srcOrd="2" destOrd="0" presId="urn:microsoft.com/office/officeart/2017/3/layout/DropPinTimeline"/>
    <dgm:cxn modelId="{FC5342D1-F169-404E-AA52-B90F7EE5B84A}" type="presParOf" srcId="{40A8C15C-8E93-4A34-AE0D-1AD3525AD73E}" destId="{D9FE246A-F027-47AC-AD58-5927EE0E1B69}" srcOrd="3" destOrd="0" presId="urn:microsoft.com/office/officeart/2017/3/layout/DropPinTimeline"/>
    <dgm:cxn modelId="{67F0E7B4-FB0F-466A-9259-3A25BF008574}" type="presParOf" srcId="{40A8C15C-8E93-4A34-AE0D-1AD3525AD73E}" destId="{4A34CEAE-3A7F-4A36-A9B6-0924BC275ED3}" srcOrd="4" destOrd="0" presId="urn:microsoft.com/office/officeart/2017/3/layout/DropPinTimeline"/>
    <dgm:cxn modelId="{5D4734F6-9754-483E-8AE1-D31455DFFCB6}" type="presParOf" srcId="{40A8C15C-8E93-4A34-AE0D-1AD3525AD73E}" destId="{288B503B-A5E8-4677-A0FF-B3196CC31FF4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BFD0E7-8E4B-4A52-948C-0DA9C1083975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F141FD-4910-49D2-88E0-1916BBCCCE08}">
      <dgm:prSet/>
      <dgm:spPr/>
      <dgm:t>
        <a:bodyPr/>
        <a:lstStyle/>
        <a:p>
          <a:r>
            <a:rPr lang="en-US"/>
            <a:t>Try pruning bigger models</a:t>
          </a:r>
        </a:p>
      </dgm:t>
    </dgm:pt>
    <dgm:pt modelId="{6A3D8A0F-45DE-4FC6-994B-A8A2BBEA3227}" type="parTrans" cxnId="{A8AB4DBF-6B93-408C-8EE7-6407BF928A14}">
      <dgm:prSet/>
      <dgm:spPr/>
      <dgm:t>
        <a:bodyPr/>
        <a:lstStyle/>
        <a:p>
          <a:endParaRPr lang="en-US"/>
        </a:p>
      </dgm:t>
    </dgm:pt>
    <dgm:pt modelId="{2D369598-53DA-4BEE-9FED-D55CE640693D}" type="sibTrans" cxnId="{A8AB4DBF-6B93-408C-8EE7-6407BF928A1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06CBE45-D430-4A95-B613-E22801589051}">
      <dgm:prSet/>
      <dgm:spPr/>
      <dgm:t>
        <a:bodyPr/>
        <a:lstStyle/>
        <a:p>
          <a:pPr rtl="0"/>
          <a:r>
            <a:rPr lang="en-US"/>
            <a:t>Try </a:t>
          </a:r>
          <a:r>
            <a:rPr lang="en-US" err="1"/>
            <a:t>SegBlocks</a:t>
          </a:r>
          <a:r>
            <a:rPr lang="en-US"/>
            <a:t> </a:t>
          </a:r>
          <a:r>
            <a:rPr lang="en-US">
              <a:latin typeface="Aptos Display" panose="020F0302020204030204"/>
            </a:rPr>
            <a:t>model (mIoU: 0.4) </a:t>
          </a:r>
          <a:r>
            <a:rPr lang="en-US"/>
            <a:t>in </a:t>
          </a:r>
          <a:r>
            <a:rPr lang="en-US" err="1"/>
            <a:t>Mapillary</a:t>
          </a:r>
          <a:r>
            <a:rPr lang="en-US"/>
            <a:t> vistas dataset</a:t>
          </a:r>
        </a:p>
      </dgm:t>
    </dgm:pt>
    <dgm:pt modelId="{D6F629F2-BAB6-4E83-B692-8B1536DAAD0C}" type="parTrans" cxnId="{C41558FC-C9E7-4151-B55F-23BA00CF2C12}">
      <dgm:prSet/>
      <dgm:spPr/>
      <dgm:t>
        <a:bodyPr/>
        <a:lstStyle/>
        <a:p>
          <a:endParaRPr lang="en-US"/>
        </a:p>
      </dgm:t>
    </dgm:pt>
    <dgm:pt modelId="{0A2A68FE-82A9-4A34-8E8F-DFA7C242CD6D}" type="sibTrans" cxnId="{C41558FC-C9E7-4151-B55F-23BA00CF2C1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E9753FB-E584-42C3-82A4-282BB2C78026}">
      <dgm:prSet/>
      <dgm:spPr/>
      <dgm:t>
        <a:bodyPr/>
        <a:lstStyle/>
        <a:p>
          <a:r>
            <a:rPr lang="en-US"/>
            <a:t>Update LinkNet</a:t>
          </a:r>
        </a:p>
      </dgm:t>
    </dgm:pt>
    <dgm:pt modelId="{6BB329DE-8A5C-424F-92F8-BBF56974A202}" type="parTrans" cxnId="{0F0C31CB-C21C-4549-A7C2-0477264042D4}">
      <dgm:prSet/>
      <dgm:spPr/>
      <dgm:t>
        <a:bodyPr/>
        <a:lstStyle/>
        <a:p>
          <a:endParaRPr lang="en-US"/>
        </a:p>
      </dgm:t>
    </dgm:pt>
    <dgm:pt modelId="{B2E3DA95-61B6-48E8-B2A0-2DC9E68CF24D}" type="sibTrans" cxnId="{0F0C31CB-C21C-4549-A7C2-0477264042D4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1E5C187-5F11-4C4F-8802-4703BF5ADB19}">
      <dgm:prSet/>
      <dgm:spPr/>
      <dgm:t>
        <a:bodyPr/>
        <a:lstStyle/>
        <a:p>
          <a:pPr rtl="0"/>
          <a:r>
            <a:rPr lang="en-US"/>
            <a:t>Learn </a:t>
          </a:r>
          <a:r>
            <a:rPr lang="en-US" err="1"/>
            <a:t>multinode</a:t>
          </a:r>
          <a:r>
            <a:rPr lang="en-US"/>
            <a:t> and </a:t>
          </a:r>
          <a:r>
            <a:rPr lang="en-US" err="1">
              <a:latin typeface="Aptos Display" panose="020F0302020204030204"/>
            </a:rPr>
            <a:t>multiGPU</a:t>
          </a:r>
          <a:r>
            <a:rPr lang="en-US"/>
            <a:t> for faster </a:t>
          </a:r>
          <a:r>
            <a:rPr lang="en-US">
              <a:latin typeface="Aptos Display" panose="020F0302020204030204"/>
            </a:rPr>
            <a:t>training</a:t>
          </a:r>
          <a:endParaRPr lang="en-US"/>
        </a:p>
      </dgm:t>
    </dgm:pt>
    <dgm:pt modelId="{C1C31D2A-9A09-4D88-AB66-C74520823533}" type="parTrans" cxnId="{88519046-21FC-434F-87EA-41E4DD3DCBE0}">
      <dgm:prSet/>
      <dgm:spPr/>
      <dgm:t>
        <a:bodyPr/>
        <a:lstStyle/>
        <a:p>
          <a:endParaRPr lang="en-US"/>
        </a:p>
      </dgm:t>
    </dgm:pt>
    <dgm:pt modelId="{BB464194-337E-4BC5-82D8-CC774C7C21D1}" type="sibTrans" cxnId="{88519046-21FC-434F-87EA-41E4DD3DCBE0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710673F3-F8A9-4FA9-9911-B16817B91B83}">
      <dgm:prSet/>
      <dgm:spPr/>
      <dgm:t>
        <a:bodyPr/>
        <a:lstStyle/>
        <a:p>
          <a:pPr rtl="0"/>
          <a:r>
            <a:rPr lang="en-US"/>
            <a:t>Understand more </a:t>
          </a:r>
          <a:r>
            <a:rPr lang="en-US">
              <a:latin typeface="Aptos Display" panose="020F0302020204030204"/>
            </a:rPr>
            <a:t>real-time </a:t>
          </a:r>
          <a:r>
            <a:rPr lang="en-US"/>
            <a:t>architectures and implement them</a:t>
          </a:r>
        </a:p>
      </dgm:t>
    </dgm:pt>
    <dgm:pt modelId="{415859F0-CB6B-4CAB-92A0-3FE608159CA1}" type="parTrans" cxnId="{636F2BAC-D246-422A-9C49-8AE70FD776AB}">
      <dgm:prSet/>
      <dgm:spPr/>
      <dgm:t>
        <a:bodyPr/>
        <a:lstStyle/>
        <a:p>
          <a:endParaRPr lang="en-US"/>
        </a:p>
      </dgm:t>
    </dgm:pt>
    <dgm:pt modelId="{3B9017AD-5DE8-4D0E-AF31-49585C44C240}" type="sibTrans" cxnId="{636F2BAC-D246-422A-9C49-8AE70FD776AB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4CB71BE7-2B36-4520-8F99-FECD05A646C0}">
      <dgm:prSet phldr="0"/>
      <dgm:spPr/>
      <dgm:t>
        <a:bodyPr/>
        <a:lstStyle/>
        <a:p>
          <a:pPr rtl="0"/>
          <a:r>
            <a:rPr lang="en-US">
              <a:latin typeface="Aptos Display" panose="020F0302020204030204"/>
            </a:rPr>
            <a:t>Make present code faster to have real-time</a:t>
          </a:r>
        </a:p>
      </dgm:t>
    </dgm:pt>
    <dgm:pt modelId="{E2ECC68A-82D4-40C0-AD24-F00D46B1B3D7}" type="parTrans" cxnId="{94CBCB6B-FA7F-4CDB-8A74-FD61F244A1C7}">
      <dgm:prSet/>
      <dgm:spPr/>
    </dgm:pt>
    <dgm:pt modelId="{C262E1F2-EED3-4F95-9F23-AE0E1A5632DA}" type="sibTrans" cxnId="{94CBCB6B-FA7F-4CDB-8A74-FD61F244A1C7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9AC1FE4E-BD4C-4765-BF1E-4EFB66BBB882}" type="pres">
      <dgm:prSet presAssocID="{CEBFD0E7-8E4B-4A52-948C-0DA9C1083975}" presName="Name0" presStyleCnt="0">
        <dgm:presLayoutVars>
          <dgm:animLvl val="lvl"/>
          <dgm:resizeHandles val="exact"/>
        </dgm:presLayoutVars>
      </dgm:prSet>
      <dgm:spPr/>
    </dgm:pt>
    <dgm:pt modelId="{997E6548-3403-4AC6-895A-6D07B550F4AF}" type="pres">
      <dgm:prSet presAssocID="{B6F141FD-4910-49D2-88E0-1916BBCCCE08}" presName="compositeNode" presStyleCnt="0">
        <dgm:presLayoutVars>
          <dgm:bulletEnabled val="1"/>
        </dgm:presLayoutVars>
      </dgm:prSet>
      <dgm:spPr/>
    </dgm:pt>
    <dgm:pt modelId="{84672A04-C2AA-4FFF-A648-7BBDE70DCE5D}" type="pres">
      <dgm:prSet presAssocID="{B6F141FD-4910-49D2-88E0-1916BBCCCE08}" presName="bgRect" presStyleLbl="bgAccFollowNode1" presStyleIdx="0" presStyleCnt="6"/>
      <dgm:spPr/>
    </dgm:pt>
    <dgm:pt modelId="{E37BE0CC-AABD-4C9F-9DFC-51A54D69CBDA}" type="pres">
      <dgm:prSet presAssocID="{2D369598-53DA-4BEE-9FED-D55CE640693D}" presName="sibTransNodeCircle" presStyleLbl="alignNode1" presStyleIdx="0" presStyleCnt="12">
        <dgm:presLayoutVars>
          <dgm:chMax val="0"/>
          <dgm:bulletEnabled/>
        </dgm:presLayoutVars>
      </dgm:prSet>
      <dgm:spPr/>
    </dgm:pt>
    <dgm:pt modelId="{956FBA77-3FCF-4526-B2A4-A538575B5AAE}" type="pres">
      <dgm:prSet presAssocID="{B6F141FD-4910-49D2-88E0-1916BBCCCE08}" presName="bottomLine" presStyleLbl="alignNode1" presStyleIdx="1" presStyleCnt="12">
        <dgm:presLayoutVars/>
      </dgm:prSet>
      <dgm:spPr/>
    </dgm:pt>
    <dgm:pt modelId="{38F59D69-C4B9-412A-A1C3-05E577496D96}" type="pres">
      <dgm:prSet presAssocID="{B6F141FD-4910-49D2-88E0-1916BBCCCE08}" presName="nodeText" presStyleLbl="bgAccFollowNode1" presStyleIdx="0" presStyleCnt="6">
        <dgm:presLayoutVars>
          <dgm:bulletEnabled val="1"/>
        </dgm:presLayoutVars>
      </dgm:prSet>
      <dgm:spPr/>
    </dgm:pt>
    <dgm:pt modelId="{9C96D71A-28FF-432B-8B65-16F8C6C4D285}" type="pres">
      <dgm:prSet presAssocID="{2D369598-53DA-4BEE-9FED-D55CE640693D}" presName="sibTrans" presStyleCnt="0"/>
      <dgm:spPr/>
    </dgm:pt>
    <dgm:pt modelId="{046DF92C-6719-4B1C-AC91-F480D22C081F}" type="pres">
      <dgm:prSet presAssocID="{A06CBE45-D430-4A95-B613-E22801589051}" presName="compositeNode" presStyleCnt="0">
        <dgm:presLayoutVars>
          <dgm:bulletEnabled val="1"/>
        </dgm:presLayoutVars>
      </dgm:prSet>
      <dgm:spPr/>
    </dgm:pt>
    <dgm:pt modelId="{86D7388C-DCE1-4201-815A-69E91E461B68}" type="pres">
      <dgm:prSet presAssocID="{A06CBE45-D430-4A95-B613-E22801589051}" presName="bgRect" presStyleLbl="bgAccFollowNode1" presStyleIdx="1" presStyleCnt="6"/>
      <dgm:spPr/>
    </dgm:pt>
    <dgm:pt modelId="{60EF9A8B-EC40-4EF3-BBDB-305100ABB3EB}" type="pres">
      <dgm:prSet presAssocID="{0A2A68FE-82A9-4A34-8E8F-DFA7C242CD6D}" presName="sibTransNodeCircle" presStyleLbl="alignNode1" presStyleIdx="2" presStyleCnt="12">
        <dgm:presLayoutVars>
          <dgm:chMax val="0"/>
          <dgm:bulletEnabled/>
        </dgm:presLayoutVars>
      </dgm:prSet>
      <dgm:spPr/>
    </dgm:pt>
    <dgm:pt modelId="{14B50EDB-A648-44BC-9BBB-73B115D74502}" type="pres">
      <dgm:prSet presAssocID="{A06CBE45-D430-4A95-B613-E22801589051}" presName="bottomLine" presStyleLbl="alignNode1" presStyleIdx="3" presStyleCnt="12">
        <dgm:presLayoutVars/>
      </dgm:prSet>
      <dgm:spPr/>
    </dgm:pt>
    <dgm:pt modelId="{A5A3DDF7-9160-4C8B-9B2D-783235D1792A}" type="pres">
      <dgm:prSet presAssocID="{A06CBE45-D430-4A95-B613-E22801589051}" presName="nodeText" presStyleLbl="bgAccFollowNode1" presStyleIdx="1" presStyleCnt="6">
        <dgm:presLayoutVars>
          <dgm:bulletEnabled val="1"/>
        </dgm:presLayoutVars>
      </dgm:prSet>
      <dgm:spPr/>
    </dgm:pt>
    <dgm:pt modelId="{91B6F5B4-E1C6-47E6-AA0C-986B4FBA5F65}" type="pres">
      <dgm:prSet presAssocID="{0A2A68FE-82A9-4A34-8E8F-DFA7C242CD6D}" presName="sibTrans" presStyleCnt="0"/>
      <dgm:spPr/>
    </dgm:pt>
    <dgm:pt modelId="{C1C55D5C-FD01-4558-9706-D6115DE8F6E6}" type="pres">
      <dgm:prSet presAssocID="{CE9753FB-E584-42C3-82A4-282BB2C78026}" presName="compositeNode" presStyleCnt="0">
        <dgm:presLayoutVars>
          <dgm:bulletEnabled val="1"/>
        </dgm:presLayoutVars>
      </dgm:prSet>
      <dgm:spPr/>
    </dgm:pt>
    <dgm:pt modelId="{3A21284E-6D0B-4727-BE43-952702549136}" type="pres">
      <dgm:prSet presAssocID="{CE9753FB-E584-42C3-82A4-282BB2C78026}" presName="bgRect" presStyleLbl="bgAccFollowNode1" presStyleIdx="2" presStyleCnt="6"/>
      <dgm:spPr/>
    </dgm:pt>
    <dgm:pt modelId="{2B2B9CB0-357F-4850-8E77-ED4069EC26B3}" type="pres">
      <dgm:prSet presAssocID="{B2E3DA95-61B6-48E8-B2A0-2DC9E68CF24D}" presName="sibTransNodeCircle" presStyleLbl="alignNode1" presStyleIdx="4" presStyleCnt="12">
        <dgm:presLayoutVars>
          <dgm:chMax val="0"/>
          <dgm:bulletEnabled/>
        </dgm:presLayoutVars>
      </dgm:prSet>
      <dgm:spPr/>
    </dgm:pt>
    <dgm:pt modelId="{0F5EB518-85C5-42CD-8100-BFABD5A524DC}" type="pres">
      <dgm:prSet presAssocID="{CE9753FB-E584-42C3-82A4-282BB2C78026}" presName="bottomLine" presStyleLbl="alignNode1" presStyleIdx="5" presStyleCnt="12">
        <dgm:presLayoutVars/>
      </dgm:prSet>
      <dgm:spPr/>
    </dgm:pt>
    <dgm:pt modelId="{93F51C8E-BCEE-4161-98B2-F68471852374}" type="pres">
      <dgm:prSet presAssocID="{CE9753FB-E584-42C3-82A4-282BB2C78026}" presName="nodeText" presStyleLbl="bgAccFollowNode1" presStyleIdx="2" presStyleCnt="6">
        <dgm:presLayoutVars>
          <dgm:bulletEnabled val="1"/>
        </dgm:presLayoutVars>
      </dgm:prSet>
      <dgm:spPr/>
    </dgm:pt>
    <dgm:pt modelId="{4D89FFA5-6DDB-4F3D-A65E-D9DB6DBE868B}" type="pres">
      <dgm:prSet presAssocID="{B2E3DA95-61B6-48E8-B2A0-2DC9E68CF24D}" presName="sibTrans" presStyleCnt="0"/>
      <dgm:spPr/>
    </dgm:pt>
    <dgm:pt modelId="{0A6FE7AA-FD2E-4A98-8B25-8B7C39195D0A}" type="pres">
      <dgm:prSet presAssocID="{B1E5C187-5F11-4C4F-8802-4703BF5ADB19}" presName="compositeNode" presStyleCnt="0">
        <dgm:presLayoutVars>
          <dgm:bulletEnabled val="1"/>
        </dgm:presLayoutVars>
      </dgm:prSet>
      <dgm:spPr/>
    </dgm:pt>
    <dgm:pt modelId="{0A2F6C05-BCCC-449C-AD1B-AE5891D4B077}" type="pres">
      <dgm:prSet presAssocID="{B1E5C187-5F11-4C4F-8802-4703BF5ADB19}" presName="bgRect" presStyleLbl="bgAccFollowNode1" presStyleIdx="3" presStyleCnt="6"/>
      <dgm:spPr/>
    </dgm:pt>
    <dgm:pt modelId="{71F365E6-E9EA-4B45-9120-CFB1490C78BC}" type="pres">
      <dgm:prSet presAssocID="{BB464194-337E-4BC5-82D8-CC774C7C21D1}" presName="sibTransNodeCircle" presStyleLbl="alignNode1" presStyleIdx="6" presStyleCnt="12">
        <dgm:presLayoutVars>
          <dgm:chMax val="0"/>
          <dgm:bulletEnabled/>
        </dgm:presLayoutVars>
      </dgm:prSet>
      <dgm:spPr/>
    </dgm:pt>
    <dgm:pt modelId="{179F7B31-86EA-456C-A926-305C41D1184D}" type="pres">
      <dgm:prSet presAssocID="{B1E5C187-5F11-4C4F-8802-4703BF5ADB19}" presName="bottomLine" presStyleLbl="alignNode1" presStyleIdx="7" presStyleCnt="12">
        <dgm:presLayoutVars/>
      </dgm:prSet>
      <dgm:spPr/>
    </dgm:pt>
    <dgm:pt modelId="{6F2B683D-9E16-43C2-BA4A-CE14596BD1AD}" type="pres">
      <dgm:prSet presAssocID="{B1E5C187-5F11-4C4F-8802-4703BF5ADB19}" presName="nodeText" presStyleLbl="bgAccFollowNode1" presStyleIdx="3" presStyleCnt="6">
        <dgm:presLayoutVars>
          <dgm:bulletEnabled val="1"/>
        </dgm:presLayoutVars>
      </dgm:prSet>
      <dgm:spPr/>
    </dgm:pt>
    <dgm:pt modelId="{C5B278F4-80B5-4B10-8755-A3B061924D29}" type="pres">
      <dgm:prSet presAssocID="{BB464194-337E-4BC5-82D8-CC774C7C21D1}" presName="sibTrans" presStyleCnt="0"/>
      <dgm:spPr/>
    </dgm:pt>
    <dgm:pt modelId="{1E95DE90-01D7-4134-9CCC-6CE28F8E2839}" type="pres">
      <dgm:prSet presAssocID="{710673F3-F8A9-4FA9-9911-B16817B91B83}" presName="compositeNode" presStyleCnt="0">
        <dgm:presLayoutVars>
          <dgm:bulletEnabled val="1"/>
        </dgm:presLayoutVars>
      </dgm:prSet>
      <dgm:spPr/>
    </dgm:pt>
    <dgm:pt modelId="{E19DCE7F-D5A2-4A28-B0E3-7E541798D86E}" type="pres">
      <dgm:prSet presAssocID="{710673F3-F8A9-4FA9-9911-B16817B91B83}" presName="bgRect" presStyleLbl="bgAccFollowNode1" presStyleIdx="4" presStyleCnt="6"/>
      <dgm:spPr/>
    </dgm:pt>
    <dgm:pt modelId="{FB36936B-BAEE-421F-A091-0C9AADC1D1AD}" type="pres">
      <dgm:prSet presAssocID="{3B9017AD-5DE8-4D0E-AF31-49585C44C240}" presName="sibTransNodeCircle" presStyleLbl="alignNode1" presStyleIdx="8" presStyleCnt="12">
        <dgm:presLayoutVars>
          <dgm:chMax val="0"/>
          <dgm:bulletEnabled/>
        </dgm:presLayoutVars>
      </dgm:prSet>
      <dgm:spPr/>
    </dgm:pt>
    <dgm:pt modelId="{779A0D77-2601-4527-BFF0-1B7BD2D2127E}" type="pres">
      <dgm:prSet presAssocID="{710673F3-F8A9-4FA9-9911-B16817B91B83}" presName="bottomLine" presStyleLbl="alignNode1" presStyleIdx="9" presStyleCnt="12">
        <dgm:presLayoutVars/>
      </dgm:prSet>
      <dgm:spPr/>
    </dgm:pt>
    <dgm:pt modelId="{EC89EFB0-17F5-48E2-8B93-DD49670077CE}" type="pres">
      <dgm:prSet presAssocID="{710673F3-F8A9-4FA9-9911-B16817B91B83}" presName="nodeText" presStyleLbl="bgAccFollowNode1" presStyleIdx="4" presStyleCnt="6">
        <dgm:presLayoutVars>
          <dgm:bulletEnabled val="1"/>
        </dgm:presLayoutVars>
      </dgm:prSet>
      <dgm:spPr/>
    </dgm:pt>
    <dgm:pt modelId="{65F330B1-7904-4BE0-BF24-7CF9EC88268D}" type="pres">
      <dgm:prSet presAssocID="{3B9017AD-5DE8-4D0E-AF31-49585C44C240}" presName="sibTrans" presStyleCnt="0"/>
      <dgm:spPr/>
    </dgm:pt>
    <dgm:pt modelId="{B4EAABCD-DDA5-445F-B391-59A73152E7A2}" type="pres">
      <dgm:prSet presAssocID="{4CB71BE7-2B36-4520-8F99-FECD05A646C0}" presName="compositeNode" presStyleCnt="0">
        <dgm:presLayoutVars>
          <dgm:bulletEnabled val="1"/>
        </dgm:presLayoutVars>
      </dgm:prSet>
      <dgm:spPr/>
    </dgm:pt>
    <dgm:pt modelId="{D0945925-C074-4B27-AFEE-C8950DDFAEAD}" type="pres">
      <dgm:prSet presAssocID="{4CB71BE7-2B36-4520-8F99-FECD05A646C0}" presName="bgRect" presStyleLbl="bgAccFollowNode1" presStyleIdx="5" presStyleCnt="6"/>
      <dgm:spPr/>
    </dgm:pt>
    <dgm:pt modelId="{47E694DD-7305-4173-B71D-E00676527AB4}" type="pres">
      <dgm:prSet presAssocID="{C262E1F2-EED3-4F95-9F23-AE0E1A5632DA}" presName="sibTransNodeCircle" presStyleLbl="alignNode1" presStyleIdx="10" presStyleCnt="12">
        <dgm:presLayoutVars>
          <dgm:chMax val="0"/>
          <dgm:bulletEnabled/>
        </dgm:presLayoutVars>
      </dgm:prSet>
      <dgm:spPr/>
    </dgm:pt>
    <dgm:pt modelId="{BA7F8BC9-CBCB-4CDC-AF4D-2097E7EEB1DE}" type="pres">
      <dgm:prSet presAssocID="{4CB71BE7-2B36-4520-8F99-FECD05A646C0}" presName="bottomLine" presStyleLbl="alignNode1" presStyleIdx="11" presStyleCnt="12">
        <dgm:presLayoutVars/>
      </dgm:prSet>
      <dgm:spPr/>
    </dgm:pt>
    <dgm:pt modelId="{D9E7445F-1635-476C-9A29-26CA41A526F4}" type="pres">
      <dgm:prSet presAssocID="{4CB71BE7-2B36-4520-8F99-FECD05A646C0}" presName="nodeText" presStyleLbl="bgAccFollowNode1" presStyleIdx="5" presStyleCnt="6">
        <dgm:presLayoutVars>
          <dgm:bulletEnabled val="1"/>
        </dgm:presLayoutVars>
      </dgm:prSet>
      <dgm:spPr/>
    </dgm:pt>
  </dgm:ptLst>
  <dgm:cxnLst>
    <dgm:cxn modelId="{2194FE05-1C85-4350-B317-837D152143A2}" type="presOf" srcId="{CEBFD0E7-8E4B-4A52-948C-0DA9C1083975}" destId="{9AC1FE4E-BD4C-4765-BF1E-4EFB66BBB882}" srcOrd="0" destOrd="0" presId="urn:microsoft.com/office/officeart/2016/7/layout/BasicLinearProcessNumbered"/>
    <dgm:cxn modelId="{3890BB0B-FDB8-4B80-95BC-50EDB463A727}" type="presOf" srcId="{A06CBE45-D430-4A95-B613-E22801589051}" destId="{A5A3DDF7-9160-4C8B-9B2D-783235D1792A}" srcOrd="1" destOrd="0" presId="urn:microsoft.com/office/officeart/2016/7/layout/BasicLinearProcessNumbered"/>
    <dgm:cxn modelId="{6C9EB90D-5E69-4F1B-96A8-E6C90E9EFC44}" type="presOf" srcId="{CE9753FB-E584-42C3-82A4-282BB2C78026}" destId="{3A21284E-6D0B-4727-BE43-952702549136}" srcOrd="0" destOrd="0" presId="urn:microsoft.com/office/officeart/2016/7/layout/BasicLinearProcessNumbered"/>
    <dgm:cxn modelId="{1027161E-2E63-4F8A-96FF-7FB3FE301F88}" type="presOf" srcId="{CE9753FB-E584-42C3-82A4-282BB2C78026}" destId="{93F51C8E-BCEE-4161-98B2-F68471852374}" srcOrd="1" destOrd="0" presId="urn:microsoft.com/office/officeart/2016/7/layout/BasicLinearProcessNumbered"/>
    <dgm:cxn modelId="{1C481F1E-1733-4B05-81A0-C6FE70F82938}" type="presOf" srcId="{B1E5C187-5F11-4C4F-8802-4703BF5ADB19}" destId="{6F2B683D-9E16-43C2-BA4A-CE14596BD1AD}" srcOrd="1" destOrd="0" presId="urn:microsoft.com/office/officeart/2016/7/layout/BasicLinearProcessNumbered"/>
    <dgm:cxn modelId="{A2B71826-6D96-44B9-AA68-5E0F84F26744}" type="presOf" srcId="{4CB71BE7-2B36-4520-8F99-FECD05A646C0}" destId="{D9E7445F-1635-476C-9A29-26CA41A526F4}" srcOrd="1" destOrd="0" presId="urn:microsoft.com/office/officeart/2016/7/layout/BasicLinearProcessNumbered"/>
    <dgm:cxn modelId="{88519046-21FC-434F-87EA-41E4DD3DCBE0}" srcId="{CEBFD0E7-8E4B-4A52-948C-0DA9C1083975}" destId="{B1E5C187-5F11-4C4F-8802-4703BF5ADB19}" srcOrd="3" destOrd="0" parTransId="{C1C31D2A-9A09-4D88-AB66-C74520823533}" sibTransId="{BB464194-337E-4BC5-82D8-CC774C7C21D1}"/>
    <dgm:cxn modelId="{94CBCB6B-FA7F-4CDB-8A74-FD61F244A1C7}" srcId="{CEBFD0E7-8E4B-4A52-948C-0DA9C1083975}" destId="{4CB71BE7-2B36-4520-8F99-FECD05A646C0}" srcOrd="5" destOrd="0" parTransId="{E2ECC68A-82D4-40C0-AD24-F00D46B1B3D7}" sibTransId="{C262E1F2-EED3-4F95-9F23-AE0E1A5632DA}"/>
    <dgm:cxn modelId="{1625BE4D-2A7C-4C75-8454-DCC699F3DAAF}" type="presOf" srcId="{2D369598-53DA-4BEE-9FED-D55CE640693D}" destId="{E37BE0CC-AABD-4C9F-9DFC-51A54D69CBDA}" srcOrd="0" destOrd="0" presId="urn:microsoft.com/office/officeart/2016/7/layout/BasicLinearProcessNumbered"/>
    <dgm:cxn modelId="{1584F67E-29D7-4C1C-8913-29EA4910733F}" type="presOf" srcId="{A06CBE45-D430-4A95-B613-E22801589051}" destId="{86D7388C-DCE1-4201-815A-69E91E461B68}" srcOrd="0" destOrd="0" presId="urn:microsoft.com/office/officeart/2016/7/layout/BasicLinearProcessNumbered"/>
    <dgm:cxn modelId="{636F2BAC-D246-422A-9C49-8AE70FD776AB}" srcId="{CEBFD0E7-8E4B-4A52-948C-0DA9C1083975}" destId="{710673F3-F8A9-4FA9-9911-B16817B91B83}" srcOrd="4" destOrd="0" parTransId="{415859F0-CB6B-4CAB-92A0-3FE608159CA1}" sibTransId="{3B9017AD-5DE8-4D0E-AF31-49585C44C240}"/>
    <dgm:cxn modelId="{0B8424B1-C67E-49E7-A014-1AD4F84B1D55}" type="presOf" srcId="{0A2A68FE-82A9-4A34-8E8F-DFA7C242CD6D}" destId="{60EF9A8B-EC40-4EF3-BBDB-305100ABB3EB}" srcOrd="0" destOrd="0" presId="urn:microsoft.com/office/officeart/2016/7/layout/BasicLinearProcessNumbered"/>
    <dgm:cxn modelId="{C8D952B9-D660-467D-A04A-94A233CC1A44}" type="presOf" srcId="{4CB71BE7-2B36-4520-8F99-FECD05A646C0}" destId="{D0945925-C074-4B27-AFEE-C8950DDFAEAD}" srcOrd="0" destOrd="0" presId="urn:microsoft.com/office/officeart/2016/7/layout/BasicLinearProcessNumbered"/>
    <dgm:cxn modelId="{A8AB4DBF-6B93-408C-8EE7-6407BF928A14}" srcId="{CEBFD0E7-8E4B-4A52-948C-0DA9C1083975}" destId="{B6F141FD-4910-49D2-88E0-1916BBCCCE08}" srcOrd="0" destOrd="0" parTransId="{6A3D8A0F-45DE-4FC6-994B-A8A2BBEA3227}" sibTransId="{2D369598-53DA-4BEE-9FED-D55CE640693D}"/>
    <dgm:cxn modelId="{0F0C31CB-C21C-4549-A7C2-0477264042D4}" srcId="{CEBFD0E7-8E4B-4A52-948C-0DA9C1083975}" destId="{CE9753FB-E584-42C3-82A4-282BB2C78026}" srcOrd="2" destOrd="0" parTransId="{6BB329DE-8A5C-424F-92F8-BBF56974A202}" sibTransId="{B2E3DA95-61B6-48E8-B2A0-2DC9E68CF24D}"/>
    <dgm:cxn modelId="{CC1FCCCE-F3B9-4B33-9042-82192D312BA4}" type="presOf" srcId="{710673F3-F8A9-4FA9-9911-B16817B91B83}" destId="{E19DCE7F-D5A2-4A28-B0E3-7E541798D86E}" srcOrd="0" destOrd="0" presId="urn:microsoft.com/office/officeart/2016/7/layout/BasicLinearProcessNumbered"/>
    <dgm:cxn modelId="{C615EEDD-EDE7-4871-97A0-36F4C0DE030D}" type="presOf" srcId="{B1E5C187-5F11-4C4F-8802-4703BF5ADB19}" destId="{0A2F6C05-BCCC-449C-AD1B-AE5891D4B077}" srcOrd="0" destOrd="0" presId="urn:microsoft.com/office/officeart/2016/7/layout/BasicLinearProcessNumbered"/>
    <dgm:cxn modelId="{BABC7CE1-E580-4554-A68C-F7109D0D0FD7}" type="presOf" srcId="{3B9017AD-5DE8-4D0E-AF31-49585C44C240}" destId="{FB36936B-BAEE-421F-A091-0C9AADC1D1AD}" srcOrd="0" destOrd="0" presId="urn:microsoft.com/office/officeart/2016/7/layout/BasicLinearProcessNumbered"/>
    <dgm:cxn modelId="{E06B52EE-A47B-4181-B840-CA574E26D542}" type="presOf" srcId="{B2E3DA95-61B6-48E8-B2A0-2DC9E68CF24D}" destId="{2B2B9CB0-357F-4850-8E77-ED4069EC26B3}" srcOrd="0" destOrd="0" presId="urn:microsoft.com/office/officeart/2016/7/layout/BasicLinearProcessNumbered"/>
    <dgm:cxn modelId="{E1A361F0-9100-49A9-B3B2-CC3A9308F4F7}" type="presOf" srcId="{C262E1F2-EED3-4F95-9F23-AE0E1A5632DA}" destId="{47E694DD-7305-4173-B71D-E00676527AB4}" srcOrd="0" destOrd="0" presId="urn:microsoft.com/office/officeart/2016/7/layout/BasicLinearProcessNumbered"/>
    <dgm:cxn modelId="{20D09CF0-6C40-4D1F-B9E3-B5C258EBA0EC}" type="presOf" srcId="{B6F141FD-4910-49D2-88E0-1916BBCCCE08}" destId="{84672A04-C2AA-4FFF-A648-7BBDE70DCE5D}" srcOrd="0" destOrd="0" presId="urn:microsoft.com/office/officeart/2016/7/layout/BasicLinearProcessNumbered"/>
    <dgm:cxn modelId="{BC3CD8F2-3BD8-4E07-8C30-D1BDA424A1D0}" type="presOf" srcId="{BB464194-337E-4BC5-82D8-CC774C7C21D1}" destId="{71F365E6-E9EA-4B45-9120-CFB1490C78BC}" srcOrd="0" destOrd="0" presId="urn:microsoft.com/office/officeart/2016/7/layout/BasicLinearProcessNumbered"/>
    <dgm:cxn modelId="{9567DAF2-F807-4A4B-8D84-987734938351}" type="presOf" srcId="{B6F141FD-4910-49D2-88E0-1916BBCCCE08}" destId="{38F59D69-C4B9-412A-A1C3-05E577496D96}" srcOrd="1" destOrd="0" presId="urn:microsoft.com/office/officeart/2016/7/layout/BasicLinearProcessNumbered"/>
    <dgm:cxn modelId="{7CBA56F7-0571-4223-850F-B750BA031FDB}" type="presOf" srcId="{710673F3-F8A9-4FA9-9911-B16817B91B83}" destId="{EC89EFB0-17F5-48E2-8B93-DD49670077CE}" srcOrd="1" destOrd="0" presId="urn:microsoft.com/office/officeart/2016/7/layout/BasicLinearProcessNumbered"/>
    <dgm:cxn modelId="{C41558FC-C9E7-4151-B55F-23BA00CF2C12}" srcId="{CEBFD0E7-8E4B-4A52-948C-0DA9C1083975}" destId="{A06CBE45-D430-4A95-B613-E22801589051}" srcOrd="1" destOrd="0" parTransId="{D6F629F2-BAB6-4E83-B692-8B1536DAAD0C}" sibTransId="{0A2A68FE-82A9-4A34-8E8F-DFA7C242CD6D}"/>
    <dgm:cxn modelId="{15565FCB-4522-4BF3-9B4E-E3D700B374C1}" type="presParOf" srcId="{9AC1FE4E-BD4C-4765-BF1E-4EFB66BBB882}" destId="{997E6548-3403-4AC6-895A-6D07B550F4AF}" srcOrd="0" destOrd="0" presId="urn:microsoft.com/office/officeart/2016/7/layout/BasicLinearProcessNumbered"/>
    <dgm:cxn modelId="{FA02C9A6-97C0-4E45-BC30-1034B00FC17F}" type="presParOf" srcId="{997E6548-3403-4AC6-895A-6D07B550F4AF}" destId="{84672A04-C2AA-4FFF-A648-7BBDE70DCE5D}" srcOrd="0" destOrd="0" presId="urn:microsoft.com/office/officeart/2016/7/layout/BasicLinearProcessNumbered"/>
    <dgm:cxn modelId="{C85A7590-9E9F-4B87-8FB5-4293DC3CB6FF}" type="presParOf" srcId="{997E6548-3403-4AC6-895A-6D07B550F4AF}" destId="{E37BE0CC-AABD-4C9F-9DFC-51A54D69CBDA}" srcOrd="1" destOrd="0" presId="urn:microsoft.com/office/officeart/2016/7/layout/BasicLinearProcessNumbered"/>
    <dgm:cxn modelId="{67B5A746-4004-4209-92FC-74D8E216AC6A}" type="presParOf" srcId="{997E6548-3403-4AC6-895A-6D07B550F4AF}" destId="{956FBA77-3FCF-4526-B2A4-A538575B5AAE}" srcOrd="2" destOrd="0" presId="urn:microsoft.com/office/officeart/2016/7/layout/BasicLinearProcessNumbered"/>
    <dgm:cxn modelId="{3EACDAB8-D8E8-4BF8-962A-CB7BABAD797E}" type="presParOf" srcId="{997E6548-3403-4AC6-895A-6D07B550F4AF}" destId="{38F59D69-C4B9-412A-A1C3-05E577496D96}" srcOrd="3" destOrd="0" presId="urn:microsoft.com/office/officeart/2016/7/layout/BasicLinearProcessNumbered"/>
    <dgm:cxn modelId="{110264A0-FD0A-434E-A600-47A480420FFC}" type="presParOf" srcId="{9AC1FE4E-BD4C-4765-BF1E-4EFB66BBB882}" destId="{9C96D71A-28FF-432B-8B65-16F8C6C4D285}" srcOrd="1" destOrd="0" presId="urn:microsoft.com/office/officeart/2016/7/layout/BasicLinearProcessNumbered"/>
    <dgm:cxn modelId="{1C85DA07-B993-4D04-8218-9BC927342102}" type="presParOf" srcId="{9AC1FE4E-BD4C-4765-BF1E-4EFB66BBB882}" destId="{046DF92C-6719-4B1C-AC91-F480D22C081F}" srcOrd="2" destOrd="0" presId="urn:microsoft.com/office/officeart/2016/7/layout/BasicLinearProcessNumbered"/>
    <dgm:cxn modelId="{C227BB78-6A6A-4BB2-95AF-F73561DCF998}" type="presParOf" srcId="{046DF92C-6719-4B1C-AC91-F480D22C081F}" destId="{86D7388C-DCE1-4201-815A-69E91E461B68}" srcOrd="0" destOrd="0" presId="urn:microsoft.com/office/officeart/2016/7/layout/BasicLinearProcessNumbered"/>
    <dgm:cxn modelId="{A6B9D563-8D26-4799-982F-D1E2B3AD6DE6}" type="presParOf" srcId="{046DF92C-6719-4B1C-AC91-F480D22C081F}" destId="{60EF9A8B-EC40-4EF3-BBDB-305100ABB3EB}" srcOrd="1" destOrd="0" presId="urn:microsoft.com/office/officeart/2016/7/layout/BasicLinearProcessNumbered"/>
    <dgm:cxn modelId="{8C4AC338-DFC0-45E0-91BD-E83D326CD986}" type="presParOf" srcId="{046DF92C-6719-4B1C-AC91-F480D22C081F}" destId="{14B50EDB-A648-44BC-9BBB-73B115D74502}" srcOrd="2" destOrd="0" presId="urn:microsoft.com/office/officeart/2016/7/layout/BasicLinearProcessNumbered"/>
    <dgm:cxn modelId="{6A818E0C-AE62-44D4-BF16-98C1B1146BA1}" type="presParOf" srcId="{046DF92C-6719-4B1C-AC91-F480D22C081F}" destId="{A5A3DDF7-9160-4C8B-9B2D-783235D1792A}" srcOrd="3" destOrd="0" presId="urn:microsoft.com/office/officeart/2016/7/layout/BasicLinearProcessNumbered"/>
    <dgm:cxn modelId="{E95D9900-6557-4E72-B821-4FBD1289C135}" type="presParOf" srcId="{9AC1FE4E-BD4C-4765-BF1E-4EFB66BBB882}" destId="{91B6F5B4-E1C6-47E6-AA0C-986B4FBA5F65}" srcOrd="3" destOrd="0" presId="urn:microsoft.com/office/officeart/2016/7/layout/BasicLinearProcessNumbered"/>
    <dgm:cxn modelId="{D27B2B72-B426-40EF-91CC-FEB8EF53EB73}" type="presParOf" srcId="{9AC1FE4E-BD4C-4765-BF1E-4EFB66BBB882}" destId="{C1C55D5C-FD01-4558-9706-D6115DE8F6E6}" srcOrd="4" destOrd="0" presId="urn:microsoft.com/office/officeart/2016/7/layout/BasicLinearProcessNumbered"/>
    <dgm:cxn modelId="{B5916171-9DDD-4DBE-B1AD-70CA976E753C}" type="presParOf" srcId="{C1C55D5C-FD01-4558-9706-D6115DE8F6E6}" destId="{3A21284E-6D0B-4727-BE43-952702549136}" srcOrd="0" destOrd="0" presId="urn:microsoft.com/office/officeart/2016/7/layout/BasicLinearProcessNumbered"/>
    <dgm:cxn modelId="{44AC721B-66BB-4744-91A3-89AA55AD337B}" type="presParOf" srcId="{C1C55D5C-FD01-4558-9706-D6115DE8F6E6}" destId="{2B2B9CB0-357F-4850-8E77-ED4069EC26B3}" srcOrd="1" destOrd="0" presId="urn:microsoft.com/office/officeart/2016/7/layout/BasicLinearProcessNumbered"/>
    <dgm:cxn modelId="{D23A1844-5A06-4818-BD7B-ACA881E98D1B}" type="presParOf" srcId="{C1C55D5C-FD01-4558-9706-D6115DE8F6E6}" destId="{0F5EB518-85C5-42CD-8100-BFABD5A524DC}" srcOrd="2" destOrd="0" presId="urn:microsoft.com/office/officeart/2016/7/layout/BasicLinearProcessNumbered"/>
    <dgm:cxn modelId="{B1C562F5-FAD3-4656-817E-39DB637714E4}" type="presParOf" srcId="{C1C55D5C-FD01-4558-9706-D6115DE8F6E6}" destId="{93F51C8E-BCEE-4161-98B2-F68471852374}" srcOrd="3" destOrd="0" presId="urn:microsoft.com/office/officeart/2016/7/layout/BasicLinearProcessNumbered"/>
    <dgm:cxn modelId="{7F478430-2AD4-4345-BABD-42DACBD0FFA1}" type="presParOf" srcId="{9AC1FE4E-BD4C-4765-BF1E-4EFB66BBB882}" destId="{4D89FFA5-6DDB-4F3D-A65E-D9DB6DBE868B}" srcOrd="5" destOrd="0" presId="urn:microsoft.com/office/officeart/2016/7/layout/BasicLinearProcessNumbered"/>
    <dgm:cxn modelId="{E9BAC292-931C-4571-8134-AFE0A90F57DF}" type="presParOf" srcId="{9AC1FE4E-BD4C-4765-BF1E-4EFB66BBB882}" destId="{0A6FE7AA-FD2E-4A98-8B25-8B7C39195D0A}" srcOrd="6" destOrd="0" presId="urn:microsoft.com/office/officeart/2016/7/layout/BasicLinearProcessNumbered"/>
    <dgm:cxn modelId="{028CDFC2-9052-42BF-B75C-16DAC9C3FB90}" type="presParOf" srcId="{0A6FE7AA-FD2E-4A98-8B25-8B7C39195D0A}" destId="{0A2F6C05-BCCC-449C-AD1B-AE5891D4B077}" srcOrd="0" destOrd="0" presId="urn:microsoft.com/office/officeart/2016/7/layout/BasicLinearProcessNumbered"/>
    <dgm:cxn modelId="{F29940C3-555A-4D94-9CA7-B10E921B595E}" type="presParOf" srcId="{0A6FE7AA-FD2E-4A98-8B25-8B7C39195D0A}" destId="{71F365E6-E9EA-4B45-9120-CFB1490C78BC}" srcOrd="1" destOrd="0" presId="urn:microsoft.com/office/officeart/2016/7/layout/BasicLinearProcessNumbered"/>
    <dgm:cxn modelId="{69351137-00B4-42A6-BA2E-431073D3167A}" type="presParOf" srcId="{0A6FE7AA-FD2E-4A98-8B25-8B7C39195D0A}" destId="{179F7B31-86EA-456C-A926-305C41D1184D}" srcOrd="2" destOrd="0" presId="urn:microsoft.com/office/officeart/2016/7/layout/BasicLinearProcessNumbered"/>
    <dgm:cxn modelId="{E05D48CB-2CC4-4F97-B35D-F1638DF2D10B}" type="presParOf" srcId="{0A6FE7AA-FD2E-4A98-8B25-8B7C39195D0A}" destId="{6F2B683D-9E16-43C2-BA4A-CE14596BD1AD}" srcOrd="3" destOrd="0" presId="urn:microsoft.com/office/officeart/2016/7/layout/BasicLinearProcessNumbered"/>
    <dgm:cxn modelId="{8C224FCE-2B82-454B-9D4D-341DF7C0A53F}" type="presParOf" srcId="{9AC1FE4E-BD4C-4765-BF1E-4EFB66BBB882}" destId="{C5B278F4-80B5-4B10-8755-A3B061924D29}" srcOrd="7" destOrd="0" presId="urn:microsoft.com/office/officeart/2016/7/layout/BasicLinearProcessNumbered"/>
    <dgm:cxn modelId="{4AB8C80B-4CF9-456B-971B-C2DE43F7BA28}" type="presParOf" srcId="{9AC1FE4E-BD4C-4765-BF1E-4EFB66BBB882}" destId="{1E95DE90-01D7-4134-9CCC-6CE28F8E2839}" srcOrd="8" destOrd="0" presId="urn:microsoft.com/office/officeart/2016/7/layout/BasicLinearProcessNumbered"/>
    <dgm:cxn modelId="{DFFFA538-028B-4F4C-A04C-B1B016F0F7CC}" type="presParOf" srcId="{1E95DE90-01D7-4134-9CCC-6CE28F8E2839}" destId="{E19DCE7F-D5A2-4A28-B0E3-7E541798D86E}" srcOrd="0" destOrd="0" presId="urn:microsoft.com/office/officeart/2016/7/layout/BasicLinearProcessNumbered"/>
    <dgm:cxn modelId="{9630A4B5-772B-4A57-8BC0-77082F72548E}" type="presParOf" srcId="{1E95DE90-01D7-4134-9CCC-6CE28F8E2839}" destId="{FB36936B-BAEE-421F-A091-0C9AADC1D1AD}" srcOrd="1" destOrd="0" presId="urn:microsoft.com/office/officeart/2016/7/layout/BasicLinearProcessNumbered"/>
    <dgm:cxn modelId="{4FAB2CDE-FA84-4B40-9818-BFCC214AD6D2}" type="presParOf" srcId="{1E95DE90-01D7-4134-9CCC-6CE28F8E2839}" destId="{779A0D77-2601-4527-BFF0-1B7BD2D2127E}" srcOrd="2" destOrd="0" presId="urn:microsoft.com/office/officeart/2016/7/layout/BasicLinearProcessNumbered"/>
    <dgm:cxn modelId="{7E48D77C-C6AE-4C3F-8ECF-836972EA0BB6}" type="presParOf" srcId="{1E95DE90-01D7-4134-9CCC-6CE28F8E2839}" destId="{EC89EFB0-17F5-48E2-8B93-DD49670077CE}" srcOrd="3" destOrd="0" presId="urn:microsoft.com/office/officeart/2016/7/layout/BasicLinearProcessNumbered"/>
    <dgm:cxn modelId="{8F3210AE-CDCB-4201-9877-4FE8F327CC9F}" type="presParOf" srcId="{9AC1FE4E-BD4C-4765-BF1E-4EFB66BBB882}" destId="{65F330B1-7904-4BE0-BF24-7CF9EC88268D}" srcOrd="9" destOrd="0" presId="urn:microsoft.com/office/officeart/2016/7/layout/BasicLinearProcessNumbered"/>
    <dgm:cxn modelId="{7F6B8245-DFE8-4A51-BD1E-96514AF19745}" type="presParOf" srcId="{9AC1FE4E-BD4C-4765-BF1E-4EFB66BBB882}" destId="{B4EAABCD-DDA5-445F-B391-59A73152E7A2}" srcOrd="10" destOrd="0" presId="urn:microsoft.com/office/officeart/2016/7/layout/BasicLinearProcessNumbered"/>
    <dgm:cxn modelId="{38514981-A145-4834-80B3-4E6130302EBD}" type="presParOf" srcId="{B4EAABCD-DDA5-445F-B391-59A73152E7A2}" destId="{D0945925-C074-4B27-AFEE-C8950DDFAEAD}" srcOrd="0" destOrd="0" presId="urn:microsoft.com/office/officeart/2016/7/layout/BasicLinearProcessNumbered"/>
    <dgm:cxn modelId="{BA72ADF8-7173-47A7-89C5-7E99F3DEFA13}" type="presParOf" srcId="{B4EAABCD-DDA5-445F-B391-59A73152E7A2}" destId="{47E694DD-7305-4173-B71D-E00676527AB4}" srcOrd="1" destOrd="0" presId="urn:microsoft.com/office/officeart/2016/7/layout/BasicLinearProcessNumbered"/>
    <dgm:cxn modelId="{9E54FDA4-31E1-4870-B8EE-63816303CDBA}" type="presParOf" srcId="{B4EAABCD-DDA5-445F-B391-59A73152E7A2}" destId="{BA7F8BC9-CBCB-4CDC-AF4D-2097E7EEB1DE}" srcOrd="2" destOrd="0" presId="urn:microsoft.com/office/officeart/2016/7/layout/BasicLinearProcessNumbered"/>
    <dgm:cxn modelId="{41E3930F-E8BC-4067-B9BC-89CEAE23ED4E}" type="presParOf" srcId="{B4EAABCD-DDA5-445F-B391-59A73152E7A2}" destId="{D9E7445F-1635-476C-9A29-26CA41A526F4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E3BBF-223D-44D6-95AF-2816140BC875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C2E70A-CF11-4B9D-A778-4FB6AB6180F5}">
      <dsp:nvSpPr>
        <dsp:cNvPr id="0" name=""/>
        <dsp:cNvSpPr/>
      </dsp:nvSpPr>
      <dsp:spPr>
        <a:xfrm rot="8100000">
          <a:off x="66619" y="501406"/>
          <a:ext cx="319993" cy="319993"/>
        </a:xfrm>
        <a:prstGeom prst="teardrop">
          <a:avLst>
            <a:gd name="adj" fmla="val 115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135DE5-AD1D-4BEE-8F91-049D34A17CF8}">
      <dsp:nvSpPr>
        <dsp:cNvPr id="0" name=""/>
        <dsp:cNvSpPr/>
      </dsp:nvSpPr>
      <dsp:spPr>
        <a:xfrm>
          <a:off x="102167" y="536955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74BC24-D40E-40C1-B04F-C2791D223CEA}">
      <dsp:nvSpPr>
        <dsp:cNvPr id="0" name=""/>
        <dsp:cNvSpPr/>
      </dsp:nvSpPr>
      <dsp:spPr>
        <a:xfrm>
          <a:off x="452885" y="887672"/>
          <a:ext cx="2500452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185DE7-EF6B-4F5E-AE2D-D142C2425691}">
      <dsp:nvSpPr>
        <dsp:cNvPr id="0" name=""/>
        <dsp:cNvSpPr/>
      </dsp:nvSpPr>
      <dsp:spPr>
        <a:xfrm>
          <a:off x="452885" y="435133"/>
          <a:ext cx="2500452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>
              <a:solidFill>
                <a:schemeClr val="bg1"/>
              </a:solidFill>
              <a:latin typeface="Aptos Display" panose="020F0302020204030204"/>
            </a:rPr>
            <a:t>YOLO</a:t>
          </a:r>
          <a:r>
            <a:rPr lang="en-US" sz="2000" kern="1200">
              <a:solidFill>
                <a:srgbClr val="FF0000"/>
              </a:solidFill>
            </a:rPr>
            <a:t> </a:t>
          </a:r>
        </a:p>
      </dsp:txBody>
      <dsp:txXfrm>
        <a:off x="452885" y="435133"/>
        <a:ext cx="2500452" cy="452539"/>
      </dsp:txXfrm>
    </dsp:sp>
    <dsp:sp modelId="{3E7887B1-11A2-4E72-AE91-BC0B70A0362B}">
      <dsp:nvSpPr>
        <dsp:cNvPr id="0" name=""/>
        <dsp:cNvSpPr/>
      </dsp:nvSpPr>
      <dsp:spPr>
        <a:xfrm>
          <a:off x="226615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6ABCCF-8DA9-40DA-B898-94DD23836DDB}">
      <dsp:nvSpPr>
        <dsp:cNvPr id="0" name=""/>
        <dsp:cNvSpPr/>
      </dsp:nvSpPr>
      <dsp:spPr>
        <a:xfrm>
          <a:off x="185014" y="2134940"/>
          <a:ext cx="81457" cy="81457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900E5-622F-4E40-B99E-DCEC72E6F6FB}">
      <dsp:nvSpPr>
        <dsp:cNvPr id="0" name=""/>
        <dsp:cNvSpPr/>
      </dsp:nvSpPr>
      <dsp:spPr>
        <a:xfrm rot="18900000">
          <a:off x="1567081" y="3529937"/>
          <a:ext cx="319993" cy="319993"/>
        </a:xfrm>
        <a:prstGeom prst="teardrop">
          <a:avLst>
            <a:gd name="adj" fmla="val 115000"/>
          </a:avLst>
        </a:prstGeom>
        <a:solidFill>
          <a:schemeClr val="accent1">
            <a:shade val="80000"/>
            <a:hueOff val="109120"/>
            <a:satOff val="-11378"/>
            <a:lumOff val="7644"/>
            <a:alphaOff val="0"/>
          </a:schemeClr>
        </a:solidFill>
        <a:ln w="19050" cap="flat" cmpd="sng" algn="ctr">
          <a:solidFill>
            <a:schemeClr val="accent1">
              <a:shade val="80000"/>
              <a:hueOff val="109120"/>
              <a:satOff val="-11378"/>
              <a:lumOff val="76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3965B-7299-447A-A101-EFA068749CC5}">
      <dsp:nvSpPr>
        <dsp:cNvPr id="0" name=""/>
        <dsp:cNvSpPr/>
      </dsp:nvSpPr>
      <dsp:spPr>
        <a:xfrm>
          <a:off x="1602630" y="3565486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5FA6B-3C22-4CF1-9762-43CA8E6360DC}">
      <dsp:nvSpPr>
        <dsp:cNvPr id="0" name=""/>
        <dsp:cNvSpPr/>
      </dsp:nvSpPr>
      <dsp:spPr>
        <a:xfrm>
          <a:off x="1953348" y="2175669"/>
          <a:ext cx="2500452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ECE9CC-A078-4503-8304-181FBB41D1D4}">
      <dsp:nvSpPr>
        <dsp:cNvPr id="0" name=""/>
        <dsp:cNvSpPr/>
      </dsp:nvSpPr>
      <dsp:spPr>
        <a:xfrm>
          <a:off x="1953348" y="3463665"/>
          <a:ext cx="2500452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>
              <a:solidFill>
                <a:schemeClr val="bg1"/>
              </a:solidFill>
            </a:rPr>
            <a:t>Fast-SCNN</a:t>
          </a:r>
        </a:p>
      </dsp:txBody>
      <dsp:txXfrm>
        <a:off x="1953348" y="3463665"/>
        <a:ext cx="2500452" cy="452539"/>
      </dsp:txXfrm>
    </dsp:sp>
    <dsp:sp modelId="{458DCDA9-95E7-4B57-8D7D-7435CE951CD6}">
      <dsp:nvSpPr>
        <dsp:cNvPr id="0" name=""/>
        <dsp:cNvSpPr/>
      </dsp:nvSpPr>
      <dsp:spPr>
        <a:xfrm>
          <a:off x="1727078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1">
              <a:shade val="90000"/>
              <a:hueOff val="90907"/>
              <a:satOff val="-9361"/>
              <a:lumOff val="6102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4CB3F0-364E-46B3-86B0-DD7FCCF87946}">
      <dsp:nvSpPr>
        <dsp:cNvPr id="0" name=""/>
        <dsp:cNvSpPr/>
      </dsp:nvSpPr>
      <dsp:spPr>
        <a:xfrm>
          <a:off x="1685477" y="2134940"/>
          <a:ext cx="81457" cy="81457"/>
        </a:xfrm>
        <a:prstGeom prst="ellipse">
          <a:avLst/>
        </a:prstGeom>
        <a:solidFill>
          <a:schemeClr val="accent1">
            <a:shade val="80000"/>
            <a:hueOff val="90933"/>
            <a:satOff val="-9482"/>
            <a:lumOff val="637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67B8BE-2280-4F61-9C9E-CE2ABBFE7F23}">
      <dsp:nvSpPr>
        <dsp:cNvPr id="0" name=""/>
        <dsp:cNvSpPr/>
      </dsp:nvSpPr>
      <dsp:spPr>
        <a:xfrm rot="8100000">
          <a:off x="3067544" y="501406"/>
          <a:ext cx="319993" cy="319993"/>
        </a:xfrm>
        <a:prstGeom prst="teardrop">
          <a:avLst>
            <a:gd name="adj" fmla="val 115000"/>
          </a:avLst>
        </a:prstGeom>
        <a:solidFill>
          <a:schemeClr val="accent1">
            <a:shade val="80000"/>
            <a:hueOff val="218239"/>
            <a:satOff val="-22757"/>
            <a:lumOff val="15288"/>
            <a:alphaOff val="0"/>
          </a:schemeClr>
        </a:solidFill>
        <a:ln w="19050" cap="flat" cmpd="sng" algn="ctr">
          <a:solidFill>
            <a:schemeClr val="accent1">
              <a:shade val="80000"/>
              <a:hueOff val="218239"/>
              <a:satOff val="-22757"/>
              <a:lumOff val="152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9D5FF5-18C0-4432-A0C9-44D57F917714}">
      <dsp:nvSpPr>
        <dsp:cNvPr id="0" name=""/>
        <dsp:cNvSpPr/>
      </dsp:nvSpPr>
      <dsp:spPr>
        <a:xfrm>
          <a:off x="3103093" y="536955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F491F6-8689-4624-A48E-17750B7D1D01}">
      <dsp:nvSpPr>
        <dsp:cNvPr id="0" name=""/>
        <dsp:cNvSpPr/>
      </dsp:nvSpPr>
      <dsp:spPr>
        <a:xfrm>
          <a:off x="3453810" y="887672"/>
          <a:ext cx="2500452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B9BB42-1677-4632-AAFC-CB0882648926}">
      <dsp:nvSpPr>
        <dsp:cNvPr id="0" name=""/>
        <dsp:cNvSpPr/>
      </dsp:nvSpPr>
      <dsp:spPr>
        <a:xfrm>
          <a:off x="3453810" y="435133"/>
          <a:ext cx="2500452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err="1">
              <a:solidFill>
                <a:schemeClr val="bg1"/>
              </a:solidFill>
              <a:latin typeface="Aptos Display" panose="020F0302020204030204"/>
            </a:rPr>
            <a:t>BiSeNet</a:t>
          </a:r>
          <a:endParaRPr lang="en-US" sz="2000" kern="1200">
            <a:solidFill>
              <a:schemeClr val="bg1"/>
            </a:solidFill>
            <a:latin typeface="Aptos Display" panose="020F0302020204030204"/>
          </a:endParaRPr>
        </a:p>
      </dsp:txBody>
      <dsp:txXfrm>
        <a:off x="3453810" y="435133"/>
        <a:ext cx="2500452" cy="452539"/>
      </dsp:txXfrm>
    </dsp:sp>
    <dsp:sp modelId="{C610D12F-60D5-4994-BD42-D059227AD1F3}">
      <dsp:nvSpPr>
        <dsp:cNvPr id="0" name=""/>
        <dsp:cNvSpPr/>
      </dsp:nvSpPr>
      <dsp:spPr>
        <a:xfrm>
          <a:off x="3227541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1">
              <a:shade val="90000"/>
              <a:hueOff val="181813"/>
              <a:satOff val="-18723"/>
              <a:lumOff val="12204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A9502E-E541-4FDB-8C3C-DB8BCC7EEBDF}">
      <dsp:nvSpPr>
        <dsp:cNvPr id="0" name=""/>
        <dsp:cNvSpPr/>
      </dsp:nvSpPr>
      <dsp:spPr>
        <a:xfrm>
          <a:off x="3185939" y="2134940"/>
          <a:ext cx="81457" cy="81457"/>
        </a:xfrm>
        <a:prstGeom prst="ellipse">
          <a:avLst/>
        </a:prstGeom>
        <a:solidFill>
          <a:schemeClr val="accent1">
            <a:shade val="80000"/>
            <a:hueOff val="181866"/>
            <a:satOff val="-18964"/>
            <a:lumOff val="1274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0C0B59-EE3C-4BB6-B8C3-614F0FA66B5A}">
      <dsp:nvSpPr>
        <dsp:cNvPr id="0" name=""/>
        <dsp:cNvSpPr/>
      </dsp:nvSpPr>
      <dsp:spPr>
        <a:xfrm rot="18900000">
          <a:off x="4568007" y="3529937"/>
          <a:ext cx="319993" cy="319993"/>
        </a:xfrm>
        <a:prstGeom prst="teardrop">
          <a:avLst>
            <a:gd name="adj" fmla="val 115000"/>
          </a:avLst>
        </a:prstGeom>
        <a:solidFill>
          <a:schemeClr val="accent1">
            <a:shade val="80000"/>
            <a:hueOff val="327359"/>
            <a:satOff val="-34135"/>
            <a:lumOff val="22933"/>
            <a:alphaOff val="0"/>
          </a:schemeClr>
        </a:solidFill>
        <a:ln w="19050" cap="flat" cmpd="sng" algn="ctr">
          <a:solidFill>
            <a:schemeClr val="accent1">
              <a:shade val="80000"/>
              <a:hueOff val="327359"/>
              <a:satOff val="-34135"/>
              <a:lumOff val="229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47B04E-9181-41AC-84B4-DC2B0D515B01}">
      <dsp:nvSpPr>
        <dsp:cNvPr id="0" name=""/>
        <dsp:cNvSpPr/>
      </dsp:nvSpPr>
      <dsp:spPr>
        <a:xfrm>
          <a:off x="4603555" y="3565486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EA9616-4A43-46E6-AB96-C22A82164C07}">
      <dsp:nvSpPr>
        <dsp:cNvPr id="0" name=""/>
        <dsp:cNvSpPr/>
      </dsp:nvSpPr>
      <dsp:spPr>
        <a:xfrm>
          <a:off x="4954273" y="2175669"/>
          <a:ext cx="2500452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err="1">
              <a:solidFill>
                <a:schemeClr val="bg1"/>
              </a:solidFill>
              <a:latin typeface="Aptos Display" panose="020F0302020204030204"/>
            </a:rPr>
            <a:t>PPLite</a:t>
          </a:r>
          <a:r>
            <a:rPr lang="en-US" sz="1500" b="1" kern="1200">
              <a:solidFill>
                <a:schemeClr val="bg1"/>
              </a:solidFill>
              <a:latin typeface="Aptos Display" panose="020F0302020204030204"/>
            </a:rPr>
            <a:t> B50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err="1">
              <a:solidFill>
                <a:schemeClr val="bg1"/>
              </a:solidFill>
              <a:latin typeface="Aptos Display" panose="020F0302020204030204"/>
            </a:rPr>
            <a:t>PPLite</a:t>
          </a:r>
          <a:r>
            <a:rPr lang="en-US" sz="1500" kern="1200">
              <a:solidFill>
                <a:schemeClr val="bg1"/>
              </a:solidFill>
              <a:latin typeface="Aptos Display" panose="020F0302020204030204"/>
            </a:rPr>
            <a:t> T50</a:t>
          </a:r>
        </a:p>
      </dsp:txBody>
      <dsp:txXfrm>
        <a:off x="4954273" y="2175669"/>
        <a:ext cx="2500452" cy="1287996"/>
      </dsp:txXfrm>
    </dsp:sp>
    <dsp:sp modelId="{136316BF-E96E-41E8-989C-F6330B9ACBB0}">
      <dsp:nvSpPr>
        <dsp:cNvPr id="0" name=""/>
        <dsp:cNvSpPr/>
      </dsp:nvSpPr>
      <dsp:spPr>
        <a:xfrm>
          <a:off x="4954273" y="3463665"/>
          <a:ext cx="2500452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err="1">
              <a:solidFill>
                <a:schemeClr val="bg1"/>
              </a:solidFill>
            </a:rPr>
            <a:t>PPLite</a:t>
          </a:r>
          <a:r>
            <a:rPr lang="en-US" sz="2000" kern="1200">
              <a:solidFill>
                <a:schemeClr val="bg1"/>
              </a:solidFill>
            </a:rPr>
            <a:t>-Seg</a:t>
          </a:r>
        </a:p>
      </dsp:txBody>
      <dsp:txXfrm>
        <a:off x="4954273" y="3463665"/>
        <a:ext cx="2500452" cy="452539"/>
      </dsp:txXfrm>
    </dsp:sp>
    <dsp:sp modelId="{5DC1AE44-347C-478F-9F6C-4BDF260B89D4}">
      <dsp:nvSpPr>
        <dsp:cNvPr id="0" name=""/>
        <dsp:cNvSpPr/>
      </dsp:nvSpPr>
      <dsp:spPr>
        <a:xfrm>
          <a:off x="4728004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1">
              <a:shade val="90000"/>
              <a:hueOff val="272720"/>
              <a:satOff val="-28084"/>
              <a:lumOff val="18305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7B29F9-CB4B-4019-805E-855FF15122C1}">
      <dsp:nvSpPr>
        <dsp:cNvPr id="0" name=""/>
        <dsp:cNvSpPr/>
      </dsp:nvSpPr>
      <dsp:spPr>
        <a:xfrm>
          <a:off x="4686402" y="2134940"/>
          <a:ext cx="81457" cy="81457"/>
        </a:xfrm>
        <a:prstGeom prst="ellipse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4F540-AD25-42E8-8185-68193A2FD27A}">
      <dsp:nvSpPr>
        <dsp:cNvPr id="0" name=""/>
        <dsp:cNvSpPr/>
      </dsp:nvSpPr>
      <dsp:spPr>
        <a:xfrm rot="8100000">
          <a:off x="6068470" y="501406"/>
          <a:ext cx="319993" cy="319993"/>
        </a:xfrm>
        <a:prstGeom prst="teardrop">
          <a:avLst>
            <a:gd name="adj" fmla="val 115000"/>
          </a:avLst>
        </a:prstGeom>
        <a:solidFill>
          <a:schemeClr val="accent1">
            <a:shade val="80000"/>
            <a:hueOff val="436479"/>
            <a:satOff val="-45514"/>
            <a:lumOff val="30577"/>
            <a:alphaOff val="0"/>
          </a:schemeClr>
        </a:solidFill>
        <a:ln w="19050" cap="flat" cmpd="sng" algn="ctr">
          <a:solidFill>
            <a:schemeClr val="accent1">
              <a:shade val="80000"/>
              <a:hueOff val="436479"/>
              <a:satOff val="-45514"/>
              <a:lumOff val="305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D25E9-C91B-4124-8560-01A9A4D7B211}">
      <dsp:nvSpPr>
        <dsp:cNvPr id="0" name=""/>
        <dsp:cNvSpPr/>
      </dsp:nvSpPr>
      <dsp:spPr>
        <a:xfrm>
          <a:off x="6104018" y="536955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F7855D-3AE6-42FA-BA6B-BFD1BF80B8E6}">
      <dsp:nvSpPr>
        <dsp:cNvPr id="0" name=""/>
        <dsp:cNvSpPr/>
      </dsp:nvSpPr>
      <dsp:spPr>
        <a:xfrm>
          <a:off x="6454736" y="887672"/>
          <a:ext cx="2500452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31AF8F-B127-45A4-AE07-6A449132FC27}">
      <dsp:nvSpPr>
        <dsp:cNvPr id="0" name=""/>
        <dsp:cNvSpPr/>
      </dsp:nvSpPr>
      <dsp:spPr>
        <a:xfrm>
          <a:off x="6454736" y="435133"/>
          <a:ext cx="2500452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>
              <a:solidFill>
                <a:schemeClr val="bg1"/>
              </a:solidFill>
            </a:rPr>
            <a:t>STDC-Seg</a:t>
          </a:r>
        </a:p>
      </dsp:txBody>
      <dsp:txXfrm>
        <a:off x="6454736" y="435133"/>
        <a:ext cx="2500452" cy="452539"/>
      </dsp:txXfrm>
    </dsp:sp>
    <dsp:sp modelId="{FEFCCCBC-5250-4977-BDF0-2B4A23DDB5B8}">
      <dsp:nvSpPr>
        <dsp:cNvPr id="0" name=""/>
        <dsp:cNvSpPr/>
      </dsp:nvSpPr>
      <dsp:spPr>
        <a:xfrm>
          <a:off x="6228466" y="887672"/>
          <a:ext cx="0" cy="1287996"/>
        </a:xfrm>
        <a:prstGeom prst="line">
          <a:avLst/>
        </a:prstGeom>
        <a:noFill/>
        <a:ln w="12700" cap="flat" cmpd="sng" algn="ctr">
          <a:solidFill>
            <a:schemeClr val="accent1">
              <a:shade val="90000"/>
              <a:hueOff val="363626"/>
              <a:satOff val="-37445"/>
              <a:lumOff val="24407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989EE-9940-4A14-93EE-F351F35612F4}">
      <dsp:nvSpPr>
        <dsp:cNvPr id="0" name=""/>
        <dsp:cNvSpPr/>
      </dsp:nvSpPr>
      <dsp:spPr>
        <a:xfrm>
          <a:off x="6186865" y="2134940"/>
          <a:ext cx="81457" cy="81457"/>
        </a:xfrm>
        <a:prstGeom prst="ellipse">
          <a:avLst/>
        </a:prstGeom>
        <a:solidFill>
          <a:schemeClr val="accent1">
            <a:shade val="80000"/>
            <a:hueOff val="363732"/>
            <a:satOff val="-37928"/>
            <a:lumOff val="25481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86B16-01BD-4F49-8E65-25D99640BAC6}">
      <dsp:nvSpPr>
        <dsp:cNvPr id="0" name=""/>
        <dsp:cNvSpPr/>
      </dsp:nvSpPr>
      <dsp:spPr>
        <a:xfrm rot="18900000">
          <a:off x="7568932" y="3529937"/>
          <a:ext cx="319993" cy="319993"/>
        </a:xfrm>
        <a:prstGeom prst="teardrop">
          <a:avLst>
            <a:gd name="adj" fmla="val 115000"/>
          </a:avLst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accent1">
              <a:shade val="80000"/>
              <a:hueOff val="545598"/>
              <a:satOff val="-56892"/>
              <a:lumOff val="382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ED7B7-16DC-412F-B822-230B5844E37F}">
      <dsp:nvSpPr>
        <dsp:cNvPr id="0" name=""/>
        <dsp:cNvSpPr/>
      </dsp:nvSpPr>
      <dsp:spPr>
        <a:xfrm>
          <a:off x="7604481" y="3565486"/>
          <a:ext cx="248896" cy="2488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F921FA-B436-4F70-BE7E-15F352A1AB2A}">
      <dsp:nvSpPr>
        <dsp:cNvPr id="0" name=""/>
        <dsp:cNvSpPr/>
      </dsp:nvSpPr>
      <dsp:spPr>
        <a:xfrm>
          <a:off x="7955199" y="2175669"/>
          <a:ext cx="2500452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FE246A-F027-47AC-AD58-5927EE0E1B69}">
      <dsp:nvSpPr>
        <dsp:cNvPr id="0" name=""/>
        <dsp:cNvSpPr/>
      </dsp:nvSpPr>
      <dsp:spPr>
        <a:xfrm>
          <a:off x="7955199" y="3463665"/>
          <a:ext cx="2500452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err="1">
              <a:solidFill>
                <a:schemeClr val="bg1"/>
              </a:solidFill>
            </a:rPr>
            <a:t>DDRNet</a:t>
          </a:r>
          <a:endParaRPr lang="en-US" sz="2000" kern="1200">
            <a:solidFill>
              <a:schemeClr val="bg1"/>
            </a:solidFill>
          </a:endParaRPr>
        </a:p>
      </dsp:txBody>
      <dsp:txXfrm>
        <a:off x="7955199" y="3463665"/>
        <a:ext cx="2500452" cy="452539"/>
      </dsp:txXfrm>
    </dsp:sp>
    <dsp:sp modelId="{4A34CEAE-3A7F-4A36-A9B6-0924BC275ED3}">
      <dsp:nvSpPr>
        <dsp:cNvPr id="0" name=""/>
        <dsp:cNvSpPr/>
      </dsp:nvSpPr>
      <dsp:spPr>
        <a:xfrm>
          <a:off x="7728929" y="2175669"/>
          <a:ext cx="0" cy="1287996"/>
        </a:xfrm>
        <a:prstGeom prst="line">
          <a:avLst/>
        </a:prstGeom>
        <a:noFill/>
        <a:ln w="12700" cap="flat" cmpd="sng" algn="ctr">
          <a:solidFill>
            <a:schemeClr val="accent1">
              <a:shade val="90000"/>
              <a:hueOff val="454533"/>
              <a:satOff val="-46807"/>
              <a:lumOff val="30509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0F587-CA1F-4956-A6A1-B566D75F7AAA}">
      <dsp:nvSpPr>
        <dsp:cNvPr id="0" name=""/>
        <dsp:cNvSpPr/>
      </dsp:nvSpPr>
      <dsp:spPr>
        <a:xfrm>
          <a:off x="7687328" y="2134940"/>
          <a:ext cx="81457" cy="81457"/>
        </a:xfrm>
        <a:prstGeom prst="ellipse">
          <a:avLst/>
        </a:prstGeom>
        <a:solidFill>
          <a:schemeClr val="accent1">
            <a:shade val="80000"/>
            <a:hueOff val="454665"/>
            <a:satOff val="-47410"/>
            <a:lumOff val="31851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72A04-C2AA-4FFF-A648-7BBDE70DCE5D}">
      <dsp:nvSpPr>
        <dsp:cNvPr id="0" name=""/>
        <dsp:cNvSpPr/>
      </dsp:nvSpPr>
      <dsp:spPr>
        <a:xfrm>
          <a:off x="1283" y="1043496"/>
          <a:ext cx="1617389" cy="22643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98" tIns="330200" rIns="126098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Try pruning bigger models</a:t>
          </a:r>
        </a:p>
      </dsp:txBody>
      <dsp:txXfrm>
        <a:off x="1283" y="1903947"/>
        <a:ext cx="1617389" cy="1358607"/>
      </dsp:txXfrm>
    </dsp:sp>
    <dsp:sp modelId="{E37BE0CC-AABD-4C9F-9DFC-51A54D69CBDA}">
      <dsp:nvSpPr>
        <dsp:cNvPr id="0" name=""/>
        <dsp:cNvSpPr/>
      </dsp:nvSpPr>
      <dsp:spPr>
        <a:xfrm>
          <a:off x="470326" y="1269930"/>
          <a:ext cx="679303" cy="679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61" tIns="12700" rIns="52961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1</a:t>
          </a:r>
        </a:p>
      </dsp:txBody>
      <dsp:txXfrm>
        <a:off x="569808" y="1369412"/>
        <a:ext cx="480339" cy="480339"/>
      </dsp:txXfrm>
    </dsp:sp>
    <dsp:sp modelId="{956FBA77-3FCF-4526-B2A4-A538575B5AAE}">
      <dsp:nvSpPr>
        <dsp:cNvPr id="0" name=""/>
        <dsp:cNvSpPr/>
      </dsp:nvSpPr>
      <dsp:spPr>
        <a:xfrm>
          <a:off x="1283" y="3307769"/>
          <a:ext cx="1617389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7388C-DCE1-4201-815A-69E91E461B68}">
      <dsp:nvSpPr>
        <dsp:cNvPr id="0" name=""/>
        <dsp:cNvSpPr/>
      </dsp:nvSpPr>
      <dsp:spPr>
        <a:xfrm>
          <a:off x="1780412" y="1043496"/>
          <a:ext cx="1617389" cy="22643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98" tIns="330200" rIns="126098" bIns="33020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Try </a:t>
          </a:r>
          <a:r>
            <a:rPr lang="en-US" sz="1200" kern="1200" err="1"/>
            <a:t>SegBlocks</a:t>
          </a:r>
          <a:r>
            <a:rPr lang="en-US" sz="1200" kern="1200"/>
            <a:t> </a:t>
          </a:r>
          <a:r>
            <a:rPr lang="en-US" sz="1200" kern="1200">
              <a:latin typeface="Aptos Display" panose="020F0302020204030204"/>
            </a:rPr>
            <a:t>model (mIoU: 0.4) </a:t>
          </a:r>
          <a:r>
            <a:rPr lang="en-US" sz="1200" kern="1200"/>
            <a:t>in </a:t>
          </a:r>
          <a:r>
            <a:rPr lang="en-US" sz="1200" kern="1200" err="1"/>
            <a:t>Mapillary</a:t>
          </a:r>
          <a:r>
            <a:rPr lang="en-US" sz="1200" kern="1200"/>
            <a:t> vistas dataset</a:t>
          </a:r>
        </a:p>
      </dsp:txBody>
      <dsp:txXfrm>
        <a:off x="1780412" y="1903947"/>
        <a:ext cx="1617389" cy="1358607"/>
      </dsp:txXfrm>
    </dsp:sp>
    <dsp:sp modelId="{60EF9A8B-EC40-4EF3-BBDB-305100ABB3EB}">
      <dsp:nvSpPr>
        <dsp:cNvPr id="0" name=""/>
        <dsp:cNvSpPr/>
      </dsp:nvSpPr>
      <dsp:spPr>
        <a:xfrm>
          <a:off x="2249455" y="1269930"/>
          <a:ext cx="679303" cy="679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61" tIns="12700" rIns="52961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2</a:t>
          </a:r>
        </a:p>
      </dsp:txBody>
      <dsp:txXfrm>
        <a:off x="2348937" y="1369412"/>
        <a:ext cx="480339" cy="480339"/>
      </dsp:txXfrm>
    </dsp:sp>
    <dsp:sp modelId="{14B50EDB-A648-44BC-9BBB-73B115D74502}">
      <dsp:nvSpPr>
        <dsp:cNvPr id="0" name=""/>
        <dsp:cNvSpPr/>
      </dsp:nvSpPr>
      <dsp:spPr>
        <a:xfrm>
          <a:off x="1780412" y="3307769"/>
          <a:ext cx="1617389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1284E-6D0B-4727-BE43-952702549136}">
      <dsp:nvSpPr>
        <dsp:cNvPr id="0" name=""/>
        <dsp:cNvSpPr/>
      </dsp:nvSpPr>
      <dsp:spPr>
        <a:xfrm>
          <a:off x="3559540" y="1043496"/>
          <a:ext cx="1617389" cy="22643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98" tIns="330200" rIns="126098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Update LinkNet</a:t>
          </a:r>
        </a:p>
      </dsp:txBody>
      <dsp:txXfrm>
        <a:off x="3559540" y="1903947"/>
        <a:ext cx="1617389" cy="1358607"/>
      </dsp:txXfrm>
    </dsp:sp>
    <dsp:sp modelId="{2B2B9CB0-357F-4850-8E77-ED4069EC26B3}">
      <dsp:nvSpPr>
        <dsp:cNvPr id="0" name=""/>
        <dsp:cNvSpPr/>
      </dsp:nvSpPr>
      <dsp:spPr>
        <a:xfrm>
          <a:off x="4028583" y="1269930"/>
          <a:ext cx="679303" cy="679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61" tIns="12700" rIns="52961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3</a:t>
          </a:r>
        </a:p>
      </dsp:txBody>
      <dsp:txXfrm>
        <a:off x="4128065" y="1369412"/>
        <a:ext cx="480339" cy="480339"/>
      </dsp:txXfrm>
    </dsp:sp>
    <dsp:sp modelId="{0F5EB518-85C5-42CD-8100-BFABD5A524DC}">
      <dsp:nvSpPr>
        <dsp:cNvPr id="0" name=""/>
        <dsp:cNvSpPr/>
      </dsp:nvSpPr>
      <dsp:spPr>
        <a:xfrm>
          <a:off x="3559540" y="3307769"/>
          <a:ext cx="1617389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2F6C05-BCCC-449C-AD1B-AE5891D4B077}">
      <dsp:nvSpPr>
        <dsp:cNvPr id="0" name=""/>
        <dsp:cNvSpPr/>
      </dsp:nvSpPr>
      <dsp:spPr>
        <a:xfrm>
          <a:off x="5338669" y="1043496"/>
          <a:ext cx="1617389" cy="22643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98" tIns="330200" rIns="126098" bIns="33020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Learn </a:t>
          </a:r>
          <a:r>
            <a:rPr lang="en-US" sz="1200" kern="1200" err="1"/>
            <a:t>multinode</a:t>
          </a:r>
          <a:r>
            <a:rPr lang="en-US" sz="1200" kern="1200"/>
            <a:t> and </a:t>
          </a:r>
          <a:r>
            <a:rPr lang="en-US" sz="1200" kern="1200" err="1">
              <a:latin typeface="Aptos Display" panose="020F0302020204030204"/>
            </a:rPr>
            <a:t>multiGPU</a:t>
          </a:r>
          <a:r>
            <a:rPr lang="en-US" sz="1200" kern="1200"/>
            <a:t> for faster </a:t>
          </a:r>
          <a:r>
            <a:rPr lang="en-US" sz="1200" kern="1200">
              <a:latin typeface="Aptos Display" panose="020F0302020204030204"/>
            </a:rPr>
            <a:t>training</a:t>
          </a:r>
          <a:endParaRPr lang="en-US" sz="1200" kern="1200"/>
        </a:p>
      </dsp:txBody>
      <dsp:txXfrm>
        <a:off x="5338669" y="1903947"/>
        <a:ext cx="1617389" cy="1358607"/>
      </dsp:txXfrm>
    </dsp:sp>
    <dsp:sp modelId="{71F365E6-E9EA-4B45-9120-CFB1490C78BC}">
      <dsp:nvSpPr>
        <dsp:cNvPr id="0" name=""/>
        <dsp:cNvSpPr/>
      </dsp:nvSpPr>
      <dsp:spPr>
        <a:xfrm>
          <a:off x="5807712" y="1269930"/>
          <a:ext cx="679303" cy="679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61" tIns="12700" rIns="52961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4</a:t>
          </a:r>
        </a:p>
      </dsp:txBody>
      <dsp:txXfrm>
        <a:off x="5907194" y="1369412"/>
        <a:ext cx="480339" cy="480339"/>
      </dsp:txXfrm>
    </dsp:sp>
    <dsp:sp modelId="{179F7B31-86EA-456C-A926-305C41D1184D}">
      <dsp:nvSpPr>
        <dsp:cNvPr id="0" name=""/>
        <dsp:cNvSpPr/>
      </dsp:nvSpPr>
      <dsp:spPr>
        <a:xfrm>
          <a:off x="5338669" y="3307769"/>
          <a:ext cx="1617389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9DCE7F-D5A2-4A28-B0E3-7E541798D86E}">
      <dsp:nvSpPr>
        <dsp:cNvPr id="0" name=""/>
        <dsp:cNvSpPr/>
      </dsp:nvSpPr>
      <dsp:spPr>
        <a:xfrm>
          <a:off x="7117798" y="1043496"/>
          <a:ext cx="1617389" cy="22643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98" tIns="330200" rIns="126098" bIns="33020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Understand more </a:t>
          </a:r>
          <a:r>
            <a:rPr lang="en-US" sz="1200" kern="1200">
              <a:latin typeface="Aptos Display" panose="020F0302020204030204"/>
            </a:rPr>
            <a:t>real-time </a:t>
          </a:r>
          <a:r>
            <a:rPr lang="en-US" sz="1200" kern="1200"/>
            <a:t>architectures and implement them</a:t>
          </a:r>
        </a:p>
      </dsp:txBody>
      <dsp:txXfrm>
        <a:off x="7117798" y="1903947"/>
        <a:ext cx="1617389" cy="1358607"/>
      </dsp:txXfrm>
    </dsp:sp>
    <dsp:sp modelId="{FB36936B-BAEE-421F-A091-0C9AADC1D1AD}">
      <dsp:nvSpPr>
        <dsp:cNvPr id="0" name=""/>
        <dsp:cNvSpPr/>
      </dsp:nvSpPr>
      <dsp:spPr>
        <a:xfrm>
          <a:off x="7586841" y="1269930"/>
          <a:ext cx="679303" cy="679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61" tIns="12700" rIns="52961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5</a:t>
          </a:r>
        </a:p>
      </dsp:txBody>
      <dsp:txXfrm>
        <a:off x="7686323" y="1369412"/>
        <a:ext cx="480339" cy="480339"/>
      </dsp:txXfrm>
    </dsp:sp>
    <dsp:sp modelId="{779A0D77-2601-4527-BFF0-1B7BD2D2127E}">
      <dsp:nvSpPr>
        <dsp:cNvPr id="0" name=""/>
        <dsp:cNvSpPr/>
      </dsp:nvSpPr>
      <dsp:spPr>
        <a:xfrm>
          <a:off x="7117798" y="3307769"/>
          <a:ext cx="1617389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45925-C074-4B27-AFEE-C8950DDFAEAD}">
      <dsp:nvSpPr>
        <dsp:cNvPr id="0" name=""/>
        <dsp:cNvSpPr/>
      </dsp:nvSpPr>
      <dsp:spPr>
        <a:xfrm>
          <a:off x="8896926" y="1043496"/>
          <a:ext cx="1617389" cy="22643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098" tIns="330200" rIns="126098" bIns="330200" numCol="1" spcCol="1270" anchor="t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Aptos Display" panose="020F0302020204030204"/>
            </a:rPr>
            <a:t>Make present code faster to have real-time</a:t>
          </a:r>
        </a:p>
      </dsp:txBody>
      <dsp:txXfrm>
        <a:off x="8896926" y="1903947"/>
        <a:ext cx="1617389" cy="1358607"/>
      </dsp:txXfrm>
    </dsp:sp>
    <dsp:sp modelId="{47E694DD-7305-4173-B71D-E00676527AB4}">
      <dsp:nvSpPr>
        <dsp:cNvPr id="0" name=""/>
        <dsp:cNvSpPr/>
      </dsp:nvSpPr>
      <dsp:spPr>
        <a:xfrm>
          <a:off x="9365969" y="1269930"/>
          <a:ext cx="679303" cy="679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961" tIns="12700" rIns="52961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6</a:t>
          </a:r>
        </a:p>
      </dsp:txBody>
      <dsp:txXfrm>
        <a:off x="9465451" y="1369412"/>
        <a:ext cx="480339" cy="480339"/>
      </dsp:txXfrm>
    </dsp:sp>
    <dsp:sp modelId="{BA7F8BC9-CBCB-4CDC-AF4D-2097E7EEB1DE}">
      <dsp:nvSpPr>
        <dsp:cNvPr id="0" name=""/>
        <dsp:cNvSpPr/>
      </dsp:nvSpPr>
      <dsp:spPr>
        <a:xfrm>
          <a:off x="8896926" y="3307769"/>
          <a:ext cx="1617389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44994-8CB9-4AE6-A1D1-3B5BF0B82890}" type="datetimeFigureOut">
              <a:t>8/13/2024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1005C-193E-48B8-B81A-C35A9F5516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84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A137-DE53-4196-84F7-6BF3F712B6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5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8.00897" TargetMode="External"/><Relationship Id="rId2" Type="http://schemas.openxmlformats.org/officeDocument/2006/relationships/hyperlink" Target="https://arxiv.org/abs/1902.0450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dpi.com/2076-3417/11/19/8802" TargetMode="External"/><Relationship Id="rId4" Type="http://schemas.openxmlformats.org/officeDocument/2006/relationships/hyperlink" Target="https://arxiv.org/abs/2204.02681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erial view of forest road">
            <a:extLst>
              <a:ext uri="{FF2B5EF4-FFF2-40B4-BE49-F238E27FC236}">
                <a16:creationId xmlns:a16="http://schemas.microsoft.com/office/drawing/2014/main" id="{20F2876A-D077-50F8-199A-4DEDD3F9A2E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t="16521" b="6687"/>
          <a:stretch/>
        </p:blipFill>
        <p:spPr>
          <a:xfrm>
            <a:off x="20" y="10"/>
            <a:ext cx="12191979" cy="6857990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111F97-5D69-B48B-77B9-322BEBC8D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862"/>
            <a:ext cx="605295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200">
                <a:ln w="22225">
                  <a:solidFill>
                    <a:srgbClr val="FFFFFF"/>
                  </a:solidFill>
                </a:ln>
              </a:rPr>
              <a:t>Real-Time Semantic Segmentation for Autonomous Driving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E082421-BB9D-B140-5455-1C8A022206BF}"/>
              </a:ext>
            </a:extLst>
          </p:cNvPr>
          <p:cNvSpPr txBox="1">
            <a:spLocks/>
          </p:cNvSpPr>
          <p:nvPr/>
        </p:nvSpPr>
        <p:spPr>
          <a:xfrm>
            <a:off x="7534641" y="1065862"/>
            <a:ext cx="3860002" cy="4726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>
                <a:solidFill>
                  <a:srgbClr val="FFFFFF"/>
                </a:solidFill>
              </a:rPr>
              <a:t>Peeyush Dyavarashetty</a:t>
            </a:r>
          </a:p>
          <a:p>
            <a:pPr marL="0" indent="0">
              <a:buNone/>
            </a:pPr>
            <a:r>
              <a:rPr lang="en-US" sz="2000" b="1">
                <a:solidFill>
                  <a:srgbClr val="FFFFFF"/>
                </a:solidFill>
              </a:rPr>
              <a:t>Rekha Srinivas Chimpiri</a:t>
            </a:r>
          </a:p>
          <a:p>
            <a:pPr marL="0" indent="0">
              <a:buNone/>
            </a:pPr>
            <a:r>
              <a:rPr lang="en-US" sz="2000" b="1">
                <a:solidFill>
                  <a:srgbClr val="FFFFFF"/>
                </a:solidFill>
              </a:rPr>
              <a:t>Abdul Hannan</a:t>
            </a:r>
          </a:p>
          <a:p>
            <a:pPr marL="0" indent="0">
              <a:buNone/>
            </a:pPr>
            <a:r>
              <a:rPr lang="en-US" sz="2000" b="1">
                <a:solidFill>
                  <a:srgbClr val="FFFFFF"/>
                </a:solidFill>
              </a:rPr>
              <a:t>Srijinesh Alanka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07570A-1D80-DECC-6E79-EBAECA4E0F2E}"/>
              </a:ext>
            </a:extLst>
          </p:cNvPr>
          <p:cNvCxnSpPr/>
          <p:nvPr/>
        </p:nvCxnSpPr>
        <p:spPr>
          <a:xfrm>
            <a:off x="7159136" y="2616444"/>
            <a:ext cx="17096" cy="159189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274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3D855-630E-F3BF-A299-EB1D015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Other networks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83833-E154-53D2-6183-CF17EB1539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STDC-Seg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8D385-3D7F-5537-8B22-FEB6D18451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solidFill>
                  <a:schemeClr val="bg1"/>
                </a:solidFill>
              </a:rPr>
              <a:t>Trained with </a:t>
            </a:r>
            <a:r>
              <a:rPr lang="en-US" err="1">
                <a:solidFill>
                  <a:schemeClr val="bg1"/>
                </a:solidFill>
              </a:rPr>
              <a:t>lr</a:t>
            </a:r>
            <a:r>
              <a:rPr lang="en-US">
                <a:solidFill>
                  <a:schemeClr val="bg1"/>
                </a:solidFill>
              </a:rPr>
              <a:t> = 1e</a:t>
            </a:r>
            <a:r>
              <a:rPr lang="en-US" baseline="30000">
                <a:solidFill>
                  <a:schemeClr val="bg1"/>
                </a:solidFill>
              </a:rPr>
              <a:t>-3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Training time: 6.5hr/epoch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Used 4 GPUs</a:t>
            </a:r>
          </a:p>
          <a:p>
            <a:r>
              <a:rPr lang="en-US">
                <a:solidFill>
                  <a:schemeClr val="bg1"/>
                </a:solidFill>
              </a:rPr>
              <a:t>Trained until 3 epochs</a:t>
            </a:r>
            <a:endParaRPr lang="en-US" sz="2400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Used Adam optimizer</a:t>
            </a:r>
          </a:p>
          <a:p>
            <a:r>
              <a:rPr lang="en-US">
                <a:solidFill>
                  <a:schemeClr val="bg1"/>
                </a:solidFill>
              </a:rPr>
              <a:t>Dice, CE and edge loss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solidFill>
                  <a:schemeClr val="bg1"/>
                </a:solidFill>
              </a:rPr>
              <a:t>Training loss: 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1.779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Validation</a:t>
            </a:r>
            <a:r>
              <a:rPr lang="en-US">
                <a:solidFill>
                  <a:schemeClr val="bg1"/>
                </a:solidFill>
              </a:rPr>
              <a:t>: 1.6656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21934F-2306-BCE6-5731-292AEAA98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err="1">
                <a:solidFill>
                  <a:schemeClr val="bg1"/>
                </a:solidFill>
              </a:rPr>
              <a:t>PPLite</a:t>
            </a:r>
            <a:r>
              <a:rPr lang="en-US">
                <a:solidFill>
                  <a:schemeClr val="bg1"/>
                </a:solidFill>
              </a:rPr>
              <a:t> T50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6CF5B3-5296-490D-2FFA-1D15AA73FF5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solidFill>
                  <a:schemeClr val="bg1"/>
                </a:solidFill>
              </a:rPr>
              <a:t>Trained with </a:t>
            </a:r>
            <a:r>
              <a:rPr lang="en-US" err="1">
                <a:solidFill>
                  <a:schemeClr val="bg1"/>
                </a:solidFill>
              </a:rPr>
              <a:t>lr</a:t>
            </a:r>
            <a:r>
              <a:rPr lang="en-US">
                <a:solidFill>
                  <a:schemeClr val="bg1"/>
                </a:solidFill>
              </a:rPr>
              <a:t>=1e-3</a:t>
            </a:r>
          </a:p>
          <a:p>
            <a:r>
              <a:rPr lang="en-US">
                <a:solidFill>
                  <a:schemeClr val="bg1"/>
                </a:solidFill>
              </a:rPr>
              <a:t>Training time: 9.5hr/epoch</a:t>
            </a:r>
          </a:p>
          <a:p>
            <a:r>
              <a:rPr lang="en-US">
                <a:solidFill>
                  <a:schemeClr val="bg1"/>
                </a:solidFill>
              </a:rPr>
              <a:t>Used 4 GPUs</a:t>
            </a:r>
          </a:p>
          <a:p>
            <a:r>
              <a:rPr lang="en-US">
                <a:solidFill>
                  <a:schemeClr val="bg1"/>
                </a:solidFill>
              </a:rPr>
              <a:t>Trained until 3 epochs</a:t>
            </a:r>
          </a:p>
          <a:p>
            <a:r>
              <a:rPr lang="en-US">
                <a:solidFill>
                  <a:schemeClr val="bg1"/>
                </a:solidFill>
              </a:rPr>
              <a:t>Used Adam optimizer</a:t>
            </a:r>
          </a:p>
          <a:p>
            <a:r>
              <a:rPr lang="en-US">
                <a:solidFill>
                  <a:schemeClr val="bg1"/>
                </a:solidFill>
              </a:rPr>
              <a:t>Focal loss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solidFill>
                  <a:schemeClr val="bg1"/>
                </a:solidFill>
              </a:rPr>
              <a:t>Training loss: 0.3506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solidFill>
                  <a:schemeClr val="bg1"/>
                </a:solidFill>
              </a:rPr>
              <a:t>Validation loss: 0.2794</a:t>
            </a:r>
          </a:p>
        </p:txBody>
      </p:sp>
    </p:spTree>
    <p:extLst>
      <p:ext uri="{BB962C8B-B14F-4D97-AF65-F5344CB8AC3E}">
        <p14:creationId xmlns:p14="http://schemas.microsoft.com/office/powerpoint/2010/main" val="2584849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3D855-630E-F3BF-A299-EB1D015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8D385-3D7F-5537-8B22-FEB6D1845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Video: 30 fps and 20s</a:t>
            </a:r>
          </a:p>
          <a:p>
            <a:r>
              <a:rPr lang="en-US">
                <a:solidFill>
                  <a:schemeClr val="bg1"/>
                </a:solidFill>
              </a:rPr>
              <a:t>Tested on Nvidia RTX 4070 mobile 8GB 140W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8717DF57-95D3-FFB4-620B-0B808AD010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352592"/>
              </p:ext>
            </p:extLst>
          </p:nvPr>
        </p:nvGraphicFramePr>
        <p:xfrm>
          <a:off x="841479" y="3484949"/>
          <a:ext cx="5109447" cy="181979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61097">
                  <a:extLst>
                    <a:ext uri="{9D8B030D-6E8A-4147-A177-3AD203B41FA5}">
                      <a16:colId xmlns:a16="http://schemas.microsoft.com/office/drawing/2014/main" val="967343810"/>
                    </a:ext>
                  </a:extLst>
                </a:gridCol>
                <a:gridCol w="1404430">
                  <a:extLst>
                    <a:ext uri="{9D8B030D-6E8A-4147-A177-3AD203B41FA5}">
                      <a16:colId xmlns:a16="http://schemas.microsoft.com/office/drawing/2014/main" val="727862931"/>
                    </a:ext>
                  </a:extLst>
                </a:gridCol>
                <a:gridCol w="1243920">
                  <a:extLst>
                    <a:ext uri="{9D8B030D-6E8A-4147-A177-3AD203B41FA5}">
                      <a16:colId xmlns:a16="http://schemas.microsoft.com/office/drawing/2014/main" val="374749048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Fast-SCNN Model</a:t>
                      </a:r>
                    </a:p>
                  </a:txBody>
                  <a:tcPr marL="82420" marR="82420" marT="41215" marB="4121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5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Model time</a:t>
                      </a:r>
                      <a:endParaRPr lang="en-US"/>
                    </a:p>
                  </a:txBody>
                  <a:tcPr marL="82420" marR="82420" marT="41215" marB="4121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5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Total time</a:t>
                      </a:r>
                    </a:p>
                  </a:txBody>
                  <a:tcPr marL="82420" marR="82420" marT="41215" marB="4121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5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17068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Cross Entropy (CE)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5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3.444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5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29.82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5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75812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CE with weights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3.252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35.376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52487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Focal loss gamma = 3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3.058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34.458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54383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CE with polynomial LR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3.123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31.92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275270"/>
                  </a:ext>
                </a:extLst>
              </a:tr>
            </a:tbl>
          </a:graphicData>
        </a:graphic>
      </p:graphicFrame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4C2450EA-4C90-43C8-F06A-623F6DB327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959410"/>
              </p:ext>
            </p:extLst>
          </p:nvPr>
        </p:nvGraphicFramePr>
        <p:xfrm>
          <a:off x="6169526" y="3482473"/>
          <a:ext cx="5181636" cy="14540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27975">
                  <a:extLst>
                    <a:ext uri="{9D8B030D-6E8A-4147-A177-3AD203B41FA5}">
                      <a16:colId xmlns:a16="http://schemas.microsoft.com/office/drawing/2014/main" val="2099273177"/>
                    </a:ext>
                  </a:extLst>
                </a:gridCol>
                <a:gridCol w="1364302">
                  <a:extLst>
                    <a:ext uri="{9D8B030D-6E8A-4147-A177-3AD203B41FA5}">
                      <a16:colId xmlns:a16="http://schemas.microsoft.com/office/drawing/2014/main" val="673061542"/>
                    </a:ext>
                  </a:extLst>
                </a:gridCol>
                <a:gridCol w="1289359">
                  <a:extLst>
                    <a:ext uri="{9D8B030D-6E8A-4147-A177-3AD203B41FA5}">
                      <a16:colId xmlns:a16="http://schemas.microsoft.com/office/drawing/2014/main" val="2529712726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err="1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BiSeNet</a:t>
                      </a: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 Model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82420" marR="82420" marT="41215" marB="4121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5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Model time</a:t>
                      </a:r>
                    </a:p>
                  </a:txBody>
                  <a:tcPr marL="82420" marR="82420" marT="41215" marB="4121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5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Total time</a:t>
                      </a:r>
                      <a:endParaRPr lang="en-US"/>
                    </a:p>
                  </a:txBody>
                  <a:tcPr marL="82420" marR="82420" marT="41215" marB="4121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5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0616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CE with weights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5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2.358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5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81.94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5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87742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Focal loss gamma = 2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3.475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81.012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58391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CE with polynomial LR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1.836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81.934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354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242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3D855-630E-F3BF-A299-EB1D015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8D385-3D7F-5537-8B22-FEB6D1845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Most accurate</a:t>
            </a: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: </a:t>
            </a:r>
            <a:r>
              <a:rPr lang="en-US" sz="2400" err="1">
                <a:solidFill>
                  <a:schemeClr val="bg1"/>
                </a:solidFill>
                <a:ea typeface="+mn-lt"/>
                <a:cs typeface="+mn-lt"/>
              </a:rPr>
              <a:t>BiSeNet</a:t>
            </a: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 model with Cross Entropy Loss and polynomial learning rate (mIoU: 0.247)</a:t>
            </a:r>
            <a:endParaRPr lang="en-US">
              <a:solidFill>
                <a:schemeClr val="bg1"/>
              </a:solidFill>
            </a:endParaRPr>
          </a:p>
          <a:p>
            <a:pPr algn="just"/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Most efficient</a:t>
            </a:r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: Fast-SCNN model with Cross Entropy loss (mIoU: 0.219)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Higher speed than </a:t>
            </a:r>
            <a:r>
              <a:rPr lang="en-US" sz="2000" err="1">
                <a:solidFill>
                  <a:schemeClr val="bg1"/>
                </a:solidFill>
                <a:ea typeface="+mn-lt"/>
                <a:cs typeface="+mn-lt"/>
              </a:rPr>
              <a:t>BiSeNet</a:t>
            </a:r>
            <a:endParaRPr lang="en-US" sz="2000">
              <a:solidFill>
                <a:schemeClr val="bg1"/>
              </a:solidFill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Highest in Fast-SCNN</a:t>
            </a:r>
          </a:p>
          <a:p>
            <a:pPr algn="just"/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Loss function and learning rate schedule significantly impacts both model efficiency and overall training duration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bg1"/>
                </a:solidFill>
              </a:rPr>
              <a:t>Focal loss is complex and affects training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en-US" sz="2000">
                <a:solidFill>
                  <a:schemeClr val="bg1"/>
                </a:solidFill>
              </a:rPr>
              <a:t>Cross Entropy loss is simple</a:t>
            </a:r>
          </a:p>
        </p:txBody>
      </p:sp>
    </p:spTree>
    <p:extLst>
      <p:ext uri="{BB962C8B-B14F-4D97-AF65-F5344CB8AC3E}">
        <p14:creationId xmlns:p14="http://schemas.microsoft.com/office/powerpoint/2010/main" val="1297026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3D855-630E-F3BF-A299-EB1D015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Future 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71B575-7A1D-897C-7970-44316A1C4C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47859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9670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3D855-630E-F3BF-A299-EB1D015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D5A437-8F74-FB30-AA93-05D834CB7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chemeClr val="bg1"/>
                </a:solidFill>
                <a:latin typeface="Arial"/>
                <a:cs typeface="Arial"/>
              </a:rPr>
              <a:t>D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R. P. K. Poudel, S. 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Liwicki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, and R. Cipolla, “Fast-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scnn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: Fast semantic segmentation network,” 2019. [Online]. Available: 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https://arxiv.org/abs/1902.04502</a:t>
            </a:r>
            <a:endParaRPr lang="en-US" sz="1800">
              <a:solidFill>
                <a:schemeClr val="bg1"/>
              </a:solidFill>
              <a:ea typeface="+mn-lt"/>
              <a:cs typeface="Arial"/>
            </a:endParaRPr>
          </a:p>
          <a:p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C. Yu, J. Wang, C. Peng, C. Gao, G. Yu, and N. Sang, “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Bisenet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: Bilateral segmentation network for        real-time semantic segmentation,” 2018. [Online]. Available: 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https://arxiv.org/abs/1808.00897</a:t>
            </a:r>
            <a:endParaRPr lang="en-US" sz="1800">
              <a:solidFill>
                <a:schemeClr val="bg1"/>
              </a:solidFill>
              <a:ea typeface="+mn-lt"/>
              <a:cs typeface="Arial"/>
            </a:endParaRPr>
          </a:p>
          <a:p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J. Peng, Y. Liu, S. Tang, Y. Hao, L. Chu, G. Chen, Z. Wu, Z. Chen, Z. Yu, Y. Du, Q. Dang, B. Lai, Q. Liu, X. Hu, D. Yu, and Y. Ma, “Pp-</a:t>
            </a:r>
            <a:r>
              <a:rPr lang="en-US" sz="1800" err="1">
                <a:solidFill>
                  <a:schemeClr val="bg1"/>
                </a:solidFill>
                <a:ea typeface="+mn-lt"/>
                <a:cs typeface="+mn-lt"/>
              </a:rPr>
              <a:t>liteseg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: A superior real-time semantic segmentation model,” 2022. [Online]. Available: 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https://arxiv.org/abs/2204.02681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 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  <a:latin typeface="Aptos"/>
                <a:ea typeface="+mn-lt"/>
                <a:cs typeface="Arial"/>
              </a:rPr>
              <a:t>G. Neuhold, T. Ollmann, S. R. Bulo, and P. </a:t>
            </a:r>
            <a:r>
              <a:rPr lang="en-US" sz="1800" err="1">
                <a:solidFill>
                  <a:schemeClr val="bg1"/>
                </a:solidFill>
                <a:latin typeface="Aptos"/>
                <a:ea typeface="+mn-lt"/>
                <a:cs typeface="Arial"/>
              </a:rPr>
              <a:t>Kontschieder</a:t>
            </a:r>
            <a:r>
              <a:rPr lang="en-US" sz="1800">
                <a:solidFill>
                  <a:schemeClr val="bg1"/>
                </a:solidFill>
                <a:latin typeface="Aptos"/>
                <a:ea typeface="+mn-lt"/>
                <a:cs typeface="Arial"/>
              </a:rPr>
              <a:t>, “The </a:t>
            </a:r>
            <a:r>
              <a:rPr lang="en-US" sz="1800" err="1">
                <a:solidFill>
                  <a:schemeClr val="bg1"/>
                </a:solidFill>
                <a:latin typeface="Aptos"/>
                <a:ea typeface="+mn-lt"/>
                <a:cs typeface="Arial"/>
              </a:rPr>
              <a:t>mapillary</a:t>
            </a:r>
            <a:r>
              <a:rPr lang="en-US" sz="1800">
                <a:solidFill>
                  <a:schemeClr val="bg1"/>
                </a:solidFill>
                <a:latin typeface="Aptos"/>
                <a:ea typeface="+mn-lt"/>
                <a:cs typeface="Arial"/>
              </a:rPr>
              <a:t> vistas dataset for semantic understanding of street scenes,” in 2017 IEEE International Conference on Computer Vision (ICCV), 2017, pp. 5000–5009</a:t>
            </a:r>
          </a:p>
          <a:p>
            <a:r>
              <a:rPr lang="en-US" sz="1800">
                <a:solidFill>
                  <a:schemeClr val="bg1"/>
                </a:solidFill>
                <a:latin typeface="Aptos"/>
                <a:ea typeface="+mn-lt"/>
                <a:cs typeface="Arial"/>
              </a:rPr>
              <a:t>I. </a:t>
            </a:r>
            <a:r>
              <a:rPr lang="en-US" sz="1800" err="1">
                <a:solidFill>
                  <a:schemeClr val="bg1"/>
                </a:solidFill>
                <a:latin typeface="Aptos"/>
                <a:ea typeface="+mn-lt"/>
                <a:cs typeface="Arial"/>
              </a:rPr>
              <a:t>Papadeas</a:t>
            </a:r>
            <a:r>
              <a:rPr lang="en-US" sz="1800">
                <a:solidFill>
                  <a:schemeClr val="bg1"/>
                </a:solidFill>
                <a:latin typeface="Aptos"/>
                <a:ea typeface="+mn-lt"/>
                <a:cs typeface="Arial"/>
              </a:rPr>
              <a:t>, L. </a:t>
            </a:r>
            <a:r>
              <a:rPr lang="en-US" sz="1800" err="1">
                <a:solidFill>
                  <a:schemeClr val="bg1"/>
                </a:solidFill>
                <a:latin typeface="Aptos"/>
                <a:ea typeface="+mn-lt"/>
                <a:cs typeface="Arial"/>
              </a:rPr>
              <a:t>Tsochatzidis</a:t>
            </a:r>
            <a:r>
              <a:rPr lang="en-US" sz="1800">
                <a:solidFill>
                  <a:schemeClr val="bg1"/>
                </a:solidFill>
                <a:latin typeface="Aptos"/>
                <a:ea typeface="+mn-lt"/>
                <a:cs typeface="Arial"/>
              </a:rPr>
              <a:t>, A. </a:t>
            </a:r>
            <a:r>
              <a:rPr lang="en-US" sz="1800" err="1">
                <a:solidFill>
                  <a:schemeClr val="bg1"/>
                </a:solidFill>
                <a:latin typeface="Aptos"/>
                <a:ea typeface="+mn-lt"/>
                <a:cs typeface="Arial"/>
              </a:rPr>
              <a:t>Amanatiadis</a:t>
            </a:r>
            <a:r>
              <a:rPr lang="en-US" sz="1800">
                <a:solidFill>
                  <a:schemeClr val="bg1"/>
                </a:solidFill>
                <a:latin typeface="Aptos"/>
                <a:ea typeface="+mn-lt"/>
                <a:cs typeface="Arial"/>
              </a:rPr>
              <a:t>, and I. </a:t>
            </a:r>
            <a:r>
              <a:rPr lang="en-US" sz="1800" err="1">
                <a:solidFill>
                  <a:schemeClr val="bg1"/>
                </a:solidFill>
                <a:latin typeface="Aptos"/>
                <a:ea typeface="+mn-lt"/>
                <a:cs typeface="Arial"/>
              </a:rPr>
              <a:t>Pratikakis</a:t>
            </a:r>
            <a:r>
              <a:rPr lang="en-US" sz="1800">
                <a:solidFill>
                  <a:schemeClr val="bg1"/>
                </a:solidFill>
                <a:latin typeface="Aptos"/>
                <a:ea typeface="+mn-lt"/>
                <a:cs typeface="Arial"/>
              </a:rPr>
              <a:t>, “Real-time semantic image segmentation with deep learning for autonomous driving: A survey,” Applied Sciences, vol. 11, no. 19, 2021. [Online]. Available: </a:t>
            </a:r>
            <a:r>
              <a:rPr lang="en-US" sz="1800">
                <a:solidFill>
                  <a:schemeClr val="bg1"/>
                </a:solidFill>
                <a:latin typeface="Aptos"/>
                <a:ea typeface="+mn-lt"/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https://www.mdpi.com/2076-3417/11/19/8802</a:t>
            </a:r>
            <a:br>
              <a:rPr lang="en-US" sz="1800">
                <a:ea typeface="+mn-lt"/>
                <a:cs typeface="+mn-lt"/>
              </a:rPr>
            </a:br>
            <a:br>
              <a:rPr lang="en-US" sz="1800">
                <a:ea typeface="+mn-lt"/>
                <a:cs typeface="+mn-lt"/>
              </a:rPr>
            </a:br>
            <a:endParaRPr lang="en-US" sz="1800">
              <a:solidFill>
                <a:schemeClr val="bg1"/>
              </a:solidFill>
              <a:latin typeface="Aptos" panose="020B00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0110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3D855-630E-F3BF-A299-EB1D01576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3893" y="2768356"/>
            <a:ext cx="6758354" cy="1325563"/>
          </a:xfrm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19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89208-C521-9A69-73A9-FA859D2C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en-US" sz="3000">
                <a:solidFill>
                  <a:schemeClr val="bg1"/>
                </a:solidFill>
                <a:ea typeface="+mj-lt"/>
                <a:cs typeface="+mj-lt"/>
              </a:rPr>
              <a:t>Problem Statement: Semantic Segmentation</a:t>
            </a:r>
            <a:endParaRPr lang="en-US" sz="3000">
              <a:solidFill>
                <a:schemeClr val="bg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201A9-E9ED-0290-F733-B35D0210D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4085665" cy="35912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Assign each pixel into a single class</a:t>
            </a:r>
            <a:endParaRPr lang="en-US" sz="16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400" b="1">
                <a:solidFill>
                  <a:schemeClr val="bg1"/>
                </a:solidFill>
                <a:latin typeface="Arial"/>
                <a:cs typeface="Arial"/>
              </a:rPr>
              <a:t>Importance :</a:t>
            </a:r>
            <a:endParaRPr lang="en-US" sz="1400">
              <a:solidFill>
                <a:schemeClr val="bg1"/>
              </a:solidFill>
              <a:latin typeface="Arial"/>
              <a:cs typeface="Arial"/>
            </a:endParaRPr>
          </a:p>
          <a:p>
            <a:pPr marL="742950" lvl="1"/>
            <a:r>
              <a:rPr lang="en-US" sz="1400">
                <a:solidFill>
                  <a:schemeClr val="bg1"/>
                </a:solidFill>
                <a:latin typeface="Arial"/>
                <a:cs typeface="Arial"/>
              </a:rPr>
              <a:t>Segmentation of visual input is critical</a:t>
            </a:r>
          </a:p>
          <a:p>
            <a:pPr marL="57150" indent="0">
              <a:buNone/>
            </a:pPr>
            <a:r>
              <a:rPr lang="en-US" sz="1400" b="1">
                <a:solidFill>
                  <a:schemeClr val="bg1"/>
                </a:solidFill>
                <a:latin typeface="Arial"/>
                <a:cs typeface="Arial"/>
              </a:rPr>
              <a:t>Challenges:</a:t>
            </a:r>
            <a:endParaRPr lang="en-US" sz="1400">
              <a:solidFill>
                <a:schemeClr val="bg1"/>
              </a:solidFill>
              <a:latin typeface="Arial"/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400">
                <a:solidFill>
                  <a:schemeClr val="bg1"/>
                </a:solidFill>
                <a:latin typeface="Arial"/>
                <a:cs typeface="Arial"/>
              </a:rPr>
              <a:t>Accuracy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>
                <a:solidFill>
                  <a:schemeClr val="bg1"/>
                </a:solidFill>
                <a:latin typeface="Arial"/>
                <a:cs typeface="Arial"/>
              </a:rPr>
              <a:t>Efficiency</a:t>
            </a:r>
          </a:p>
          <a:p>
            <a:pPr marL="57150" indent="0">
              <a:buNone/>
            </a:pPr>
            <a:r>
              <a:rPr lang="en-US" sz="1400" b="1">
                <a:solidFill>
                  <a:schemeClr val="bg1"/>
                </a:solidFill>
                <a:latin typeface="Arial"/>
                <a:cs typeface="Arial"/>
              </a:rPr>
              <a:t>Impact:</a:t>
            </a:r>
            <a:endParaRPr lang="en-US" sz="1400">
              <a:solidFill>
                <a:schemeClr val="bg1"/>
              </a:solidFill>
              <a:latin typeface="Arial"/>
              <a:cs typeface="Arial"/>
            </a:endParaRPr>
          </a:p>
          <a:p>
            <a:pPr marL="971550" lvl="1" indent="-285750">
              <a:buFont typeface="Arial"/>
              <a:buChar char="•"/>
            </a:pPr>
            <a:r>
              <a:rPr lang="en-US" sz="1400">
                <a:solidFill>
                  <a:schemeClr val="bg1"/>
                </a:solidFill>
                <a:latin typeface="Arial"/>
                <a:cs typeface="Arial"/>
              </a:rPr>
              <a:t>Lane detection</a:t>
            </a:r>
          </a:p>
          <a:p>
            <a:pPr marL="971550" lvl="1" indent="-285750">
              <a:buFont typeface="Arial"/>
              <a:buChar char="•"/>
            </a:pPr>
            <a:r>
              <a:rPr lang="en-US" sz="1400">
                <a:solidFill>
                  <a:schemeClr val="bg1"/>
                </a:solidFill>
                <a:latin typeface="Arial"/>
                <a:cs typeface="Arial"/>
              </a:rPr>
              <a:t>Pedestrian recognition</a:t>
            </a:r>
          </a:p>
          <a:p>
            <a:pPr marL="971550" lvl="1" indent="-285750">
              <a:buFont typeface="Arial"/>
              <a:buChar char="•"/>
            </a:pPr>
            <a:r>
              <a:rPr lang="en-US" sz="1400">
                <a:solidFill>
                  <a:schemeClr val="bg1"/>
                </a:solidFill>
                <a:latin typeface="Arial"/>
                <a:cs typeface="Arial"/>
              </a:rPr>
              <a:t>Traffic sign identification</a:t>
            </a:r>
          </a:p>
          <a:p>
            <a:pPr marL="971550" lvl="1" indent="-285750">
              <a:buFont typeface="Arial"/>
              <a:buChar char="•"/>
            </a:pPr>
            <a:r>
              <a:rPr lang="en-US" sz="1400">
                <a:solidFill>
                  <a:schemeClr val="bg1"/>
                </a:solidFill>
                <a:latin typeface="Arial"/>
                <a:cs typeface="Arial"/>
              </a:rPr>
              <a:t>Vehicle safety and reliability</a:t>
            </a:r>
          </a:p>
          <a:p>
            <a:pPr marL="971550" lvl="1" indent="-285750">
              <a:buFont typeface="Arial"/>
              <a:buChar char="•"/>
            </a:pPr>
            <a:r>
              <a:rPr lang="en-US" sz="1400">
                <a:solidFill>
                  <a:schemeClr val="bg1"/>
                </a:solidFill>
                <a:latin typeface="Arial"/>
                <a:cs typeface="Arial"/>
              </a:rPr>
              <a:t>Obstacle detection</a:t>
            </a:r>
          </a:p>
          <a:p>
            <a:pPr marL="971550" lvl="1" indent="-285750">
              <a:buFont typeface="Arial"/>
              <a:buChar char="•"/>
            </a:pPr>
            <a:r>
              <a:rPr lang="en-US" sz="1400">
                <a:solidFill>
                  <a:schemeClr val="bg1"/>
                </a:solidFill>
                <a:latin typeface="Arial"/>
                <a:cs typeface="Arial"/>
              </a:rPr>
              <a:t>Environment perception</a:t>
            </a:r>
          </a:p>
          <a:p>
            <a:pPr marL="57150" indent="0">
              <a:buNone/>
            </a:pPr>
            <a:endParaRPr lang="en-US" sz="1400">
              <a:latin typeface="Arial"/>
              <a:cs typeface="Arial"/>
            </a:endParaRPr>
          </a:p>
        </p:txBody>
      </p:sp>
      <p:pic>
        <p:nvPicPr>
          <p:cNvPr id="21" name="Picture 20" descr="Top view of cubes connected with black lines">
            <a:extLst>
              <a:ext uri="{FF2B5EF4-FFF2-40B4-BE49-F238E27FC236}">
                <a16:creationId xmlns:a16="http://schemas.microsoft.com/office/drawing/2014/main" id="{1707F510-5B4A-965C-906D-2884C07AE2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386" r="9083" b="4"/>
          <a:stretch/>
        </p:blipFill>
        <p:spPr>
          <a:xfrm>
            <a:off x="5666081" y="15099"/>
            <a:ext cx="6541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7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E84C4-938D-7A10-F37E-5C4F94CE4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251" y="390956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Mapillary Dataset</a:t>
            </a:r>
          </a:p>
        </p:txBody>
      </p:sp>
      <p:pic>
        <p:nvPicPr>
          <p:cNvPr id="5" name="Content Placeholder 4" descr="A collage of images of a city&#10;&#10;Description automatically generated">
            <a:extLst>
              <a:ext uri="{FF2B5EF4-FFF2-40B4-BE49-F238E27FC236}">
                <a16:creationId xmlns:a16="http://schemas.microsoft.com/office/drawing/2014/main" id="{8BEC379D-680C-04DB-E238-1E570D63BEA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47790" y="-1822"/>
            <a:ext cx="4993900" cy="6869750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032891D-AAFB-2EA5-2DC9-D24D8537C77A}"/>
              </a:ext>
            </a:extLst>
          </p:cNvPr>
          <p:cNvSpPr>
            <a:spLocks noGrp="1"/>
          </p:cNvSpPr>
          <p:nvPr/>
        </p:nvSpPr>
        <p:spPr>
          <a:xfrm>
            <a:off x="830222" y="2172593"/>
            <a:ext cx="5737348" cy="42133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solidFill>
                  <a:schemeClr val="bg1"/>
                </a:solidFill>
              </a:rPr>
              <a:t>Total Images</a:t>
            </a:r>
            <a:r>
              <a:rPr lang="en-US" sz="2000">
                <a:solidFill>
                  <a:schemeClr val="bg1"/>
                </a:solidFill>
              </a:rPr>
              <a:t>: 25000</a:t>
            </a:r>
            <a:endParaRPr lang="en-US">
              <a:solidFill>
                <a:schemeClr val="bg1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2000">
                <a:solidFill>
                  <a:schemeClr val="bg1"/>
                </a:solidFill>
              </a:rPr>
              <a:t>Training: 18000 images</a:t>
            </a:r>
          </a:p>
          <a:p>
            <a:pPr lvl="1">
              <a:spcBef>
                <a:spcPts val="0"/>
              </a:spcBef>
            </a:pPr>
            <a:r>
              <a:rPr lang="en-US" sz="2000">
                <a:solidFill>
                  <a:schemeClr val="bg1"/>
                </a:solidFill>
              </a:rPr>
              <a:t>Validation: 2000 images</a:t>
            </a:r>
          </a:p>
          <a:p>
            <a:pPr lvl="1">
              <a:spcBef>
                <a:spcPts val="0"/>
              </a:spcBef>
            </a:pPr>
            <a:r>
              <a:rPr lang="en-US" sz="2000">
                <a:solidFill>
                  <a:schemeClr val="bg1"/>
                </a:solidFill>
              </a:rPr>
              <a:t>Test: 5000 images</a:t>
            </a:r>
            <a:endParaRPr lang="en-US" sz="2000" b="1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b="1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solidFill>
                  <a:schemeClr val="bg1"/>
                </a:solidFill>
              </a:rPr>
              <a:t>Coverage</a:t>
            </a:r>
            <a:r>
              <a:rPr lang="en-US" sz="2000">
                <a:solidFill>
                  <a:schemeClr val="bg1"/>
                </a:solidFill>
              </a:rPr>
              <a:t>: 6 continents</a:t>
            </a:r>
            <a:endParaRPr lang="en-US" sz="2000" b="1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chemeClr val="bg1"/>
                </a:solidFill>
              </a:rPr>
              <a:t>70 classes, 124 semantic object categories</a:t>
            </a:r>
            <a:endParaRPr lang="en-US" sz="2400" b="1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b="1">
              <a:solidFill>
                <a:schemeClr val="bg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solidFill>
                  <a:schemeClr val="bg1"/>
                </a:solidFill>
              </a:rPr>
              <a:t>Image Resolution</a:t>
            </a:r>
            <a:r>
              <a:rPr lang="en-US" sz="2000">
                <a:solidFill>
                  <a:schemeClr val="bg1"/>
                </a:solidFill>
              </a:rPr>
              <a:t>: Photos captured from various devices with differing resolutions</a:t>
            </a:r>
            <a:endParaRPr lang="en-US" sz="2400" b="1">
              <a:solidFill>
                <a:schemeClr val="bg1"/>
              </a:solidFill>
            </a:endParaRPr>
          </a:p>
          <a:p>
            <a:pPr marL="685800">
              <a:spcBef>
                <a:spcPts val="0"/>
              </a:spcBef>
            </a:pPr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9" name="Minus Sign 8">
            <a:extLst>
              <a:ext uri="{FF2B5EF4-FFF2-40B4-BE49-F238E27FC236}">
                <a16:creationId xmlns:a16="http://schemas.microsoft.com/office/drawing/2014/main" id="{7486B29D-19A4-3579-E814-8BDE5FEEC730}"/>
              </a:ext>
            </a:extLst>
          </p:cNvPr>
          <p:cNvSpPr/>
          <p:nvPr/>
        </p:nvSpPr>
        <p:spPr>
          <a:xfrm>
            <a:off x="341531" y="1712579"/>
            <a:ext cx="3588696" cy="181000"/>
          </a:xfrm>
          <a:prstGeom prst="mathMinus">
            <a:avLst/>
          </a:prstGeom>
          <a:solidFill>
            <a:srgbClr val="459B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5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2C794BA-71D0-1682-42A0-019C08D95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Deep Learning models used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F11F9BE1-615C-A31D-AB25-764DCD30C34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696824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003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E2660-5BDF-AB84-C23D-39776C513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prstGeom prst="roundRect">
            <a:avLst/>
          </a:prstGeom>
          <a:solidFill>
            <a:srgbClr val="DBDCDE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Loss functions, Optimizers and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26E6A-59CE-413C-920D-7C23904ED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6915" y="2888250"/>
            <a:ext cx="4297351" cy="2959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Focal loss</a:t>
            </a:r>
          </a:p>
          <a:p>
            <a:r>
              <a:rPr lang="en-US" sz="2000">
                <a:ea typeface="+mn-lt"/>
                <a:cs typeface="+mn-lt"/>
              </a:rPr>
              <a:t>Cross Entropy </a:t>
            </a:r>
          </a:p>
          <a:p>
            <a:r>
              <a:rPr lang="en-US" sz="2000">
                <a:ea typeface="+mn-lt"/>
                <a:cs typeface="+mn-lt"/>
              </a:rPr>
              <a:t>Cross Entropy with weights </a:t>
            </a:r>
          </a:p>
          <a:p>
            <a:r>
              <a:rPr lang="en-US" sz="2000">
                <a:ea typeface="+mn-lt"/>
                <a:cs typeface="+mn-lt"/>
              </a:rPr>
              <a:t>Jaccard loss</a:t>
            </a:r>
          </a:p>
          <a:p>
            <a:r>
              <a:rPr lang="en-US" sz="2000">
                <a:ea typeface="+mn-lt"/>
                <a:cs typeface="+mn-lt"/>
              </a:rPr>
              <a:t>Dice Loss</a:t>
            </a:r>
            <a:br>
              <a:rPr lang="en-US" sz="2000">
                <a:ea typeface="+mn-lt"/>
                <a:cs typeface="+mn-lt"/>
              </a:rPr>
            </a:br>
            <a:endParaRPr lang="en-US" sz="2000">
              <a:ea typeface="+mn-lt"/>
              <a:cs typeface="+mn-lt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8E9E3-B0E3-58B9-15CA-732BFBF11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1" y="2888250"/>
            <a:ext cx="4292594" cy="29597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Adam</a:t>
            </a:r>
          </a:p>
          <a:p>
            <a:r>
              <a:rPr lang="en-US" sz="2000"/>
              <a:t>SGD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 err="1"/>
              <a:t>mIoU</a:t>
            </a:r>
          </a:p>
          <a:p>
            <a:r>
              <a:rPr lang="en-US" sz="2000"/>
              <a:t>FPS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8AB1A59-65AA-FC13-19A7-2F8D5940F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0660" y="3166426"/>
            <a:ext cx="6096000" cy="250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15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AC361-E144-E861-3C6D-6ECA1E318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prstGeom prst="roundRect">
            <a:avLst/>
          </a:prstGeom>
          <a:solidFill>
            <a:srgbClr val="DBDCDE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Fast-SCNN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AED03-37C7-780D-34AF-854AB12AC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6915" y="2888250"/>
            <a:ext cx="4297351" cy="295977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000"/>
              <a:t>Per epoch train time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/>
              <a:t>Focal loss: 4.5hrs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/>
              <a:t>Cross Entropy: 1hr</a:t>
            </a:r>
          </a:p>
          <a:p>
            <a:r>
              <a:rPr lang="en-US" sz="2000"/>
              <a:t>Faster but less accurate than </a:t>
            </a:r>
            <a:r>
              <a:rPr lang="en-US" sz="2000" err="1"/>
              <a:t>BiSeNet</a:t>
            </a:r>
            <a:endParaRPr lang="en-US" sz="2000"/>
          </a:p>
          <a:p>
            <a:r>
              <a:rPr lang="en-US" sz="2000"/>
              <a:t>Polynomial LR is based on research paper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/>
              <a:t>60 epochs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/>
              <a:t>Power = 0.9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/>
              <a:t>Initial </a:t>
            </a:r>
            <a:r>
              <a:rPr lang="en-US" sz="1600" err="1"/>
              <a:t>lr</a:t>
            </a:r>
            <a:r>
              <a:rPr lang="en-US" sz="1600"/>
              <a:t> = 0.045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/>
              <a:t>Momentum = 0.9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/>
              <a:t>Batch size = 4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1600"/>
          </a:p>
          <a:p>
            <a:pPr lvl="1">
              <a:buFont typeface="Courier New" panose="020B0604020202020204" pitchFamily="34" charset="0"/>
              <a:buChar char="o"/>
            </a:pPr>
            <a:endParaRPr lang="en-US" sz="1600"/>
          </a:p>
          <a:p>
            <a:pPr lvl="1">
              <a:buFont typeface="Courier New" panose="020B0604020202020204" pitchFamily="34" charset="0"/>
              <a:buChar char="o"/>
            </a:pPr>
            <a:endParaRPr lang="en-US" sz="1600"/>
          </a:p>
          <a:p>
            <a:endParaRPr lang="en-US" sz="2000"/>
          </a:p>
          <a:p>
            <a:pPr lvl="1">
              <a:buFont typeface="Courier New" panose="020B0604020202020204" pitchFamily="34" charset="0"/>
              <a:buChar char="o"/>
            </a:pPr>
            <a:endParaRPr lang="en-US" sz="1600"/>
          </a:p>
          <a:p>
            <a:pPr lvl="1">
              <a:buFont typeface="Courier New" panose="020B0604020202020204" pitchFamily="34" charset="0"/>
              <a:buChar char="o"/>
            </a:pPr>
            <a:endParaRPr lang="en-US" sz="1600"/>
          </a:p>
          <a:p>
            <a:endParaRPr lang="en-US" sz="2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6022158-81D8-8C15-F476-41B1F4FF372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83963340"/>
              </p:ext>
            </p:extLst>
          </p:nvPr>
        </p:nvGraphicFramePr>
        <p:xfrm>
          <a:off x="6386245" y="2589265"/>
          <a:ext cx="5591298" cy="319139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38819">
                  <a:extLst>
                    <a:ext uri="{9D8B030D-6E8A-4147-A177-3AD203B41FA5}">
                      <a16:colId xmlns:a16="http://schemas.microsoft.com/office/drawing/2014/main" val="967343810"/>
                    </a:ext>
                  </a:extLst>
                </a:gridCol>
                <a:gridCol w="989786">
                  <a:extLst>
                    <a:ext uri="{9D8B030D-6E8A-4147-A177-3AD203B41FA5}">
                      <a16:colId xmlns:a16="http://schemas.microsoft.com/office/drawing/2014/main" val="727862931"/>
                    </a:ext>
                  </a:extLst>
                </a:gridCol>
                <a:gridCol w="489751">
                  <a:extLst>
                    <a:ext uri="{9D8B030D-6E8A-4147-A177-3AD203B41FA5}">
                      <a16:colId xmlns:a16="http://schemas.microsoft.com/office/drawing/2014/main" val="3747490481"/>
                    </a:ext>
                  </a:extLst>
                </a:gridCol>
                <a:gridCol w="855029">
                  <a:extLst>
                    <a:ext uri="{9D8B030D-6E8A-4147-A177-3AD203B41FA5}">
                      <a16:colId xmlns:a16="http://schemas.microsoft.com/office/drawing/2014/main" val="1840642516"/>
                    </a:ext>
                  </a:extLst>
                </a:gridCol>
                <a:gridCol w="1517913">
                  <a:extLst>
                    <a:ext uri="{9D8B030D-6E8A-4147-A177-3AD203B41FA5}">
                      <a16:colId xmlns:a16="http://schemas.microsoft.com/office/drawing/2014/main" val="2207657634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Loss Function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82420" marR="82420" marT="41215" marB="4121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5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Optimizer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82420" marR="82420" marT="41215" marB="4121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5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Ep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82420" marR="82420" marT="41215" marB="4121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5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err="1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mIoU</a:t>
                      </a: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 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82420" marR="82420" marT="41215" marB="4121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5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Avg time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82420" marR="82420" marT="41215" marB="4121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5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17068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Cross Entropy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5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Adam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5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60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5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0.219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5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0.006267594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5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75812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CE with weights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Adam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60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0.214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0.006272004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52487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Focal loss gamma = 3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Adam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25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0.196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0.006197016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54383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CE with polynomial LR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SGD + Momentum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52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0.216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0.006197016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275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25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AC361-E144-E861-3C6D-6ECA1E318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prstGeom prst="roundRect">
            <a:avLst/>
          </a:prstGeom>
          <a:solidFill>
            <a:srgbClr val="DBDCDE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 err="1">
                <a:solidFill>
                  <a:schemeClr val="bg1"/>
                </a:solidFill>
              </a:rPr>
              <a:t>BiSeNet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AED03-37C7-780D-34AF-854AB12AC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6915" y="2888250"/>
            <a:ext cx="4297351" cy="2959777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sz="2000"/>
              <a:t>Per epoch train time 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/>
              <a:t>Focal loss: 4.5hr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/>
              <a:t>Cross Entropy loss: 1hr</a:t>
            </a:r>
          </a:p>
          <a:p>
            <a:r>
              <a:rPr lang="en-US" sz="2000"/>
              <a:t>Slower but more accurate than </a:t>
            </a:r>
            <a:r>
              <a:rPr lang="en-US" sz="2000" err="1"/>
              <a:t>FastSCNN</a:t>
            </a:r>
            <a:r>
              <a:rPr lang="en-US" sz="2000"/>
              <a:t> </a:t>
            </a:r>
          </a:p>
          <a:p>
            <a:r>
              <a:rPr lang="en-US" sz="2000"/>
              <a:t>Polynomial LR based on research paper 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400">
                <a:latin typeface="Arial"/>
                <a:cs typeface="Arial"/>
              </a:rPr>
              <a:t>60 epochs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400">
                <a:latin typeface="Arial"/>
                <a:cs typeface="Arial"/>
              </a:rPr>
              <a:t>Power = 0.9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400">
                <a:latin typeface="Arial"/>
                <a:cs typeface="Arial"/>
              </a:rPr>
              <a:t>Initial </a:t>
            </a:r>
            <a:r>
              <a:rPr lang="en-US" sz="1400" err="1">
                <a:latin typeface="Arial"/>
                <a:cs typeface="Arial"/>
              </a:rPr>
              <a:t>lr</a:t>
            </a:r>
            <a:r>
              <a:rPr lang="en-US" sz="1400">
                <a:latin typeface="Arial"/>
                <a:cs typeface="Arial"/>
              </a:rPr>
              <a:t> = 2.5e</a:t>
            </a:r>
            <a:r>
              <a:rPr lang="en-US" sz="1400" baseline="30000">
                <a:latin typeface="Arial"/>
                <a:cs typeface="Arial"/>
              </a:rPr>
              <a:t>-2</a:t>
            </a:r>
            <a:endParaRPr lang="en-US" sz="900" baseline="30000">
              <a:latin typeface="Arial"/>
              <a:cs typeface="Arial"/>
            </a:endParaRP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400">
                <a:latin typeface="Arial"/>
                <a:cs typeface="Arial"/>
              </a:rPr>
              <a:t>Momentum = 0.9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400">
                <a:latin typeface="Arial"/>
                <a:cs typeface="Arial"/>
              </a:rPr>
              <a:t>Weight decay = 1e</a:t>
            </a:r>
            <a:r>
              <a:rPr lang="en-US" sz="1400" baseline="30000">
                <a:latin typeface="Arial"/>
                <a:cs typeface="Arial"/>
              </a:rPr>
              <a:t>-4</a:t>
            </a:r>
            <a:endParaRPr lang="en-US" sz="900" baseline="30000">
              <a:latin typeface="Arial"/>
              <a:cs typeface="Arial"/>
            </a:endParaRP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400">
                <a:latin typeface="Arial"/>
                <a:cs typeface="Arial"/>
              </a:rPr>
              <a:t>Batch size = 2</a:t>
            </a:r>
            <a:endParaRPr lang="en-US"/>
          </a:p>
          <a:p>
            <a:endParaRPr lang="en-US" sz="2000"/>
          </a:p>
          <a:p>
            <a:endParaRPr lang="en-US" sz="2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7103945-ADBF-A8AF-A85E-64136AFA2BC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27517501"/>
              </p:ext>
            </p:extLst>
          </p:nvPr>
        </p:nvGraphicFramePr>
        <p:xfrm>
          <a:off x="6317751" y="2544816"/>
          <a:ext cx="5534804" cy="28256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45190">
                  <a:extLst>
                    <a:ext uri="{9D8B030D-6E8A-4147-A177-3AD203B41FA5}">
                      <a16:colId xmlns:a16="http://schemas.microsoft.com/office/drawing/2014/main" val="2099273177"/>
                    </a:ext>
                  </a:extLst>
                </a:gridCol>
                <a:gridCol w="994922">
                  <a:extLst>
                    <a:ext uri="{9D8B030D-6E8A-4147-A177-3AD203B41FA5}">
                      <a16:colId xmlns:a16="http://schemas.microsoft.com/office/drawing/2014/main" val="3187432253"/>
                    </a:ext>
                  </a:extLst>
                </a:gridCol>
                <a:gridCol w="584594">
                  <a:extLst>
                    <a:ext uri="{9D8B030D-6E8A-4147-A177-3AD203B41FA5}">
                      <a16:colId xmlns:a16="http://schemas.microsoft.com/office/drawing/2014/main" val="2938870352"/>
                    </a:ext>
                  </a:extLst>
                </a:gridCol>
                <a:gridCol w="810891">
                  <a:extLst>
                    <a:ext uri="{9D8B030D-6E8A-4147-A177-3AD203B41FA5}">
                      <a16:colId xmlns:a16="http://schemas.microsoft.com/office/drawing/2014/main" val="673061542"/>
                    </a:ext>
                  </a:extLst>
                </a:gridCol>
                <a:gridCol w="1499207">
                  <a:extLst>
                    <a:ext uri="{9D8B030D-6E8A-4147-A177-3AD203B41FA5}">
                      <a16:colId xmlns:a16="http://schemas.microsoft.com/office/drawing/2014/main" val="2529712726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Loss Function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82420" marR="82420" marT="41215" marB="4121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5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Optimizer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82420" marR="82420" marT="41215" marB="4121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5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Ep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82420" marR="82420" marT="41215" marB="4121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5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 err="1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mIoU</a:t>
                      </a:r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 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82420" marR="82420" marT="41215" marB="4121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5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Avg time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82420" marR="82420" marT="41215" marB="4121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45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30616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CE with weights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5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Adam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5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60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5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0.226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5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0.010200358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45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87742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Focal loss gamma = 2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Adam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15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0.225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0.005276626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58391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CE with polynomial LR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SGD + Momentum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52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0.247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0.005859865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354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673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AC361-E144-E861-3C6D-6ECA1E318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prstGeom prst="roundRect">
            <a:avLst/>
          </a:prstGeom>
          <a:solidFill>
            <a:srgbClr val="DBDCDE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 err="1">
                <a:solidFill>
                  <a:schemeClr val="bg1"/>
                </a:solidFill>
              </a:rPr>
              <a:t>PPLite</a:t>
            </a:r>
            <a:r>
              <a:rPr lang="en-US" sz="3600">
                <a:solidFill>
                  <a:schemeClr val="bg1"/>
                </a:solidFill>
              </a:rPr>
              <a:t> B50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AED03-37C7-780D-34AF-854AB12AC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6915" y="2888250"/>
            <a:ext cx="4297351" cy="2959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1e-3 best on sample dataset</a:t>
            </a:r>
          </a:p>
          <a:p>
            <a:r>
              <a:rPr lang="en-US" sz="2000"/>
              <a:t>Trained using focal loss and Adam optimizer</a:t>
            </a:r>
          </a:p>
          <a:p>
            <a:r>
              <a:rPr lang="en-US" sz="2000"/>
              <a:t>Used 4 GPUs</a:t>
            </a:r>
          </a:p>
          <a:p>
            <a:r>
              <a:rPr lang="en-US" sz="2000">
                <a:ea typeface="+mn-lt"/>
                <a:cs typeface="+mn-lt"/>
              </a:rPr>
              <a:t>Training time: 10hr / epoch </a:t>
            </a:r>
            <a:endParaRPr lang="en-US" sz="2000"/>
          </a:p>
          <a:p>
            <a:r>
              <a:rPr lang="en-US" sz="2000"/>
              <a:t>After 2 epochs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/>
              <a:t>Train loss: 0.3343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/>
              <a:t>Validation loss: 0.3028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graph of a training loss&#10;&#10;Description automatically generated">
            <a:extLst>
              <a:ext uri="{FF2B5EF4-FFF2-40B4-BE49-F238E27FC236}">
                <a16:creationId xmlns:a16="http://schemas.microsoft.com/office/drawing/2014/main" id="{AED02934-F45D-23E7-1BF3-E4A0CBAA08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4922" y="2901147"/>
            <a:ext cx="5388504" cy="2737061"/>
          </a:xfrm>
        </p:spPr>
      </p:pic>
    </p:spTree>
    <p:extLst>
      <p:ext uri="{BB962C8B-B14F-4D97-AF65-F5344CB8AC3E}">
        <p14:creationId xmlns:p14="http://schemas.microsoft.com/office/powerpoint/2010/main" val="661505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AC361-E144-E861-3C6D-6ECA1E318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prstGeom prst="roundRect">
            <a:avLst/>
          </a:prstGeom>
          <a:solidFill>
            <a:srgbClr val="DBDCDE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DDRNet23Slim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AED03-37C7-780D-34AF-854AB12AC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6915" y="2888250"/>
            <a:ext cx="4297351" cy="2959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1e-3 best on sample dataset</a:t>
            </a:r>
          </a:p>
          <a:p>
            <a:r>
              <a:rPr lang="en-US" sz="2000"/>
              <a:t>Trained using focal loss and Adam optimizer</a:t>
            </a:r>
          </a:p>
          <a:p>
            <a:r>
              <a:rPr lang="en-US" sz="2000"/>
              <a:t>Used 4 GPUs</a:t>
            </a:r>
          </a:p>
          <a:p>
            <a:r>
              <a:rPr lang="en-US" sz="2000">
                <a:ea typeface="+mn-lt"/>
                <a:cs typeface="+mn-lt"/>
              </a:rPr>
              <a:t>Used 5hrs but only 23 epochs trained for </a:t>
            </a:r>
            <a:r>
              <a:rPr lang="en-US" sz="2000" err="1">
                <a:ea typeface="+mn-lt"/>
                <a:cs typeface="+mn-lt"/>
              </a:rPr>
              <a:t>lr</a:t>
            </a:r>
            <a:r>
              <a:rPr lang="en-US" sz="2000">
                <a:ea typeface="+mn-lt"/>
                <a:cs typeface="+mn-lt"/>
              </a:rPr>
              <a:t> = 1e-3</a:t>
            </a:r>
            <a:endParaRPr lang="en-US" sz="2000"/>
          </a:p>
          <a:p>
            <a:r>
              <a:rPr lang="en-US" sz="2000"/>
              <a:t>Discarded since slow as sample dataset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graph with colored lines&#10;&#10;Description automatically generated">
            <a:extLst>
              <a:ext uri="{FF2B5EF4-FFF2-40B4-BE49-F238E27FC236}">
                <a16:creationId xmlns:a16="http://schemas.microsoft.com/office/drawing/2014/main" id="{2B1D2DCA-B41C-DF36-83D1-707B45AD3C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7370" y="2889080"/>
            <a:ext cx="5385371" cy="2739776"/>
          </a:xfrm>
        </p:spPr>
      </p:pic>
    </p:spTree>
    <p:extLst>
      <p:ext uri="{BB962C8B-B14F-4D97-AF65-F5344CB8AC3E}">
        <p14:creationId xmlns:p14="http://schemas.microsoft.com/office/powerpoint/2010/main" val="3419982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910</Words>
  <Application>Microsoft Office PowerPoint</Application>
  <PresentationFormat>Widescreen</PresentationFormat>
  <Paragraphs>217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Courier New</vt:lpstr>
      <vt:lpstr>Courier New,monospace</vt:lpstr>
      <vt:lpstr>office theme</vt:lpstr>
      <vt:lpstr>Real-Time Semantic Segmentation for Autonomous Driving</vt:lpstr>
      <vt:lpstr>Problem Statement: Semantic Segmentation</vt:lpstr>
      <vt:lpstr>Mapillary Dataset</vt:lpstr>
      <vt:lpstr>Deep Learning models used</vt:lpstr>
      <vt:lpstr>Loss functions, Optimizers and Metrics</vt:lpstr>
      <vt:lpstr>Fast-SCNN</vt:lpstr>
      <vt:lpstr>BiSeNet</vt:lpstr>
      <vt:lpstr>PPLite B50</vt:lpstr>
      <vt:lpstr>DDRNet23Slim</vt:lpstr>
      <vt:lpstr>Other networks</vt:lpstr>
      <vt:lpstr>Testing</vt:lpstr>
      <vt:lpstr>Conclusion</vt:lpstr>
      <vt:lpstr>Future works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REKHA SRINIVAS CHIMPIRI</cp:lastModifiedBy>
  <cp:revision>3</cp:revision>
  <dcterms:created xsi:type="dcterms:W3CDTF">2024-08-10T22:16:01Z</dcterms:created>
  <dcterms:modified xsi:type="dcterms:W3CDTF">2024-08-13T23:50:48Z</dcterms:modified>
</cp:coreProperties>
</file>