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</p:sldIdLst>
  <p:sldSz cx="9144000" cy="5143500" type="screen16x9"/>
  <p:notesSz cx="7023100" cy="93091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0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26AA1-F931-4146-AB8D-07D12EC6759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3EC3D1-7EF5-49A8-889E-5CB6406B267A}">
      <dgm:prSet custT="1"/>
      <dgm:spPr/>
      <dgm:t>
        <a:bodyPr/>
        <a:lstStyle/>
        <a:p>
          <a:pPr rtl="0"/>
          <a:r>
            <a:rPr lang="en-US" sz="2000" b="1" dirty="0" smtClean="0">
              <a:latin typeface="Book Antiqua" panose="02040602050305030304" pitchFamily="18" charset="0"/>
            </a:rPr>
            <a:t>Contents </a:t>
          </a:r>
          <a:endParaRPr lang="en-US" sz="2000" dirty="0">
            <a:latin typeface="Book Antiqua" panose="02040602050305030304" pitchFamily="18" charset="0"/>
          </a:endParaRPr>
        </a:p>
      </dgm:t>
    </dgm:pt>
    <dgm:pt modelId="{FD2D3726-0299-4F2A-A5DF-AE939545F246}" type="parTrans" cxnId="{B73744FD-CC04-47F0-BCD1-7B7DD7A4FCEE}">
      <dgm:prSet/>
      <dgm:spPr/>
      <dgm:t>
        <a:bodyPr/>
        <a:lstStyle/>
        <a:p>
          <a:endParaRPr lang="en-US"/>
        </a:p>
      </dgm:t>
    </dgm:pt>
    <dgm:pt modelId="{E514761C-DB12-40A9-8F17-0C9900C46E69}" type="sibTrans" cxnId="{B73744FD-CC04-47F0-BCD1-7B7DD7A4FCEE}">
      <dgm:prSet/>
      <dgm:spPr/>
      <dgm:t>
        <a:bodyPr/>
        <a:lstStyle/>
        <a:p>
          <a:endParaRPr lang="en-US"/>
        </a:p>
      </dgm:t>
    </dgm:pt>
    <dgm:pt modelId="{380FECAD-CC9D-4997-B9F4-EF80253F5EAD}" type="pres">
      <dgm:prSet presAssocID="{20526AA1-F931-4146-AB8D-07D12EC6759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3AACDF-EE2C-48F9-9296-4C67078C87A7}" type="pres">
      <dgm:prSet presAssocID="{EE3EC3D1-7EF5-49A8-889E-5CB6406B267A}" presName="composite" presStyleCnt="0"/>
      <dgm:spPr/>
    </dgm:pt>
    <dgm:pt modelId="{DDF78740-41A3-4370-8005-0276718E6BC6}" type="pres">
      <dgm:prSet presAssocID="{EE3EC3D1-7EF5-49A8-889E-5CB6406B267A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DA94F8A9-FACF-4BE4-9A1E-839E9EDE22A8}" type="pres">
      <dgm:prSet presAssocID="{EE3EC3D1-7EF5-49A8-889E-5CB6406B267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A644D-31E2-46E9-8CA1-CBFDD6164021}" type="presOf" srcId="{EE3EC3D1-7EF5-49A8-889E-5CB6406B267A}" destId="{DA94F8A9-FACF-4BE4-9A1E-839E9EDE22A8}" srcOrd="0" destOrd="0" presId="urn:microsoft.com/office/officeart/2005/8/layout/vList3"/>
    <dgm:cxn modelId="{417620E9-3D11-45CA-A05D-75EFC5357427}" type="presOf" srcId="{20526AA1-F931-4146-AB8D-07D12EC6759B}" destId="{380FECAD-CC9D-4997-B9F4-EF80253F5EAD}" srcOrd="0" destOrd="0" presId="urn:microsoft.com/office/officeart/2005/8/layout/vList3"/>
    <dgm:cxn modelId="{B73744FD-CC04-47F0-BCD1-7B7DD7A4FCEE}" srcId="{20526AA1-F931-4146-AB8D-07D12EC6759B}" destId="{EE3EC3D1-7EF5-49A8-889E-5CB6406B267A}" srcOrd="0" destOrd="0" parTransId="{FD2D3726-0299-4F2A-A5DF-AE939545F246}" sibTransId="{E514761C-DB12-40A9-8F17-0C9900C46E69}"/>
    <dgm:cxn modelId="{49475EB1-AB04-4CC0-9AF1-23B0F6878137}" type="presParOf" srcId="{380FECAD-CC9D-4997-B9F4-EF80253F5EAD}" destId="{173AACDF-EE2C-48F9-9296-4C67078C87A7}" srcOrd="0" destOrd="0" presId="urn:microsoft.com/office/officeart/2005/8/layout/vList3"/>
    <dgm:cxn modelId="{F9EE5785-92F3-4BC2-9FF4-54E033DAF9AC}" type="presParOf" srcId="{173AACDF-EE2C-48F9-9296-4C67078C87A7}" destId="{DDF78740-41A3-4370-8005-0276718E6BC6}" srcOrd="0" destOrd="0" presId="urn:microsoft.com/office/officeart/2005/8/layout/vList3"/>
    <dgm:cxn modelId="{4B5000D7-DF8A-431D-9AEC-9FA6C36CB60B}" type="presParOf" srcId="{173AACDF-EE2C-48F9-9296-4C67078C87A7}" destId="{DA94F8A9-FACF-4BE4-9A1E-839E9EDE22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4CF3814-C0C1-41C3-9E3E-E6F3617ED9D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6A4D7-F7AC-484F-8FBE-75846A38BB1A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Media Type Formatter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497D2666-2B5B-4110-9295-E7B1F375FE93}" type="sibTrans" cxnId="{05037D58-5220-4DDB-A902-F13C6FEFA5F7}">
      <dgm:prSet/>
      <dgm:spPr/>
      <dgm:t>
        <a:bodyPr/>
        <a:lstStyle/>
        <a:p>
          <a:endParaRPr lang="en-US"/>
        </a:p>
      </dgm:t>
    </dgm:pt>
    <dgm:pt modelId="{8D43BA18-0E45-42CF-9272-B20CF19515B5}" type="parTrans" cxnId="{05037D58-5220-4DDB-A902-F13C6FEFA5F7}">
      <dgm:prSet/>
      <dgm:spPr/>
      <dgm:t>
        <a:bodyPr/>
        <a:lstStyle/>
        <a:p>
          <a:endParaRPr lang="en-US"/>
        </a:p>
      </dgm:t>
    </dgm:pt>
    <dgm:pt modelId="{F978D9C3-8468-4541-A769-FDEE91B33F51}" type="pres">
      <dgm:prSet presAssocID="{D4CF3814-C0C1-41C3-9E3E-E6F3617ED9D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BCC6CF-FB00-492F-AC4C-CF3ED96B377E}" type="pres">
      <dgm:prSet presAssocID="{1F26A4D7-F7AC-484F-8FBE-75846A38BB1A}" presName="composite" presStyleCnt="0"/>
      <dgm:spPr/>
    </dgm:pt>
    <dgm:pt modelId="{8B67D45D-C32F-4B28-A82E-A761D63306E9}" type="pres">
      <dgm:prSet presAssocID="{1F26A4D7-F7AC-484F-8FBE-75846A38BB1A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4F8C9B-654A-4D16-9503-9629EC14B37D}" type="pres">
      <dgm:prSet presAssocID="{1F26A4D7-F7AC-484F-8FBE-75846A38BB1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037D58-5220-4DDB-A902-F13C6FEFA5F7}" srcId="{D4CF3814-C0C1-41C3-9E3E-E6F3617ED9D5}" destId="{1F26A4D7-F7AC-484F-8FBE-75846A38BB1A}" srcOrd="0" destOrd="0" parTransId="{8D43BA18-0E45-42CF-9272-B20CF19515B5}" sibTransId="{497D2666-2B5B-4110-9295-E7B1F375FE93}"/>
    <dgm:cxn modelId="{AF85856E-8780-49E7-8C86-0F6544FCD582}" type="presOf" srcId="{1F26A4D7-F7AC-484F-8FBE-75846A38BB1A}" destId="{3D4F8C9B-654A-4D16-9503-9629EC14B37D}" srcOrd="0" destOrd="0" presId="urn:microsoft.com/office/officeart/2005/8/layout/vList3"/>
    <dgm:cxn modelId="{67ADDEA0-1C77-4A33-A542-548D1890778A}" type="presOf" srcId="{D4CF3814-C0C1-41C3-9E3E-E6F3617ED9D5}" destId="{F978D9C3-8468-4541-A769-FDEE91B33F51}" srcOrd="0" destOrd="0" presId="urn:microsoft.com/office/officeart/2005/8/layout/vList3"/>
    <dgm:cxn modelId="{6D70237B-FD95-4BAC-9853-5E475D202F23}" type="presParOf" srcId="{F978D9C3-8468-4541-A769-FDEE91B33F51}" destId="{AEBCC6CF-FB00-492F-AC4C-CF3ED96B377E}" srcOrd="0" destOrd="0" presId="urn:microsoft.com/office/officeart/2005/8/layout/vList3"/>
    <dgm:cxn modelId="{EFB5E01A-00EB-49E2-921D-89C0051BF0EB}" type="presParOf" srcId="{AEBCC6CF-FB00-492F-AC4C-CF3ED96B377E}" destId="{8B67D45D-C32F-4B28-A82E-A761D63306E9}" srcOrd="0" destOrd="0" presId="urn:microsoft.com/office/officeart/2005/8/layout/vList3"/>
    <dgm:cxn modelId="{D46B2174-27F3-4E92-B4D5-841E633957C7}" type="presParOf" srcId="{AEBCC6CF-FB00-492F-AC4C-CF3ED96B377E}" destId="{3D4F8C9B-654A-4D16-9503-9629EC14B37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A89C3-B905-4C20-B8DF-A94C7BAC59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580F1-6E98-4D2F-8796-03A03BF1DC9F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Create a Blank Web API Project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D7766342-DB3B-4269-96D5-E3CBA6C786AF}" type="parTrans" cxnId="{6019F3B4-4628-497B-90D0-F97C67F8CFCF}">
      <dgm:prSet/>
      <dgm:spPr/>
      <dgm:t>
        <a:bodyPr/>
        <a:lstStyle/>
        <a:p>
          <a:endParaRPr lang="en-US"/>
        </a:p>
      </dgm:t>
    </dgm:pt>
    <dgm:pt modelId="{97B279C7-3B12-4C9B-B8BC-CA29863D7B01}" type="sibTrans" cxnId="{6019F3B4-4628-497B-90D0-F97C67F8CFCF}">
      <dgm:prSet/>
      <dgm:spPr/>
      <dgm:t>
        <a:bodyPr/>
        <a:lstStyle/>
        <a:p>
          <a:endParaRPr lang="en-US"/>
        </a:p>
      </dgm:t>
    </dgm:pt>
    <dgm:pt modelId="{7315FDEE-9626-402A-9BFD-2BECC42CD818}" type="pres">
      <dgm:prSet presAssocID="{729A89C3-B905-4C20-B8DF-A94C7BAC595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2C770-7A9E-43B5-81E3-E8C183937226}" type="pres">
      <dgm:prSet presAssocID="{0F0580F1-6E98-4D2F-8796-03A03BF1DC9F}" presName="composite" presStyleCnt="0"/>
      <dgm:spPr/>
    </dgm:pt>
    <dgm:pt modelId="{2BF9F850-7B35-494E-A2FC-94B3AFF6589C}" type="pres">
      <dgm:prSet presAssocID="{0F0580F1-6E98-4D2F-8796-03A03BF1DC9F}" presName="imgShp" presStyleLbl="fgImgPlace1" presStyleIdx="0" presStyleCnt="1" custLinFactNeighborX="-5782" custLinFactNeighborY="-49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36C14AB-D276-4398-B7B3-22AA203F62E2}" type="pres">
      <dgm:prSet presAssocID="{0F0580F1-6E98-4D2F-8796-03A03BF1DC9F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19F3B4-4628-497B-90D0-F97C67F8CFCF}" srcId="{729A89C3-B905-4C20-B8DF-A94C7BAC5954}" destId="{0F0580F1-6E98-4D2F-8796-03A03BF1DC9F}" srcOrd="0" destOrd="0" parTransId="{D7766342-DB3B-4269-96D5-E3CBA6C786AF}" sibTransId="{97B279C7-3B12-4C9B-B8BC-CA29863D7B01}"/>
    <dgm:cxn modelId="{55E26357-E139-4FFA-A912-8FC80BC32ACC}" type="presOf" srcId="{729A89C3-B905-4C20-B8DF-A94C7BAC5954}" destId="{7315FDEE-9626-402A-9BFD-2BECC42CD818}" srcOrd="0" destOrd="0" presId="urn:microsoft.com/office/officeart/2005/8/layout/vList3"/>
    <dgm:cxn modelId="{0472E3C4-C1EE-46EE-8E3D-2B50EC600DE4}" type="presOf" srcId="{0F0580F1-6E98-4D2F-8796-03A03BF1DC9F}" destId="{336C14AB-D276-4398-B7B3-22AA203F62E2}" srcOrd="0" destOrd="0" presId="urn:microsoft.com/office/officeart/2005/8/layout/vList3"/>
    <dgm:cxn modelId="{96BC59D4-6033-4999-BF26-97DDEDF84344}" type="presParOf" srcId="{7315FDEE-9626-402A-9BFD-2BECC42CD818}" destId="{7D12C770-7A9E-43B5-81E3-E8C183937226}" srcOrd="0" destOrd="0" presId="urn:microsoft.com/office/officeart/2005/8/layout/vList3"/>
    <dgm:cxn modelId="{3F12E7EB-5771-4A26-BDE5-F7B7783B4B03}" type="presParOf" srcId="{7D12C770-7A9E-43B5-81E3-E8C183937226}" destId="{2BF9F850-7B35-494E-A2FC-94B3AFF6589C}" srcOrd="0" destOrd="0" presId="urn:microsoft.com/office/officeart/2005/8/layout/vList3"/>
    <dgm:cxn modelId="{5AC1D19C-8E70-4581-B04B-1A4C4385D966}" type="presParOf" srcId="{7D12C770-7A9E-43B5-81E3-E8C183937226}" destId="{336C14AB-D276-4398-B7B3-22AA203F62E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64EA2F-35DE-4D0F-9207-E72A51D90E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F3370-F721-40CE-A7BE-B74933A9B4D0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Select Web API in the template selection window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FCFC01C9-808E-4EAE-B831-D6144DAD8BC8}" type="parTrans" cxnId="{AD3E8E81-F761-4C95-87A4-E1A098A76053}">
      <dgm:prSet/>
      <dgm:spPr/>
      <dgm:t>
        <a:bodyPr/>
        <a:lstStyle/>
        <a:p>
          <a:endParaRPr lang="en-US"/>
        </a:p>
      </dgm:t>
    </dgm:pt>
    <dgm:pt modelId="{99C9C6AA-7BAB-4A7E-A4F4-880EEE285BC3}" type="sibTrans" cxnId="{AD3E8E81-F761-4C95-87A4-E1A098A76053}">
      <dgm:prSet/>
      <dgm:spPr/>
      <dgm:t>
        <a:bodyPr/>
        <a:lstStyle/>
        <a:p>
          <a:endParaRPr lang="en-US"/>
        </a:p>
      </dgm:t>
    </dgm:pt>
    <dgm:pt modelId="{9E948CFF-50D8-41D3-96F8-793BC8448F89}" type="pres">
      <dgm:prSet presAssocID="{1C64EA2F-35DE-4D0F-9207-E72A51D90E6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5E3CE2-E64C-4A82-AA81-01F4E35773A7}" type="pres">
      <dgm:prSet presAssocID="{05DF3370-F721-40CE-A7BE-B74933A9B4D0}" presName="composite" presStyleCnt="0"/>
      <dgm:spPr/>
    </dgm:pt>
    <dgm:pt modelId="{CDF0A595-E4BC-4119-8DBF-FB2A5346C4B7}" type="pres">
      <dgm:prSet presAssocID="{05DF3370-F721-40CE-A7BE-B74933A9B4D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E198BFC8-4D6B-4070-8786-AFAB66607596}" type="pres">
      <dgm:prSet presAssocID="{05DF3370-F721-40CE-A7BE-B74933A9B4D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3E8E81-F761-4C95-87A4-E1A098A76053}" srcId="{1C64EA2F-35DE-4D0F-9207-E72A51D90E67}" destId="{05DF3370-F721-40CE-A7BE-B74933A9B4D0}" srcOrd="0" destOrd="0" parTransId="{FCFC01C9-808E-4EAE-B831-D6144DAD8BC8}" sibTransId="{99C9C6AA-7BAB-4A7E-A4F4-880EEE285BC3}"/>
    <dgm:cxn modelId="{7AC588F9-BCD0-4C01-83BD-43B68A897FA6}" type="presOf" srcId="{1C64EA2F-35DE-4D0F-9207-E72A51D90E67}" destId="{9E948CFF-50D8-41D3-96F8-793BC8448F89}" srcOrd="0" destOrd="0" presId="urn:microsoft.com/office/officeart/2005/8/layout/vList3"/>
    <dgm:cxn modelId="{2E03A50B-26CF-4C9F-AB18-F276873DF43B}" type="presOf" srcId="{05DF3370-F721-40CE-A7BE-B74933A9B4D0}" destId="{E198BFC8-4D6B-4070-8786-AFAB66607596}" srcOrd="0" destOrd="0" presId="urn:microsoft.com/office/officeart/2005/8/layout/vList3"/>
    <dgm:cxn modelId="{054869E9-D6A0-4A79-8468-3F862E6E0541}" type="presParOf" srcId="{9E948CFF-50D8-41D3-96F8-793BC8448F89}" destId="{1E5E3CE2-E64C-4A82-AA81-01F4E35773A7}" srcOrd="0" destOrd="0" presId="urn:microsoft.com/office/officeart/2005/8/layout/vList3"/>
    <dgm:cxn modelId="{1E1E0D73-12BA-4AA2-A8A8-36FA501D761D}" type="presParOf" srcId="{1E5E3CE2-E64C-4A82-AA81-01F4E35773A7}" destId="{CDF0A595-E4BC-4119-8DBF-FB2A5346C4B7}" srcOrd="0" destOrd="0" presId="urn:microsoft.com/office/officeart/2005/8/layout/vList3"/>
    <dgm:cxn modelId="{AE67C83D-D728-4AE0-82F6-AAC793EF0454}" type="presParOf" srcId="{1E5E3CE2-E64C-4A82-AA81-01F4E35773A7}" destId="{E198BFC8-4D6B-4070-8786-AFAB6660759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41EF0-50B3-4DDF-A494-0254084328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1691C2-69FF-4CE2-9D7F-6084039ED936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Add an ADO.NET Entity Data Model</a:t>
          </a:r>
          <a:br>
            <a:rPr lang="en-US" sz="2000" b="1" dirty="0" smtClean="0">
              <a:latin typeface="Book Antiqua" panose="02040602050305030304" pitchFamily="18" charset="0"/>
            </a:rPr>
          </a:br>
          <a:r>
            <a:rPr lang="en-US" sz="2000" b="1" dirty="0" smtClean="0">
              <a:latin typeface="Book Antiqua" panose="02040602050305030304" pitchFamily="18" charset="0"/>
            </a:rPr>
            <a:t/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17BD528F-A859-476D-A620-9435CFB12BB7}" type="parTrans" cxnId="{E1415933-9E57-40BE-8A86-DE7F86B8DBF5}">
      <dgm:prSet/>
      <dgm:spPr/>
      <dgm:t>
        <a:bodyPr/>
        <a:lstStyle/>
        <a:p>
          <a:endParaRPr lang="en-US"/>
        </a:p>
      </dgm:t>
    </dgm:pt>
    <dgm:pt modelId="{2B50EC0B-01DD-4D3B-8642-CDC0A731A331}" type="sibTrans" cxnId="{E1415933-9E57-40BE-8A86-DE7F86B8DBF5}">
      <dgm:prSet/>
      <dgm:spPr/>
      <dgm:t>
        <a:bodyPr/>
        <a:lstStyle/>
        <a:p>
          <a:endParaRPr lang="en-US"/>
        </a:p>
      </dgm:t>
    </dgm:pt>
    <dgm:pt modelId="{242B31BE-1007-404B-999F-DFF98DE3791C}" type="pres">
      <dgm:prSet presAssocID="{65341EF0-50B3-4DDF-A494-0254084328E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7D477C-3B24-4C25-A635-D5BBDC82B271}" type="pres">
      <dgm:prSet presAssocID="{581691C2-69FF-4CE2-9D7F-6084039ED936}" presName="composite" presStyleCnt="0"/>
      <dgm:spPr/>
    </dgm:pt>
    <dgm:pt modelId="{E4FFA317-4A02-4737-8809-10B401F1074F}" type="pres">
      <dgm:prSet presAssocID="{581691C2-69FF-4CE2-9D7F-6084039ED936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64F7C33-EFC0-4269-BDD3-364825F124A4}" type="pres">
      <dgm:prSet presAssocID="{581691C2-69FF-4CE2-9D7F-6084039ED93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0A0D82-01EC-4504-8ACA-5BECE2FB6A7C}" type="presOf" srcId="{581691C2-69FF-4CE2-9D7F-6084039ED936}" destId="{864F7C33-EFC0-4269-BDD3-364825F124A4}" srcOrd="0" destOrd="0" presId="urn:microsoft.com/office/officeart/2005/8/layout/vList3"/>
    <dgm:cxn modelId="{BB1C90EC-7B5B-4482-B2D2-A0E52F97927D}" type="presOf" srcId="{65341EF0-50B3-4DDF-A494-0254084328E3}" destId="{242B31BE-1007-404B-999F-DFF98DE3791C}" srcOrd="0" destOrd="0" presId="urn:microsoft.com/office/officeart/2005/8/layout/vList3"/>
    <dgm:cxn modelId="{E1415933-9E57-40BE-8A86-DE7F86B8DBF5}" srcId="{65341EF0-50B3-4DDF-A494-0254084328E3}" destId="{581691C2-69FF-4CE2-9D7F-6084039ED936}" srcOrd="0" destOrd="0" parTransId="{17BD528F-A859-476D-A620-9435CFB12BB7}" sibTransId="{2B50EC0B-01DD-4D3B-8642-CDC0A731A331}"/>
    <dgm:cxn modelId="{59E91ADF-77FD-4125-A1B1-1F77F02E099F}" type="presParOf" srcId="{242B31BE-1007-404B-999F-DFF98DE3791C}" destId="{B97D477C-3B24-4C25-A635-D5BBDC82B271}" srcOrd="0" destOrd="0" presId="urn:microsoft.com/office/officeart/2005/8/layout/vList3"/>
    <dgm:cxn modelId="{779126F7-7A10-401B-88F7-2C91803E09AA}" type="presParOf" srcId="{B97D477C-3B24-4C25-A635-D5BBDC82B271}" destId="{E4FFA317-4A02-4737-8809-10B401F1074F}" srcOrd="0" destOrd="0" presId="urn:microsoft.com/office/officeart/2005/8/layout/vList3"/>
    <dgm:cxn modelId="{03771167-187E-40C6-B1B4-220026FBD917}" type="presParOf" srcId="{B97D477C-3B24-4C25-A635-D5BBDC82B271}" destId="{864F7C33-EFC0-4269-BDD3-364825F124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7A97E8-50B4-4C2F-98D0-6B3D89D8D46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DB077-64D5-489C-9D9F-0E1401211467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Create a new connection with SQL Server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93F4FAAD-6217-4393-85AE-E50737900507}" type="parTrans" cxnId="{730FCAAB-24C4-4F7E-B2F8-A95937ADB8AB}">
      <dgm:prSet/>
      <dgm:spPr/>
      <dgm:t>
        <a:bodyPr/>
        <a:lstStyle/>
        <a:p>
          <a:endParaRPr lang="en-US"/>
        </a:p>
      </dgm:t>
    </dgm:pt>
    <dgm:pt modelId="{BCF5010D-45A2-42F2-9BF3-F1D5FDC22A00}" type="sibTrans" cxnId="{730FCAAB-24C4-4F7E-B2F8-A95937ADB8AB}">
      <dgm:prSet/>
      <dgm:spPr/>
      <dgm:t>
        <a:bodyPr/>
        <a:lstStyle/>
        <a:p>
          <a:endParaRPr lang="en-US"/>
        </a:p>
      </dgm:t>
    </dgm:pt>
    <dgm:pt modelId="{6FFA8DA4-BA18-4729-A7B1-5EEF1A82A487}" type="pres">
      <dgm:prSet presAssocID="{067A97E8-50B4-4C2F-98D0-6B3D89D8D46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29B26D-0F70-4748-B34E-D3AAB83400CF}" type="pres">
      <dgm:prSet presAssocID="{11FDB077-64D5-489C-9D9F-0E1401211467}" presName="composite" presStyleCnt="0"/>
      <dgm:spPr/>
    </dgm:pt>
    <dgm:pt modelId="{A81DB688-F1C3-4C0B-82A3-0A57F9CFB046}" type="pres">
      <dgm:prSet presAssocID="{11FDB077-64D5-489C-9D9F-0E1401211467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63D08E-47C0-4918-BBBC-6A6DFA082F97}" type="pres">
      <dgm:prSet presAssocID="{11FDB077-64D5-489C-9D9F-0E140121146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63165F-C791-468C-A0CF-62752BA62EF6}" type="presOf" srcId="{11FDB077-64D5-489C-9D9F-0E1401211467}" destId="{A263D08E-47C0-4918-BBBC-6A6DFA082F97}" srcOrd="0" destOrd="0" presId="urn:microsoft.com/office/officeart/2005/8/layout/vList3"/>
    <dgm:cxn modelId="{730FCAAB-24C4-4F7E-B2F8-A95937ADB8AB}" srcId="{067A97E8-50B4-4C2F-98D0-6B3D89D8D460}" destId="{11FDB077-64D5-489C-9D9F-0E1401211467}" srcOrd="0" destOrd="0" parTransId="{93F4FAAD-6217-4393-85AE-E50737900507}" sibTransId="{BCF5010D-45A2-42F2-9BF3-F1D5FDC22A00}"/>
    <dgm:cxn modelId="{70B79AD5-841C-4FBD-9236-F3DD57D932CC}" type="presOf" srcId="{067A97E8-50B4-4C2F-98D0-6B3D89D8D460}" destId="{6FFA8DA4-BA18-4729-A7B1-5EEF1A82A487}" srcOrd="0" destOrd="0" presId="urn:microsoft.com/office/officeart/2005/8/layout/vList3"/>
    <dgm:cxn modelId="{DE0B4917-68E3-4B07-AAE3-965F2B949E44}" type="presParOf" srcId="{6FFA8DA4-BA18-4729-A7B1-5EEF1A82A487}" destId="{B129B26D-0F70-4748-B34E-D3AAB83400CF}" srcOrd="0" destOrd="0" presId="urn:microsoft.com/office/officeart/2005/8/layout/vList3"/>
    <dgm:cxn modelId="{08C6871C-AF38-46FE-9669-BC57871AF648}" type="presParOf" srcId="{B129B26D-0F70-4748-B34E-D3AAB83400CF}" destId="{A81DB688-F1C3-4C0B-82A3-0A57F9CFB046}" srcOrd="0" destOrd="0" presId="urn:microsoft.com/office/officeart/2005/8/layout/vList3"/>
    <dgm:cxn modelId="{88DEE6B2-2E6A-495B-8824-C0E96802D50A}" type="presParOf" srcId="{B129B26D-0F70-4748-B34E-D3AAB83400CF}" destId="{A263D08E-47C0-4918-BBBC-6A6DFA082F9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3610F7-5AEA-4933-B502-CE3D4DEA549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581ED-3C29-4E45-8A93-E1911C58A5E7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Generate entities from Database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6D6D44BC-C7FA-4ACB-9A05-97F50111A7A5}" type="parTrans" cxnId="{E93AF105-D473-4976-AAF7-25D4FBB0A213}">
      <dgm:prSet/>
      <dgm:spPr/>
      <dgm:t>
        <a:bodyPr/>
        <a:lstStyle/>
        <a:p>
          <a:endParaRPr lang="en-US"/>
        </a:p>
      </dgm:t>
    </dgm:pt>
    <dgm:pt modelId="{5904D2EE-CD8F-4FCB-ACFB-574B56A070E5}" type="sibTrans" cxnId="{E93AF105-D473-4976-AAF7-25D4FBB0A213}">
      <dgm:prSet/>
      <dgm:spPr/>
      <dgm:t>
        <a:bodyPr/>
        <a:lstStyle/>
        <a:p>
          <a:endParaRPr lang="en-US"/>
        </a:p>
      </dgm:t>
    </dgm:pt>
    <dgm:pt modelId="{4ED8985F-0846-4964-B249-4913728E26EB}" type="pres">
      <dgm:prSet presAssocID="{2F3610F7-5AEA-4933-B502-CE3D4DEA549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E1EAC6-30DE-4278-9F63-2E31276DE405}" type="pres">
      <dgm:prSet presAssocID="{83C581ED-3C29-4E45-8A93-E1911C58A5E7}" presName="composite" presStyleCnt="0"/>
      <dgm:spPr/>
    </dgm:pt>
    <dgm:pt modelId="{8E5F3B7F-B002-4293-BA47-108396EF3EE4}" type="pres">
      <dgm:prSet presAssocID="{83C581ED-3C29-4E45-8A93-E1911C58A5E7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C2110F0-1E14-44EA-8563-9C160E51B26F}" type="pres">
      <dgm:prSet presAssocID="{83C581ED-3C29-4E45-8A93-E1911C58A5E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E1DDB8-B763-496C-BBFD-03261234EB13}" type="presOf" srcId="{2F3610F7-5AEA-4933-B502-CE3D4DEA5496}" destId="{4ED8985F-0846-4964-B249-4913728E26EB}" srcOrd="0" destOrd="0" presId="urn:microsoft.com/office/officeart/2005/8/layout/vList3"/>
    <dgm:cxn modelId="{821FBDD6-13DA-4CC7-B048-AB365E1E622C}" type="presOf" srcId="{83C581ED-3C29-4E45-8A93-E1911C58A5E7}" destId="{5C2110F0-1E14-44EA-8563-9C160E51B26F}" srcOrd="0" destOrd="0" presId="urn:microsoft.com/office/officeart/2005/8/layout/vList3"/>
    <dgm:cxn modelId="{E93AF105-D473-4976-AAF7-25D4FBB0A213}" srcId="{2F3610F7-5AEA-4933-B502-CE3D4DEA5496}" destId="{83C581ED-3C29-4E45-8A93-E1911C58A5E7}" srcOrd="0" destOrd="0" parTransId="{6D6D44BC-C7FA-4ACB-9A05-97F50111A7A5}" sibTransId="{5904D2EE-CD8F-4FCB-ACFB-574B56A070E5}"/>
    <dgm:cxn modelId="{0A490F7F-B9E5-46E9-85F1-A354EC9FBB8F}" type="presParOf" srcId="{4ED8985F-0846-4964-B249-4913728E26EB}" destId="{CCE1EAC6-30DE-4278-9F63-2E31276DE405}" srcOrd="0" destOrd="0" presId="urn:microsoft.com/office/officeart/2005/8/layout/vList3"/>
    <dgm:cxn modelId="{E0668424-90B3-4D36-900C-1890978756A8}" type="presParOf" srcId="{CCE1EAC6-30DE-4278-9F63-2E31276DE405}" destId="{8E5F3B7F-B002-4293-BA47-108396EF3EE4}" srcOrd="0" destOrd="0" presId="urn:microsoft.com/office/officeart/2005/8/layout/vList3"/>
    <dgm:cxn modelId="{C32F776B-AFA4-44D0-B439-21EA1E9D3311}" type="presParOf" srcId="{CCE1EAC6-30DE-4278-9F63-2E31276DE405}" destId="{5C2110F0-1E14-44EA-8563-9C160E51B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A00065-E653-42D1-B9FA-791D1508F88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4DA092-F997-49FC-B7E3-9D1F941FE4AB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Add a Controller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3010C859-CD54-4C7B-9881-FA230438D278}" type="parTrans" cxnId="{0B009A71-53C8-4E21-8C06-BAE9E0C27190}">
      <dgm:prSet/>
      <dgm:spPr/>
      <dgm:t>
        <a:bodyPr/>
        <a:lstStyle/>
        <a:p>
          <a:endParaRPr lang="en-US"/>
        </a:p>
      </dgm:t>
    </dgm:pt>
    <dgm:pt modelId="{E24303A1-DE9B-455F-B002-C6492ECCBEBA}" type="sibTrans" cxnId="{0B009A71-53C8-4E21-8C06-BAE9E0C27190}">
      <dgm:prSet/>
      <dgm:spPr/>
      <dgm:t>
        <a:bodyPr/>
        <a:lstStyle/>
        <a:p>
          <a:endParaRPr lang="en-US"/>
        </a:p>
      </dgm:t>
    </dgm:pt>
    <dgm:pt modelId="{54B7A3B4-EBE0-415B-A03F-684CFCEE83A4}" type="pres">
      <dgm:prSet presAssocID="{A1A00065-E653-42D1-B9FA-791D1508F88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CC74D1-FA41-4E69-A63E-3B7E328FB378}" type="pres">
      <dgm:prSet presAssocID="{774DA092-F997-49FC-B7E3-9D1F941FE4AB}" presName="composite" presStyleCnt="0"/>
      <dgm:spPr/>
    </dgm:pt>
    <dgm:pt modelId="{5E976345-0735-4B55-9492-3A0AE8F139AB}" type="pres">
      <dgm:prSet presAssocID="{774DA092-F997-49FC-B7E3-9D1F941FE4AB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806BA06-3F43-4B26-9CA9-164C1DB388F3}" type="pres">
      <dgm:prSet presAssocID="{774DA092-F997-49FC-B7E3-9D1F941FE4AB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BABA64-D980-4EAC-86AF-2F922EEC9719}" type="presOf" srcId="{774DA092-F997-49FC-B7E3-9D1F941FE4AB}" destId="{4806BA06-3F43-4B26-9CA9-164C1DB388F3}" srcOrd="0" destOrd="0" presId="urn:microsoft.com/office/officeart/2005/8/layout/vList3"/>
    <dgm:cxn modelId="{5489F5B9-D01F-417D-A24A-3CC3A3C0DF7A}" type="presOf" srcId="{A1A00065-E653-42D1-B9FA-791D1508F881}" destId="{54B7A3B4-EBE0-415B-A03F-684CFCEE83A4}" srcOrd="0" destOrd="0" presId="urn:microsoft.com/office/officeart/2005/8/layout/vList3"/>
    <dgm:cxn modelId="{0B009A71-53C8-4E21-8C06-BAE9E0C27190}" srcId="{A1A00065-E653-42D1-B9FA-791D1508F881}" destId="{774DA092-F997-49FC-B7E3-9D1F941FE4AB}" srcOrd="0" destOrd="0" parTransId="{3010C859-CD54-4C7B-9881-FA230438D278}" sibTransId="{E24303A1-DE9B-455F-B002-C6492ECCBEBA}"/>
    <dgm:cxn modelId="{84780479-A129-48BC-B061-0FACAE78E388}" type="presParOf" srcId="{54B7A3B4-EBE0-415B-A03F-684CFCEE83A4}" destId="{9ECC74D1-FA41-4E69-A63E-3B7E328FB378}" srcOrd="0" destOrd="0" presId="urn:microsoft.com/office/officeart/2005/8/layout/vList3"/>
    <dgm:cxn modelId="{EB43ED69-7C52-4106-941F-F30F5E4D191B}" type="presParOf" srcId="{9ECC74D1-FA41-4E69-A63E-3B7E328FB378}" destId="{5E976345-0735-4B55-9492-3A0AE8F139AB}" srcOrd="0" destOrd="0" presId="urn:microsoft.com/office/officeart/2005/8/layout/vList3"/>
    <dgm:cxn modelId="{8429F632-04F8-425A-AE8C-46287EEE0B72}" type="presParOf" srcId="{9ECC74D1-FA41-4E69-A63E-3B7E328FB378}" destId="{4806BA06-3F43-4B26-9CA9-164C1DB388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4EEAB2-A83F-4C6A-9C84-1DB0ED2D673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6C7FF-43B6-42EF-8F38-45F446FB2AD8}">
      <dgm:prSet custT="1"/>
      <dgm:spPr/>
      <dgm:t>
        <a:bodyPr/>
        <a:lstStyle/>
        <a:p>
          <a:pPr rtl="0"/>
          <a:endParaRPr lang="en-US" sz="2000" b="1" dirty="0" smtClean="0">
            <a:latin typeface="Book Antiqua" panose="02040602050305030304" pitchFamily="18" charset="0"/>
          </a:endParaRPr>
        </a:p>
        <a:p>
          <a:pPr rtl="0"/>
          <a:r>
            <a:rPr lang="en-US" sz="2000" b="1" dirty="0" smtClean="0">
              <a:latin typeface="Book Antiqua" panose="02040602050305030304" pitchFamily="18" charset="0"/>
            </a:rPr>
            <a:t>Add a Controller : Return all the data</a:t>
          </a:r>
          <a:br>
            <a:rPr lang="en-US" sz="2000" b="1" dirty="0" smtClean="0">
              <a:latin typeface="Book Antiqua" panose="02040602050305030304" pitchFamily="18" charset="0"/>
            </a:rPr>
          </a:br>
          <a:r>
            <a:rPr lang="en-US" sz="2000" b="1" dirty="0" smtClean="0">
              <a:latin typeface="Book Antiqua" panose="02040602050305030304" pitchFamily="18" charset="0"/>
            </a:rPr>
            <a:t/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27E9835D-E0A4-491A-B9E9-DC16DD00CC22}" type="parTrans" cxnId="{B926D8C6-5D52-437E-97BE-1CCB6F4D0FB6}">
      <dgm:prSet/>
      <dgm:spPr/>
      <dgm:t>
        <a:bodyPr/>
        <a:lstStyle/>
        <a:p>
          <a:endParaRPr lang="en-US"/>
        </a:p>
      </dgm:t>
    </dgm:pt>
    <dgm:pt modelId="{DF0828CB-13E7-4715-AE59-B1D0D9489276}" type="sibTrans" cxnId="{B926D8C6-5D52-437E-97BE-1CCB6F4D0FB6}">
      <dgm:prSet/>
      <dgm:spPr/>
      <dgm:t>
        <a:bodyPr/>
        <a:lstStyle/>
        <a:p>
          <a:endParaRPr lang="en-US"/>
        </a:p>
      </dgm:t>
    </dgm:pt>
    <dgm:pt modelId="{1768EE60-D9C4-4462-8DAA-2906ADC9D3EF}" type="pres">
      <dgm:prSet presAssocID="{EA4EEAB2-A83F-4C6A-9C84-1DB0ED2D673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707988-A611-44DF-A574-ED0BA9EB9F28}" type="pres">
      <dgm:prSet presAssocID="{FB26C7FF-43B6-42EF-8F38-45F446FB2AD8}" presName="composite" presStyleCnt="0"/>
      <dgm:spPr/>
    </dgm:pt>
    <dgm:pt modelId="{6558F255-785A-4EA4-B320-A66308489AAA}" type="pres">
      <dgm:prSet presAssocID="{FB26C7FF-43B6-42EF-8F38-45F446FB2AD8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94C97D-4A27-4BC2-A827-F242C62C98B6}" type="pres">
      <dgm:prSet presAssocID="{FB26C7FF-43B6-42EF-8F38-45F446FB2AD8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26D8C6-5D52-437E-97BE-1CCB6F4D0FB6}" srcId="{EA4EEAB2-A83F-4C6A-9C84-1DB0ED2D6730}" destId="{FB26C7FF-43B6-42EF-8F38-45F446FB2AD8}" srcOrd="0" destOrd="0" parTransId="{27E9835D-E0A4-491A-B9E9-DC16DD00CC22}" sibTransId="{DF0828CB-13E7-4715-AE59-B1D0D9489276}"/>
    <dgm:cxn modelId="{5A315957-BB77-4F80-A19B-09A42ADAEA60}" type="presOf" srcId="{EA4EEAB2-A83F-4C6A-9C84-1DB0ED2D6730}" destId="{1768EE60-D9C4-4462-8DAA-2906ADC9D3EF}" srcOrd="0" destOrd="0" presId="urn:microsoft.com/office/officeart/2005/8/layout/vList3"/>
    <dgm:cxn modelId="{471A2626-4A55-4380-8020-CBCAD9A82E40}" type="presOf" srcId="{FB26C7FF-43B6-42EF-8F38-45F446FB2AD8}" destId="{2094C97D-4A27-4BC2-A827-F242C62C98B6}" srcOrd="0" destOrd="0" presId="urn:microsoft.com/office/officeart/2005/8/layout/vList3"/>
    <dgm:cxn modelId="{CD0098EF-25AC-40EF-8670-455A36CA7643}" type="presParOf" srcId="{1768EE60-D9C4-4462-8DAA-2906ADC9D3EF}" destId="{AD707988-A611-44DF-A574-ED0BA9EB9F28}" srcOrd="0" destOrd="0" presId="urn:microsoft.com/office/officeart/2005/8/layout/vList3"/>
    <dgm:cxn modelId="{42768C74-159E-4C80-A7BA-F73A44A63C39}" type="presParOf" srcId="{AD707988-A611-44DF-A574-ED0BA9EB9F28}" destId="{6558F255-785A-4EA4-B320-A66308489AAA}" srcOrd="0" destOrd="0" presId="urn:microsoft.com/office/officeart/2005/8/layout/vList3"/>
    <dgm:cxn modelId="{F2486F89-19C2-439D-A601-7816276FE889}" type="presParOf" srcId="{AD707988-A611-44DF-A574-ED0BA9EB9F28}" destId="{2094C97D-4A27-4BC2-A827-F242C62C98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4BFE5B-F51E-47AC-9EDF-6AF88D096CA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F0666-24F4-4C30-AE21-569C0B336110}">
      <dgm:prSet custT="1"/>
      <dgm:spPr/>
      <dgm:t>
        <a:bodyPr/>
        <a:lstStyle/>
        <a:p>
          <a:pPr rtl="0"/>
          <a:r>
            <a:rPr lang="en-US" sz="2000" b="1" dirty="0" smtClean="0">
              <a:latin typeface="Book Antiqua" panose="02040602050305030304" pitchFamily="18" charset="0"/>
            </a:rPr>
            <a:t>Add a Controller : Return specific data by ID</a:t>
          </a:r>
          <a:br>
            <a:rPr lang="en-US" sz="2000" b="1" dirty="0" smtClean="0">
              <a:latin typeface="Book Antiqua" panose="02040602050305030304" pitchFamily="18" charset="0"/>
            </a:rPr>
          </a:br>
          <a:endParaRPr lang="en-US" sz="2000" dirty="0">
            <a:latin typeface="Book Antiqua" panose="02040602050305030304" pitchFamily="18" charset="0"/>
          </a:endParaRPr>
        </a:p>
      </dgm:t>
    </dgm:pt>
    <dgm:pt modelId="{19C9644F-8BC1-4394-A2C5-19A5DC787023}" type="parTrans" cxnId="{04872E62-D3F3-4674-9FDB-650E39D1122E}">
      <dgm:prSet/>
      <dgm:spPr/>
      <dgm:t>
        <a:bodyPr/>
        <a:lstStyle/>
        <a:p>
          <a:endParaRPr lang="en-US"/>
        </a:p>
      </dgm:t>
    </dgm:pt>
    <dgm:pt modelId="{7862CC16-0BA2-4858-AEB3-179A6BC17FE6}" type="sibTrans" cxnId="{04872E62-D3F3-4674-9FDB-650E39D1122E}">
      <dgm:prSet/>
      <dgm:spPr/>
      <dgm:t>
        <a:bodyPr/>
        <a:lstStyle/>
        <a:p>
          <a:endParaRPr lang="en-US"/>
        </a:p>
      </dgm:t>
    </dgm:pt>
    <dgm:pt modelId="{9F53E286-F532-4989-99E2-C3AC36356B76}" type="pres">
      <dgm:prSet presAssocID="{164BFE5B-F51E-47AC-9EDF-6AF88D096C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0230B7-4808-4B7D-8E1B-E045C7BE8BF2}" type="pres">
      <dgm:prSet presAssocID="{0B4F0666-24F4-4C30-AE21-569C0B336110}" presName="composite" presStyleCnt="0"/>
      <dgm:spPr/>
    </dgm:pt>
    <dgm:pt modelId="{D69DF352-DA9C-4CBA-963C-B1F8A637249D}" type="pres">
      <dgm:prSet presAssocID="{0B4F0666-24F4-4C30-AE21-569C0B336110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7F13731-7C3F-4348-BB58-326B39736931}" type="pres">
      <dgm:prSet presAssocID="{0B4F0666-24F4-4C30-AE21-569C0B336110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5A4180-0983-4D53-BDDE-EF4F1722015A}" type="presOf" srcId="{164BFE5B-F51E-47AC-9EDF-6AF88D096CA9}" destId="{9F53E286-F532-4989-99E2-C3AC36356B76}" srcOrd="0" destOrd="0" presId="urn:microsoft.com/office/officeart/2005/8/layout/vList3"/>
    <dgm:cxn modelId="{3CFF2BB8-8A4F-4B44-B275-F369E4747439}" type="presOf" srcId="{0B4F0666-24F4-4C30-AE21-569C0B336110}" destId="{47F13731-7C3F-4348-BB58-326B39736931}" srcOrd="0" destOrd="0" presId="urn:microsoft.com/office/officeart/2005/8/layout/vList3"/>
    <dgm:cxn modelId="{04872E62-D3F3-4674-9FDB-650E39D1122E}" srcId="{164BFE5B-F51E-47AC-9EDF-6AF88D096CA9}" destId="{0B4F0666-24F4-4C30-AE21-569C0B336110}" srcOrd="0" destOrd="0" parTransId="{19C9644F-8BC1-4394-A2C5-19A5DC787023}" sibTransId="{7862CC16-0BA2-4858-AEB3-179A6BC17FE6}"/>
    <dgm:cxn modelId="{1D1B9ABA-A093-43A6-89FD-D639524479DC}" type="presParOf" srcId="{9F53E286-F532-4989-99E2-C3AC36356B76}" destId="{800230B7-4808-4B7D-8E1B-E045C7BE8BF2}" srcOrd="0" destOrd="0" presId="urn:microsoft.com/office/officeart/2005/8/layout/vList3"/>
    <dgm:cxn modelId="{E3132513-AC54-43DC-A744-BE2FD0FAAD0C}" type="presParOf" srcId="{800230B7-4808-4B7D-8E1B-E045C7BE8BF2}" destId="{D69DF352-DA9C-4CBA-963C-B1F8A637249D}" srcOrd="0" destOrd="0" presId="urn:microsoft.com/office/officeart/2005/8/layout/vList3"/>
    <dgm:cxn modelId="{00E323E6-22AC-4DB0-8703-81945375A068}" type="presParOf" srcId="{800230B7-4808-4B7D-8E1B-E045C7BE8BF2}" destId="{47F13731-7C3F-4348-BB58-326B397369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4F8A9-FACF-4BE4-9A1E-839E9EDE22A8}">
      <dsp:nvSpPr>
        <dsp:cNvPr id="0" name=""/>
        <dsp:cNvSpPr/>
      </dsp:nvSpPr>
      <dsp:spPr>
        <a:xfrm rot="10800000">
          <a:off x="1752736" y="0"/>
          <a:ext cx="6080760" cy="884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025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ook Antiqua" panose="02040602050305030304" pitchFamily="18" charset="0"/>
            </a:rPr>
            <a:t>Contents </a:t>
          </a:r>
          <a:endParaRPr lang="en-US" sz="2000" kern="1200" dirty="0">
            <a:latin typeface="Book Antiqua" panose="02040602050305030304" pitchFamily="18" charset="0"/>
          </a:endParaRPr>
        </a:p>
      </dsp:txBody>
      <dsp:txXfrm rot="10800000">
        <a:off x="1973852" y="0"/>
        <a:ext cx="5859644" cy="884466"/>
      </dsp:txXfrm>
    </dsp:sp>
    <dsp:sp modelId="{DDF78740-41A3-4370-8005-0276718E6BC6}">
      <dsp:nvSpPr>
        <dsp:cNvPr id="0" name=""/>
        <dsp:cNvSpPr/>
      </dsp:nvSpPr>
      <dsp:spPr>
        <a:xfrm>
          <a:off x="1310503" y="0"/>
          <a:ext cx="884466" cy="8844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F8C9B-654A-4D16-9503-9629EC14B37D}">
      <dsp:nvSpPr>
        <dsp:cNvPr id="0" name=""/>
        <dsp:cNvSpPr/>
      </dsp:nvSpPr>
      <dsp:spPr>
        <a:xfrm rot="10800000">
          <a:off x="1752520" y="431"/>
          <a:ext cx="6080760" cy="88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latin typeface="Book Antiqua" panose="02040602050305030304" pitchFamily="18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ook Antiqua" panose="02040602050305030304" pitchFamily="18" charset="0"/>
            </a:rPr>
            <a:t>Media Type Formatter</a:t>
          </a:r>
          <a:br>
            <a:rPr lang="en-US" sz="2000" b="1" kern="1200" dirty="0" smtClean="0">
              <a:latin typeface="Book Antiqua" panose="02040602050305030304" pitchFamily="18" charset="0"/>
            </a:rPr>
          </a:br>
          <a:endParaRPr lang="en-US" sz="2000" kern="1200" dirty="0">
            <a:latin typeface="Book Antiqua" panose="02040602050305030304" pitchFamily="18" charset="0"/>
          </a:endParaRPr>
        </a:p>
      </dsp:txBody>
      <dsp:txXfrm rot="10800000">
        <a:off x="1973420" y="431"/>
        <a:ext cx="5859860" cy="883602"/>
      </dsp:txXfrm>
    </dsp:sp>
    <dsp:sp modelId="{8B67D45D-C32F-4B28-A82E-A761D63306E9}">
      <dsp:nvSpPr>
        <dsp:cNvPr id="0" name=""/>
        <dsp:cNvSpPr/>
      </dsp:nvSpPr>
      <dsp:spPr>
        <a:xfrm>
          <a:off x="1310719" y="431"/>
          <a:ext cx="883602" cy="88360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C14AB-D276-4398-B7B3-22AA203F62E2}">
      <dsp:nvSpPr>
        <dsp:cNvPr id="0" name=""/>
        <dsp:cNvSpPr/>
      </dsp:nvSpPr>
      <dsp:spPr>
        <a:xfrm rot="10800000">
          <a:off x="1752520" y="431"/>
          <a:ext cx="6080760" cy="88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964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>
            <a:latin typeface="Book Antiqua" panose="02040602050305030304" pitchFamily="18" charset="0"/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ook Antiqua" panose="02040602050305030304" pitchFamily="18" charset="0"/>
            </a:rPr>
            <a:t>Create a Blank Web API Project</a:t>
          </a:r>
          <a:br>
            <a:rPr lang="en-US" sz="2000" b="1" kern="1200" dirty="0" smtClean="0">
              <a:latin typeface="Book Antiqua" panose="02040602050305030304" pitchFamily="18" charset="0"/>
            </a:rPr>
          </a:br>
          <a:endParaRPr lang="en-US" sz="2000" kern="1200" dirty="0">
            <a:latin typeface="Book Antiqua" panose="02040602050305030304" pitchFamily="18" charset="0"/>
          </a:endParaRPr>
        </a:p>
      </dsp:txBody>
      <dsp:txXfrm rot="10800000">
        <a:off x="1973420" y="431"/>
        <a:ext cx="5859860" cy="883602"/>
      </dsp:txXfrm>
    </dsp:sp>
    <dsp:sp modelId="{2BF9F850-7B35-494E-A2FC-94B3AFF6589C}">
      <dsp:nvSpPr>
        <dsp:cNvPr id="0" name=""/>
        <dsp:cNvSpPr/>
      </dsp:nvSpPr>
      <dsp:spPr>
        <a:xfrm>
          <a:off x="1259629" y="0"/>
          <a:ext cx="883602" cy="88360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2343F-A0D7-4084-B752-B5AFB78FC37C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8B62F-FAB9-4976-A557-7137E0A8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8B62F-FAB9-4976-A557-7137E0A8D8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8B62F-FAB9-4976-A557-7137E0A8D8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1.xml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12" Type="http://schemas.openxmlformats.org/officeDocument/2006/relationships/slide" Target="slide8.xml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7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6.jpeg"/><Relationship Id="rId10" Type="http://schemas.openxmlformats.org/officeDocument/2006/relationships/slide" Target="slide6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5.xml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92384" cy="5164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1960" y="2065046"/>
            <a:ext cx="4824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ow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to R</a:t>
            </a:r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etrieve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data from SQL server </a:t>
            </a:r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 using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Web API and Entity Framework.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6416" y="4876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7" y="4587974"/>
            <a:ext cx="176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Peeyush Kaul</a:t>
            </a:r>
            <a:endParaRPr lang="en-US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82727"/>
            <a:ext cx="5256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Book Antiqua" panose="02040602050305030304" pitchFamily="18" charset="0"/>
              </a:rPr>
              <a:t>Photo by Arnold </a:t>
            </a:r>
            <a:r>
              <a:rPr lang="en-US" sz="9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Francisca</a:t>
            </a:r>
            <a:r>
              <a:rPr lang="en-US" sz="900" dirty="0">
                <a:solidFill>
                  <a:schemeClr val="bg1"/>
                </a:solidFill>
                <a:latin typeface="Book Antiqua" panose="02040602050305030304" pitchFamily="18" charset="0"/>
              </a:rPr>
              <a:t> on Unsplash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7532910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02824" cy="3744416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Return a specific data by ID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(in our case: LEAD_ID)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Let’s add this line to the controller class.</a:t>
            </a:r>
            <a:r>
              <a:rPr lang="en-US" dirty="0">
                <a:latin typeface="Book Antiqua" panose="02040602050305030304" pitchFamily="18" charset="0"/>
              </a:rPr>
              <a:t>  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I </a:t>
            </a:r>
            <a:r>
              <a:rPr lang="en-US" dirty="0">
                <a:latin typeface="Book Antiqua" panose="02040602050305030304" pitchFamily="18" charset="0"/>
              </a:rPr>
              <a:t>have used the lambda expression </a:t>
            </a:r>
            <a:r>
              <a:rPr lang="en-US" dirty="0" smtClean="0">
                <a:latin typeface="Book Antiqua" panose="02040602050305030304" pitchFamily="18" charset="0"/>
              </a:rPr>
              <a:t>herein 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each LEAD ID.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20" y="987574"/>
            <a:ext cx="5196583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64488" cy="3744416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Also please make sure to change ID to LEAD_ID in WebApiConfig.cs. This will return a specific lead by ID.</a:t>
            </a:r>
          </a:p>
          <a:p>
            <a:r>
              <a:rPr lang="en-US" dirty="0">
                <a:latin typeface="Book Antiqua" panose="02040602050305030304" pitchFamily="18" charset="0"/>
              </a:rPr>
              <a:t>Now let’s </a:t>
            </a:r>
            <a:r>
              <a:rPr lang="en-US" dirty="0" smtClean="0">
                <a:latin typeface="Book Antiqua" panose="02040602050305030304" pitchFamily="18" charset="0"/>
              </a:rPr>
              <a:t>try to build </a:t>
            </a:r>
            <a:r>
              <a:rPr lang="en-US" dirty="0">
                <a:latin typeface="Book Antiqua" panose="02040602050305030304" pitchFamily="18" charset="0"/>
              </a:rPr>
              <a:t>and run our project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79662"/>
            <a:ext cx="578942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2753864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2"/>
            <a:ext cx="9108504" cy="4083917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Media type formatters are classes </a:t>
            </a:r>
            <a:r>
              <a:rPr lang="en-US" dirty="0" smtClean="0">
                <a:latin typeface="Book Antiqua" panose="02040602050305030304" pitchFamily="18" charset="0"/>
              </a:rPr>
              <a:t>accountable </a:t>
            </a:r>
            <a:r>
              <a:rPr lang="en-US" dirty="0">
                <a:latin typeface="Book Antiqua" panose="02040602050305030304" pitchFamily="18" charset="0"/>
              </a:rPr>
              <a:t>for serializing request/response data so that Web API can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understand </a:t>
            </a:r>
            <a:r>
              <a:rPr lang="en-US" dirty="0">
                <a:latin typeface="Book Antiqua" panose="02040602050305030304" pitchFamily="18" charset="0"/>
              </a:rPr>
              <a:t>the request data format and send data in the format which client expects.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err="1" smtClean="0">
                <a:latin typeface="Book Antiqua" panose="02040602050305030304" pitchFamily="18" charset="0"/>
              </a:rPr>
              <a:t>JsonMediaTypeFormatter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handles JSON and XmlMediaTypeFormatter handles </a:t>
            </a:r>
            <a:r>
              <a:rPr lang="en-US" dirty="0" smtClean="0">
                <a:latin typeface="Book Antiqua" panose="02040602050305030304" pitchFamily="18" charset="0"/>
              </a:rPr>
              <a:t>XML.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To return </a:t>
            </a:r>
            <a:r>
              <a:rPr lang="en-US" dirty="0">
                <a:latin typeface="Book Antiqua" panose="02040602050305030304" pitchFamily="18" charset="0"/>
              </a:rPr>
              <a:t>only JSON from ASP.NET Web API </a:t>
            </a:r>
            <a:r>
              <a:rPr lang="en-US" dirty="0" smtClean="0">
                <a:latin typeface="Book Antiqua" panose="02040602050305030304" pitchFamily="18" charset="0"/>
              </a:rPr>
              <a:t>Service irrespective of the </a:t>
            </a:r>
            <a:r>
              <a:rPr lang="en-US" dirty="0" smtClean="0">
                <a:latin typeface="Book Antiqua" panose="02040602050305030304" pitchFamily="18" charset="0"/>
              </a:rPr>
              <a:t>accept </a:t>
            </a:r>
            <a:r>
              <a:rPr lang="en-US" dirty="0" smtClean="0">
                <a:latin typeface="Book Antiqua" panose="02040602050305030304" pitchFamily="18" charset="0"/>
              </a:rPr>
              <a:t>header value:</a:t>
            </a:r>
          </a:p>
          <a:p>
            <a:r>
              <a:rPr lang="en-US" dirty="0">
                <a:latin typeface="Book Antiqua" panose="02040602050305030304" pitchFamily="18" charset="0"/>
              </a:rPr>
              <a:t>Include the following line in Register() method of WebApiConfig.cs file in App_Start </a:t>
            </a:r>
            <a:r>
              <a:rPr lang="en-US" dirty="0" smtClean="0">
                <a:latin typeface="Book Antiqua" panose="02040602050305030304" pitchFamily="18" charset="0"/>
              </a:rPr>
              <a:t>folder .Use </a:t>
            </a:r>
            <a:r>
              <a:rPr lang="en-US" dirty="0">
                <a:latin typeface="Book Antiqua" panose="02040602050305030304" pitchFamily="18" charset="0"/>
              </a:rPr>
              <a:t>this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technique </a:t>
            </a:r>
            <a:r>
              <a:rPr lang="en-US" dirty="0">
                <a:latin typeface="Book Antiqua" panose="02040602050305030304" pitchFamily="18" charset="0"/>
              </a:rPr>
              <a:t>when you want your service to support only JSON and not XML.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>
                <a:latin typeface="Book Antiqua" panose="02040602050305030304" pitchFamily="18" charset="0"/>
              </a:rPr>
              <a:t>config.Formatters.Remove(config.Formatters.XmlFormatter);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To </a:t>
            </a:r>
            <a:r>
              <a:rPr lang="en-US" dirty="0">
                <a:latin typeface="Book Antiqua" panose="02040602050305030304" pitchFamily="18" charset="0"/>
              </a:rPr>
              <a:t>return only XML from ASP.NET Web API Service irrespective of the </a:t>
            </a:r>
            <a:r>
              <a:rPr lang="en-US" dirty="0" smtClean="0">
                <a:latin typeface="Book Antiqua" panose="02040602050305030304" pitchFamily="18" charset="0"/>
              </a:rPr>
              <a:t>accept </a:t>
            </a:r>
            <a:r>
              <a:rPr lang="en-US" dirty="0">
                <a:latin typeface="Book Antiqua" panose="02040602050305030304" pitchFamily="18" charset="0"/>
              </a:rPr>
              <a:t>header </a:t>
            </a:r>
            <a:r>
              <a:rPr lang="en-US" dirty="0" smtClean="0">
                <a:latin typeface="Book Antiqua" panose="02040602050305030304" pitchFamily="18" charset="0"/>
              </a:rPr>
              <a:t>value:</a:t>
            </a:r>
          </a:p>
          <a:p>
            <a:r>
              <a:rPr lang="en-US" dirty="0">
                <a:latin typeface="Book Antiqua" panose="02040602050305030304" pitchFamily="18" charset="0"/>
              </a:rPr>
              <a:t>Use this technique when you want your service to support only </a:t>
            </a:r>
            <a:r>
              <a:rPr lang="en-US" dirty="0" smtClean="0">
                <a:latin typeface="Book Antiqua" panose="02040602050305030304" pitchFamily="18" charset="0"/>
              </a:rPr>
              <a:t>XML and not JSON. </a:t>
            </a: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Book Antiqua" panose="02040602050305030304" pitchFamily="18" charset="0"/>
              </a:rPr>
              <a:t>config.Formatters.Remove(</a:t>
            </a:r>
            <a:r>
              <a:rPr lang="en-US" dirty="0" err="1" smtClean="0">
                <a:latin typeface="Book Antiqua" panose="02040602050305030304" pitchFamily="18" charset="0"/>
              </a:rPr>
              <a:t>config.Formatters.JsonFormatter</a:t>
            </a:r>
            <a:r>
              <a:rPr lang="en-US" dirty="0">
                <a:latin typeface="Book Antiqua" panose="02040602050305030304" pitchFamily="18" charset="0"/>
              </a:rPr>
              <a:t>);</a:t>
            </a: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4466"/>
            <a:ext cx="8388424" cy="679172"/>
          </a:xfrm>
        </p:spPr>
        <p:txBody>
          <a:bodyPr/>
          <a:lstStyle/>
          <a:p>
            <a:endParaRPr lang="en-US" sz="1400" dirty="0" smtClean="0">
              <a:latin typeface="Book Antiqua" panose="02040602050305030304" pitchFamily="18" charset="0"/>
            </a:endParaRPr>
          </a:p>
          <a:p>
            <a:endParaRPr lang="en-US" sz="1400" dirty="0" smtClean="0">
              <a:latin typeface="Book Antiqua" panose="02040602050305030304" pitchFamily="18" charset="0"/>
            </a:endParaRPr>
          </a:p>
          <a:p>
            <a:endParaRPr lang="en-US" sz="1400" dirty="0" smtClean="0">
              <a:latin typeface="Book Antiqua" panose="02040602050305030304" pitchFamily="18" charset="0"/>
            </a:endParaRPr>
          </a:p>
          <a:p>
            <a:endParaRPr lang="en-US" sz="1400" dirty="0">
              <a:latin typeface="Book Antiqua" panose="02040602050305030304" pitchFamily="18" charset="0"/>
            </a:endParaRPr>
          </a:p>
          <a:p>
            <a:r>
              <a:rPr lang="en-US" sz="1400" dirty="0" smtClean="0">
                <a:latin typeface="Book Antiqua" panose="02040602050305030304" pitchFamily="18" charset="0"/>
              </a:rPr>
              <a:t>Including the following line in Register() method of WebApiConfig.cs file in App_Start folder .Use this             technique when you want your service to support only JSON and not XML. Now try </a:t>
            </a:r>
            <a:r>
              <a:rPr lang="en-US" sz="1400" dirty="0">
                <a:latin typeface="Book Antiqua" panose="02040602050305030304" pitchFamily="18" charset="0"/>
              </a:rPr>
              <a:t>to build and </a:t>
            </a:r>
            <a:r>
              <a:rPr lang="en-US" sz="1400" dirty="0" smtClean="0">
                <a:latin typeface="Book Antiqua" panose="02040602050305030304" pitchFamily="18" charset="0"/>
              </a:rPr>
              <a:t>run    the project.</a:t>
            </a:r>
            <a:endParaRPr lang="en-US" sz="1400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63688" y="1636813"/>
            <a:ext cx="7167697" cy="28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Thank You.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753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5769108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31590"/>
            <a:ext cx="8568952" cy="460648"/>
          </a:xfrm>
        </p:spPr>
        <p:txBody>
          <a:bodyPr/>
          <a:lstStyle/>
          <a:p>
            <a:r>
              <a:rPr lang="en-US" sz="1400" dirty="0">
                <a:latin typeface="Book Antiqua" panose="02040602050305030304" pitchFamily="18" charset="0"/>
              </a:rPr>
              <a:t>Here, </a:t>
            </a:r>
            <a:r>
              <a:rPr lang="en-US" sz="1400" dirty="0" smtClean="0">
                <a:latin typeface="Book Antiqua" panose="02040602050305030304" pitchFamily="18" charset="0"/>
              </a:rPr>
              <a:t>We are using </a:t>
            </a:r>
            <a:r>
              <a:rPr lang="en-US" sz="1400" dirty="0">
                <a:latin typeface="Book Antiqua" panose="02040602050305030304" pitchFamily="18" charset="0"/>
              </a:rPr>
              <a:t>Visual Studio </a:t>
            </a:r>
            <a:r>
              <a:rPr lang="en-US" sz="1400" dirty="0" smtClean="0">
                <a:latin typeface="Book Antiqua" panose="02040602050305030304" pitchFamily="18" charset="0"/>
              </a:rPr>
              <a:t>2017 </a:t>
            </a:r>
            <a:r>
              <a:rPr lang="en-US" sz="1400" dirty="0">
                <a:latin typeface="Book Antiqua" panose="02040602050305030304" pitchFamily="18" charset="0"/>
              </a:rPr>
              <a:t>and </a:t>
            </a:r>
            <a:r>
              <a:rPr lang="en-US" sz="1400" dirty="0" smtClean="0">
                <a:latin typeface="Book Antiqua" panose="02040602050305030304" pitchFamily="18" charset="0"/>
              </a:rPr>
              <a:t>SQL Server Management Studio(SSMS).                </a:t>
            </a:r>
          </a:p>
          <a:p>
            <a:r>
              <a:rPr lang="en-US" sz="1400" dirty="0" smtClean="0">
                <a:latin typeface="Book Antiqua" panose="02040602050305030304" pitchFamily="18" charset="0"/>
              </a:rPr>
              <a:t>These </a:t>
            </a:r>
            <a:r>
              <a:rPr lang="en-US" sz="1400" dirty="0">
                <a:latin typeface="Book Antiqua" panose="02040602050305030304" pitchFamily="18" charset="0"/>
              </a:rPr>
              <a:t>are the steps we </a:t>
            </a:r>
            <a:r>
              <a:rPr lang="en-US" sz="1400" dirty="0" smtClean="0">
                <a:latin typeface="Book Antiqua" panose="02040602050305030304" pitchFamily="18" charset="0"/>
              </a:rPr>
              <a:t>need to </a:t>
            </a:r>
            <a:r>
              <a:rPr lang="en-US" sz="1400" dirty="0">
                <a:latin typeface="Book Antiqua" panose="02040602050305030304" pitchFamily="18" charset="0"/>
              </a:rPr>
              <a:t>follow: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707655"/>
            <a:ext cx="8902824" cy="3435846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7" action="ppaction://hlinksldjump"/>
              </a:rPr>
              <a:t>Create a Blank Web API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7" action="ppaction://hlinksldjump"/>
              </a:rPr>
              <a:t>project                                              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8" action="ppaction://hlinksldjump"/>
              </a:rPr>
              <a:t>Select Web API in the template selection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8" action="ppaction://hlinksldjump"/>
              </a:rPr>
              <a:t>window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9" action="ppaction://hlinksldjump"/>
              </a:rPr>
              <a:t>Add an ADO.NET Entity Data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9" action="ppaction://hlinksldjump"/>
              </a:rPr>
              <a:t>Model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10" action="ppaction://hlinksldjump"/>
              </a:rPr>
              <a:t>Create a new connection with SQL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0" action="ppaction://hlinksldjump"/>
              </a:rPr>
              <a:t>server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11" action="ppaction://hlinksldjump"/>
              </a:rPr>
              <a:t>Generate entities from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1" action="ppaction://hlinksldjump"/>
              </a:rPr>
              <a:t>Database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12" action="ppaction://hlinksldjump"/>
              </a:rPr>
              <a:t>Add a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2" action="ppaction://hlinksldjump"/>
              </a:rPr>
              <a:t>Controller</a:t>
            </a:r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lvl="1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   - Return all the data  </a:t>
            </a:r>
          </a:p>
          <a:p>
            <a:pPr lvl="1" indent="0">
              <a:buNone/>
            </a:pPr>
            <a:r>
              <a:rPr lang="en-US" sz="1400" dirty="0">
                <a:latin typeface="Book Antiqua" panose="02040602050305030304" pitchFamily="18" charset="0"/>
              </a:rPr>
              <a:t> </a:t>
            </a:r>
            <a:r>
              <a:rPr lang="en-US" sz="1400" dirty="0" smtClean="0">
                <a:latin typeface="Book Antiqua" panose="02040602050305030304" pitchFamily="18" charset="0"/>
              </a:rPr>
              <a:t>    - </a:t>
            </a:r>
            <a:r>
              <a:rPr lang="en-US" sz="1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Return specific data by ID</a:t>
            </a:r>
            <a:endParaRPr lang="en-US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  <a:hlinkClick r:id="rId13" action="ppaction://hlinksldjump"/>
              </a:rPr>
              <a:t>Run the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3" action="ppaction://hlinksldjump"/>
              </a:rPr>
              <a:t>Project</a:t>
            </a:r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4" action="ppaction://hlinksldjump"/>
              </a:rPr>
              <a:t>MediaTypeFormatter </a:t>
            </a:r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- Return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only JSON from ASP.NET Web API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Service</a:t>
            </a:r>
          </a:p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- Return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only XML from ASP.NET Web API Service</a:t>
            </a:r>
            <a:endParaRPr lang="en-US" dirty="0"/>
          </a:p>
          <a:p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592238"/>
            <a:ext cx="1627675" cy="91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94852"/>
            <a:ext cx="1195626" cy="12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4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0" y="1059582"/>
            <a:ext cx="8902824" cy="3960440"/>
          </a:xfrm>
        </p:spPr>
        <p:txBody>
          <a:bodyPr/>
          <a:lstStyle/>
          <a:p>
            <a:r>
              <a:rPr lang="en-US" altLang="ko-KR" dirty="0" smtClean="0">
                <a:latin typeface="Book Antiqua" panose="02040602050305030304" pitchFamily="18" charset="0"/>
                <a:cs typeface="Arial" pitchFamily="34" charset="0"/>
              </a:rPr>
              <a:t>To begin with, Run Visual Studio</a:t>
            </a:r>
            <a:endParaRPr lang="en-US" altLang="ko-KR" u="sng" dirty="0" smtClean="0">
              <a:latin typeface="Book Antiqua" panose="02040602050305030304" pitchFamily="18" charset="0"/>
              <a:cs typeface="Arial" pitchFamily="34" charset="0"/>
            </a:endParaRPr>
          </a:p>
          <a:p>
            <a:r>
              <a:rPr lang="en-US" altLang="ko-KR" u="sng" dirty="0" smtClean="0">
                <a:latin typeface="Book Antiqua" panose="02040602050305030304" pitchFamily="18" charset="0"/>
                <a:cs typeface="Arial" pitchFamily="34" charset="0"/>
              </a:rPr>
              <a:t>Please follow the below steps to create a new project :</a:t>
            </a:r>
          </a:p>
          <a:p>
            <a:r>
              <a:rPr lang="en-US" dirty="0">
                <a:latin typeface="Book Antiqua" panose="02040602050305030304" pitchFamily="18" charset="0"/>
              </a:rPr>
              <a:t>File → New → Project and select </a:t>
            </a:r>
            <a:r>
              <a:rPr lang="en-US" dirty="0" smtClean="0">
                <a:latin typeface="Book Antiqua" panose="02040602050305030304" pitchFamily="18" charset="0"/>
              </a:rPr>
              <a:t>ASP.NET </a:t>
            </a:r>
            <a:r>
              <a:rPr lang="en-US" dirty="0">
                <a:latin typeface="Book Antiqua" panose="02040602050305030304" pitchFamily="18" charset="0"/>
              </a:rPr>
              <a:t>Web Application (.NET Framework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</a:p>
          <a:p>
            <a:endParaRPr lang="en-US" altLang="ko-KR" dirty="0">
              <a:latin typeface="Book Antiqua" panose="02040602050305030304" pitchFamily="18" charset="0"/>
              <a:cs typeface="Arial" pitchFamily="34" charset="0"/>
            </a:endParaRPr>
          </a:p>
          <a:p>
            <a:r>
              <a:rPr lang="en-US" altLang="ko-KR" dirty="0">
                <a:latin typeface="Book Antiqua" panose="02040602050305030304" pitchFamily="18" charset="0"/>
                <a:cs typeface="Arial" pitchFamily="34" charset="0"/>
              </a:rPr>
              <a:t>N</a:t>
            </a:r>
            <a:r>
              <a:rPr lang="en-US" altLang="ko-KR" dirty="0" smtClean="0">
                <a:latin typeface="Book Antiqua" panose="02040602050305030304" pitchFamily="18" charset="0"/>
                <a:cs typeface="Arial" pitchFamily="34" charset="0"/>
              </a:rPr>
              <a:t>ame the project as </a:t>
            </a:r>
          </a:p>
          <a:p>
            <a:r>
              <a:rPr lang="en-US" altLang="ko-KR" dirty="0" smtClean="0">
                <a:latin typeface="Book Antiqua" panose="02040602050305030304" pitchFamily="18" charset="0"/>
                <a:cs typeface="Arial" pitchFamily="34" charset="0"/>
              </a:rPr>
              <a:t>“TeradataLeadServices“and then click OK.</a:t>
            </a:r>
          </a:p>
          <a:p>
            <a:endParaRPr lang="en-US" altLang="ko-KR" dirty="0" smtClean="0">
              <a:latin typeface="Book Antiqua" panose="02040602050305030304" pitchFamily="18" charset="0"/>
              <a:cs typeface="Arial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2709446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1851670"/>
            <a:ext cx="4821936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51722163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02824" cy="3744416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Please select Web API in </a:t>
            </a:r>
            <a:r>
              <a:rPr lang="en-US" dirty="0">
                <a:latin typeface="Book Antiqua" panose="02040602050305030304" pitchFamily="18" charset="0"/>
              </a:rPr>
              <a:t>the template selection </a:t>
            </a:r>
            <a:r>
              <a:rPr lang="en-US" dirty="0" smtClean="0">
                <a:latin typeface="Book Antiqua" panose="02040602050305030304" pitchFamily="18" charset="0"/>
              </a:rPr>
              <a:t>window.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Make sure the Authentication is set to Individual User Accounts.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And then click on OK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>
                <a:latin typeface="Book Antiqua" panose="02040602050305030304" pitchFamily="18" charset="0"/>
              </a:rPr>
              <a:t>As you can see, we have successfully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created </a:t>
            </a:r>
            <a:r>
              <a:rPr lang="en-US" dirty="0">
                <a:latin typeface="Book Antiqua" panose="02040602050305030304" pitchFamily="18" charset="0"/>
              </a:rPr>
              <a:t>our new empty Web API project.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854" y="1779662"/>
            <a:ext cx="4832970" cy="315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61764461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2"/>
            <a:ext cx="8902824" cy="3991541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Now, Let’s add and create a web service that will contain ADO.NET </a:t>
            </a:r>
            <a:r>
              <a:rPr lang="en-US" dirty="0">
                <a:latin typeface="Book Antiqua" panose="02040602050305030304" pitchFamily="18" charset="0"/>
              </a:rPr>
              <a:t>Entity Data Model </a:t>
            </a:r>
            <a:r>
              <a:rPr lang="en-US" dirty="0" smtClean="0">
                <a:latin typeface="Book Antiqua" panose="02040602050305030304" pitchFamily="18" charset="0"/>
              </a:rPr>
              <a:t>that retrieves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the data from </a:t>
            </a:r>
            <a:r>
              <a:rPr lang="en-US" dirty="0" smtClean="0">
                <a:latin typeface="Book Antiqua" panose="02040602050305030304" pitchFamily="18" charset="0"/>
              </a:rPr>
              <a:t>the SSMS.</a:t>
            </a:r>
          </a:p>
          <a:p>
            <a:r>
              <a:rPr lang="en-US" altLang="ko-KR" u="sng" dirty="0" smtClean="0">
                <a:latin typeface="Book Antiqua" panose="02040602050305030304" pitchFamily="18" charset="0"/>
                <a:cs typeface="Arial" pitchFamily="34" charset="0"/>
              </a:rPr>
              <a:t>Please </a:t>
            </a:r>
            <a:r>
              <a:rPr lang="en-US" altLang="ko-KR" u="sng" dirty="0">
                <a:latin typeface="Book Antiqua" panose="02040602050305030304" pitchFamily="18" charset="0"/>
                <a:cs typeface="Arial" pitchFamily="34" charset="0"/>
              </a:rPr>
              <a:t>follow the below steps :</a:t>
            </a:r>
          </a:p>
          <a:p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dirty="0" smtClean="0">
                <a:latin typeface="Book Antiqua" panose="02040602050305030304" pitchFamily="18" charset="0"/>
              </a:rPr>
              <a:t>ight-click </a:t>
            </a:r>
            <a:r>
              <a:rPr lang="en-US" dirty="0">
                <a:latin typeface="Book Antiqua" panose="02040602050305030304" pitchFamily="18" charset="0"/>
              </a:rPr>
              <a:t>on </a:t>
            </a:r>
            <a:r>
              <a:rPr lang="en-US" dirty="0" smtClean="0">
                <a:latin typeface="Book Antiqua" panose="02040602050305030304" pitchFamily="18" charset="0"/>
              </a:rPr>
              <a:t> TeradataLeadServices (Project)→ </a:t>
            </a:r>
            <a:r>
              <a:rPr lang="en-US" dirty="0">
                <a:latin typeface="Book Antiqua" panose="02040602050305030304" pitchFamily="18" charset="0"/>
              </a:rPr>
              <a:t>Add → </a:t>
            </a:r>
            <a:r>
              <a:rPr lang="en-US" dirty="0" smtClean="0">
                <a:latin typeface="Book Antiqua" panose="02040602050305030304" pitchFamily="18" charset="0"/>
              </a:rPr>
              <a:t>New Item.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</a:rPr>
              <a:t>Then, select “Data” from the left pane.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Select ADO.NET Entity Data Model </a:t>
            </a:r>
            <a:r>
              <a:rPr lang="en-US" dirty="0" smtClean="0">
                <a:latin typeface="Book Antiqua" panose="02040602050305030304" pitchFamily="18" charset="0"/>
              </a:rPr>
              <a:t>from the 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   right pane.</a:t>
            </a:r>
            <a:endParaRPr lang="en-US" dirty="0">
              <a:latin typeface="Book Antiqua" panose="020406020503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</a:rPr>
              <a:t>Name it as TeradataLeadModel and click Add.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075" y="2139702"/>
            <a:ext cx="4357749" cy="29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77249079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02824" cy="37444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</a:rPr>
              <a:t>On the next screen, we are going to select “</a:t>
            </a:r>
            <a:r>
              <a:rPr lang="en-US" dirty="0">
                <a:latin typeface="Book Antiqua" panose="02040602050305030304" pitchFamily="18" charset="0"/>
              </a:rPr>
              <a:t>EF Designer from </a:t>
            </a:r>
            <a:r>
              <a:rPr lang="en-US" dirty="0" smtClean="0">
                <a:latin typeface="Book Antiqua" panose="02040602050305030304" pitchFamily="18" charset="0"/>
              </a:rPr>
              <a:t>database”and then click on Next&gt;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C</a:t>
            </a:r>
            <a:r>
              <a:rPr lang="en-US" dirty="0" smtClean="0">
                <a:latin typeface="Book Antiqua" panose="02040602050305030304" pitchFamily="18" charset="0"/>
              </a:rPr>
              <a:t>lick on “New Connection” and </a:t>
            </a:r>
            <a:r>
              <a:rPr lang="en-US" dirty="0">
                <a:latin typeface="Book Antiqua" panose="02040602050305030304" pitchFamily="18" charset="0"/>
              </a:rPr>
              <a:t>select the “Microsoft SQL Server” </a:t>
            </a:r>
            <a:r>
              <a:rPr lang="en-US" dirty="0" smtClean="0">
                <a:latin typeface="Book Antiqua" panose="02040602050305030304" pitchFamily="18" charset="0"/>
              </a:rPr>
              <a:t>as your data source</a:t>
            </a:r>
            <a:r>
              <a:rPr lang="en-US" dirty="0">
                <a:latin typeface="Book Antiqua" panose="02040602050305030304" pitchFamily="18" charset="0"/>
              </a:rPr>
              <a:t>. </a:t>
            </a:r>
            <a:r>
              <a:rPr lang="en-US" dirty="0" smtClean="0">
                <a:latin typeface="Book Antiqua" panose="02040602050305030304" pitchFamily="18" charset="0"/>
              </a:rPr>
              <a:t>Then select/ </a:t>
            </a:r>
          </a:p>
          <a:p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     enter the server name and the database.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</a:rPr>
              <a:t>Test Connection and click on OK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6" y="2197079"/>
            <a:ext cx="3250704" cy="25922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65148" y="34358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592" y="1779662"/>
            <a:ext cx="2843848" cy="32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92397046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02824" cy="3744416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On the </a:t>
            </a:r>
            <a:r>
              <a:rPr lang="en-US" dirty="0" smtClean="0">
                <a:latin typeface="Book Antiqua" panose="02040602050305030304" pitchFamily="18" charset="0"/>
              </a:rPr>
              <a:t>next </a:t>
            </a:r>
            <a:r>
              <a:rPr lang="en-US" dirty="0">
                <a:latin typeface="Book Antiqua" panose="02040602050305030304" pitchFamily="18" charset="0"/>
              </a:rPr>
              <a:t>screen, select </a:t>
            </a:r>
            <a:r>
              <a:rPr lang="en-US" dirty="0" smtClean="0">
                <a:latin typeface="Book Antiqua" panose="02040602050305030304" pitchFamily="18" charset="0"/>
              </a:rPr>
              <a:t>“vw_LeadData" view </a:t>
            </a:r>
            <a:r>
              <a:rPr lang="en-US" dirty="0">
                <a:latin typeface="Book Antiqua" panose="02040602050305030304" pitchFamily="18" charset="0"/>
              </a:rPr>
              <a:t>and click Finish. 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*You can also select a Table here. In our case, we are selecting a View.</a:t>
            </a: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1766940"/>
            <a:ext cx="3277358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56215184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3"/>
            <a:ext cx="8902824" cy="3744416"/>
          </a:xfrm>
        </p:spPr>
        <p:txBody>
          <a:bodyPr/>
          <a:lstStyle/>
          <a:p>
            <a:r>
              <a:rPr lang="en-US" altLang="ko-KR" u="sng" dirty="0">
                <a:latin typeface="Book Antiqua" panose="02040602050305030304" pitchFamily="18" charset="0"/>
                <a:cs typeface="Arial" pitchFamily="34" charset="0"/>
              </a:rPr>
              <a:t>Please follow the below steps </a:t>
            </a:r>
            <a:r>
              <a:rPr lang="en-US" altLang="ko-KR" u="sng" dirty="0" smtClean="0">
                <a:latin typeface="Book Antiqua" panose="02040602050305030304" pitchFamily="18" charset="0"/>
                <a:cs typeface="Arial" pitchFamily="34" charset="0"/>
              </a:rPr>
              <a:t>to add a controller:</a:t>
            </a:r>
            <a:endParaRPr lang="en-US" altLang="ko-KR" u="sng" dirty="0">
              <a:latin typeface="Book Antiqua" panose="02040602050305030304" pitchFamily="18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</a:rPr>
              <a:t>Right </a:t>
            </a:r>
            <a:r>
              <a:rPr lang="en-US" dirty="0">
                <a:latin typeface="Book Antiqua" panose="02040602050305030304" pitchFamily="18" charset="0"/>
              </a:rPr>
              <a:t>click on the Controllers folder in </a:t>
            </a:r>
            <a:r>
              <a:rPr lang="en-US" dirty="0" smtClean="0">
                <a:latin typeface="Book Antiqua" panose="02040602050305030304" pitchFamily="18" charset="0"/>
              </a:rPr>
              <a:t>TeradataLeadServices project </a:t>
            </a:r>
            <a:r>
              <a:rPr lang="en-US" dirty="0">
                <a:latin typeface="Book Antiqua" panose="02040602050305030304" pitchFamily="18" charset="0"/>
              </a:rPr>
              <a:t>and select Add </a:t>
            </a:r>
            <a:r>
              <a:rPr lang="en-US" dirty="0" smtClean="0">
                <a:latin typeface="Book Antiqua" panose="02040602050305030304" pitchFamily="18" charset="0"/>
              </a:rPr>
              <a:t>– Controller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 Antiqua" panose="02040602050305030304" pitchFamily="18" charset="0"/>
              </a:rPr>
              <a:t>Select "</a:t>
            </a:r>
            <a:r>
              <a:rPr lang="en-US" dirty="0" smtClean="0">
                <a:latin typeface="Book Antiqua" panose="02040602050305030304" pitchFamily="18" charset="0"/>
              </a:rPr>
              <a:t>Web </a:t>
            </a:r>
            <a:r>
              <a:rPr lang="en-US" dirty="0">
                <a:latin typeface="Book Antiqua" panose="02040602050305030304" pitchFamily="18" charset="0"/>
              </a:rPr>
              <a:t>API 2 Controller - Empty" and </a:t>
            </a:r>
            <a:r>
              <a:rPr lang="en-US" dirty="0" smtClean="0">
                <a:latin typeface="Book Antiqua" panose="02040602050305030304" pitchFamily="18" charset="0"/>
              </a:rPr>
              <a:t>click Add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 the next screen set </a:t>
            </a:r>
            <a:r>
              <a:rPr lang="en-US" dirty="0"/>
              <a:t>the Controller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     as TeradataLeadController </a:t>
            </a:r>
            <a:r>
              <a:rPr lang="en-US" dirty="0"/>
              <a:t>and click Add</a:t>
            </a:r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482" y="1851670"/>
            <a:ext cx="4258816" cy="3035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17" y="3388221"/>
            <a:ext cx="2920394" cy="72563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3289482" y="3507854"/>
            <a:ext cx="978408" cy="486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91122394"/>
              </p:ext>
            </p:extLst>
          </p:nvPr>
        </p:nvGraphicFramePr>
        <p:xfrm>
          <a:off x="0" y="0"/>
          <a:ext cx="9144000" cy="88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0" y="1059582"/>
            <a:ext cx="8902824" cy="403244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Now, Let’s write a GET Method in our controller which will respond to the HTTP GET Verb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Return all the data ( Return all the Lead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>
                <a:latin typeface="Book Antiqua" panose="02040602050305030304" pitchFamily="18" charset="0"/>
              </a:rPr>
              <a:t>Now let’s try to build and run our project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When you navigate to /</a:t>
            </a:r>
            <a:r>
              <a:rPr lang="en-US" dirty="0" err="1" smtClean="0">
                <a:latin typeface="Book Antiqua" panose="02040602050305030304" pitchFamily="18" charset="0"/>
              </a:rPr>
              <a:t>api</a:t>
            </a:r>
            <a:r>
              <a:rPr lang="en-US" dirty="0" smtClean="0">
                <a:latin typeface="Book Antiqua" panose="02040602050305030304" pitchFamily="18" charset="0"/>
              </a:rPr>
              <a:t>/</a:t>
            </a:r>
            <a:r>
              <a:rPr lang="en-US" dirty="0" err="1" smtClean="0">
                <a:latin typeface="Book Antiqua" panose="02040602050305030304" pitchFamily="18" charset="0"/>
              </a:rPr>
              <a:t>TeradataLead</a:t>
            </a:r>
            <a:r>
              <a:rPr lang="en-US" dirty="0" smtClean="0">
                <a:latin typeface="Book Antiqua" panose="02040602050305030304" pitchFamily="18" charset="0"/>
              </a:rPr>
              <a:t> you </a:t>
            </a:r>
          </a:p>
          <a:p>
            <a:r>
              <a:rPr lang="en-US" dirty="0">
                <a:latin typeface="Book Antiqua" panose="02040602050305030304" pitchFamily="18" charset="0"/>
              </a:rPr>
              <a:t>s</a:t>
            </a:r>
            <a:r>
              <a:rPr lang="en-US" dirty="0" smtClean="0">
                <a:latin typeface="Book Antiqua" panose="02040602050305030304" pitchFamily="18" charset="0"/>
              </a:rPr>
              <a:t>hould see all leads.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8155" y="1635646"/>
            <a:ext cx="4734669" cy="33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621</Words>
  <Application>Microsoft Office PowerPoint</Application>
  <PresentationFormat>On-screen Show (16:9)</PresentationFormat>
  <Paragraphs>123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Book Antiqua</vt:lpstr>
      <vt:lpstr>Calibri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Kaul, Peeyush</cp:lastModifiedBy>
  <cp:revision>90</cp:revision>
  <cp:lastPrinted>2019-08-27T21:47:40Z</cp:lastPrinted>
  <dcterms:created xsi:type="dcterms:W3CDTF">2014-04-01T16:27:38Z</dcterms:created>
  <dcterms:modified xsi:type="dcterms:W3CDTF">2019-08-28T16:01:20Z</dcterms:modified>
</cp:coreProperties>
</file>