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6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49AB1-0C06-4C05-9F2A-66E6868A3777}" v="17" dt="2023-10-14T09:20:3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A8D7B-7132-4936-A8E4-CEE6C4321FC2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56591C4-B843-4603-B058-F53B9653B690}">
      <dgm:prSet/>
      <dgm:spPr/>
      <dgm:t>
        <a:bodyPr/>
        <a:lstStyle/>
        <a:p>
          <a:r>
            <a:rPr lang="en-US"/>
            <a:t>Contact the Website Owner or Administrator: Reach out to the website owner or administrator and explain the purpose of our web scraping</a:t>
          </a:r>
        </a:p>
      </dgm:t>
    </dgm:pt>
    <dgm:pt modelId="{6F317A4D-B5F3-4960-AA61-7846E223F896}" type="parTrans" cxnId="{4A844E49-C7A3-4476-8C33-757386B35971}">
      <dgm:prSet/>
      <dgm:spPr/>
      <dgm:t>
        <a:bodyPr/>
        <a:lstStyle/>
        <a:p>
          <a:endParaRPr lang="en-US"/>
        </a:p>
      </dgm:t>
    </dgm:pt>
    <dgm:pt modelId="{20FFB73B-2C7D-4607-984F-B1191080AE7D}" type="sibTrans" cxnId="{4A844E49-C7A3-4476-8C33-757386B3597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AAB8705-9940-4D56-8B13-45CA6EBF964D}">
      <dgm:prSet/>
      <dgm:spPr/>
      <dgm:t>
        <a:bodyPr/>
        <a:lstStyle/>
        <a:p>
          <a:r>
            <a:rPr lang="en-US"/>
            <a:t>Use Official APIs or Data Feeds: Check if the website offers an official API or data feeds for accessing the information we need</a:t>
          </a:r>
        </a:p>
      </dgm:t>
    </dgm:pt>
    <dgm:pt modelId="{896CD530-AC64-4D13-8B7A-5C2D57929A17}" type="parTrans" cxnId="{95085ED5-853A-4D65-8FD8-A3485238F3E3}">
      <dgm:prSet/>
      <dgm:spPr/>
      <dgm:t>
        <a:bodyPr/>
        <a:lstStyle/>
        <a:p>
          <a:endParaRPr lang="en-US"/>
        </a:p>
      </dgm:t>
    </dgm:pt>
    <dgm:pt modelId="{376EC332-3F52-4FF9-91D2-0021D1A8C5CD}" type="sibTrans" cxnId="{95085ED5-853A-4D65-8FD8-A3485238F3E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12261C8-530A-4E78-84F9-F572E64B6280}">
      <dgm:prSet/>
      <dgm:spPr/>
      <dgm:t>
        <a:bodyPr/>
        <a:lstStyle/>
        <a:p>
          <a:r>
            <a:rPr lang="en-US"/>
            <a:t>Proxy Rotation: Implement a proxy rotation system</a:t>
          </a:r>
        </a:p>
      </dgm:t>
    </dgm:pt>
    <dgm:pt modelId="{71493C29-DAF1-47F2-8799-5FCA19794F46}" type="parTrans" cxnId="{A71A1C99-B94A-4C1C-84AF-34885AA32490}">
      <dgm:prSet/>
      <dgm:spPr/>
      <dgm:t>
        <a:bodyPr/>
        <a:lstStyle/>
        <a:p>
          <a:endParaRPr lang="en-US"/>
        </a:p>
      </dgm:t>
    </dgm:pt>
    <dgm:pt modelId="{70A7B265-6ACE-41A7-83FB-B75FC7D35EAF}" type="sibTrans" cxnId="{A71A1C99-B94A-4C1C-84AF-34885AA3249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B88D69A-E34C-4A38-8341-0FC552507365}">
      <dgm:prSet/>
      <dgm:spPr/>
      <dgm:t>
        <a:bodyPr/>
        <a:lstStyle/>
        <a:p>
          <a:r>
            <a:rPr lang="en-US"/>
            <a:t>CAPTCHA Solvers: Consider using captcha solving services or tools like 2Captcha, Anti-Captcha</a:t>
          </a:r>
        </a:p>
      </dgm:t>
    </dgm:pt>
    <dgm:pt modelId="{17F24EE4-5AB2-4323-9F5C-8C3D189B78A9}" type="parTrans" cxnId="{8FABAA6C-A462-4351-B7F7-71B6EB35B25D}">
      <dgm:prSet/>
      <dgm:spPr/>
      <dgm:t>
        <a:bodyPr/>
        <a:lstStyle/>
        <a:p>
          <a:endParaRPr lang="en-US"/>
        </a:p>
      </dgm:t>
    </dgm:pt>
    <dgm:pt modelId="{AC73A157-2A5F-4F86-9563-3AED580A365F}" type="sibTrans" cxnId="{8FABAA6C-A462-4351-B7F7-71B6EB35B25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D310A3-00BF-4996-AB0E-D61976C8E89D}">
      <dgm:prSet/>
      <dgm:spPr/>
      <dgm:t>
        <a:bodyPr/>
        <a:lstStyle/>
        <a:p>
          <a:r>
            <a:rPr lang="en-US"/>
            <a:t>Headless Browsing: Employ headless browsing with tools like Selenium, Puppeteer, or Playwright</a:t>
          </a:r>
        </a:p>
      </dgm:t>
    </dgm:pt>
    <dgm:pt modelId="{CF5ACE8C-E18D-4068-A111-4991C628F877}" type="parTrans" cxnId="{53699EAA-9802-4568-9D98-2BDB99709F34}">
      <dgm:prSet/>
      <dgm:spPr/>
      <dgm:t>
        <a:bodyPr/>
        <a:lstStyle/>
        <a:p>
          <a:endParaRPr lang="en-US"/>
        </a:p>
      </dgm:t>
    </dgm:pt>
    <dgm:pt modelId="{213AD3BC-FD75-4A05-B5EE-8D9C949408E4}" type="sibTrans" cxnId="{53699EAA-9802-4568-9D98-2BDB99709F3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685DE5F-B126-435A-B998-EBDB81FC6801}" type="pres">
      <dgm:prSet presAssocID="{E38A8D7B-7132-4936-A8E4-CEE6C4321FC2}" presName="linearFlow" presStyleCnt="0">
        <dgm:presLayoutVars>
          <dgm:dir/>
          <dgm:animLvl val="lvl"/>
          <dgm:resizeHandles val="exact"/>
        </dgm:presLayoutVars>
      </dgm:prSet>
      <dgm:spPr/>
    </dgm:pt>
    <dgm:pt modelId="{9844F879-1A5D-456A-8148-F918395E54F5}" type="pres">
      <dgm:prSet presAssocID="{056591C4-B843-4603-B058-F53B9653B690}" presName="compositeNode" presStyleCnt="0"/>
      <dgm:spPr/>
    </dgm:pt>
    <dgm:pt modelId="{AFD9BDE7-A8DF-4389-8A89-78FBD526F17D}" type="pres">
      <dgm:prSet presAssocID="{056591C4-B843-4603-B058-F53B9653B69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6ACD6D-5CCB-470F-8CBA-2ECB6A9073EC}" type="pres">
      <dgm:prSet presAssocID="{056591C4-B843-4603-B058-F53B9653B690}" presName="parSh" presStyleCnt="0"/>
      <dgm:spPr/>
    </dgm:pt>
    <dgm:pt modelId="{4A23FDDB-2C0B-4DD5-A536-6D007C8F8A24}" type="pres">
      <dgm:prSet presAssocID="{056591C4-B843-4603-B058-F53B9653B690}" presName="lineNode" presStyleLbl="alignAccFollowNode1" presStyleIdx="0" presStyleCnt="15"/>
      <dgm:spPr/>
    </dgm:pt>
    <dgm:pt modelId="{7EC7B7F4-332C-497F-8317-BB2EDFBCE58E}" type="pres">
      <dgm:prSet presAssocID="{056591C4-B843-4603-B058-F53B9653B690}" presName="lineArrowNode" presStyleLbl="alignAccFollowNode1" presStyleIdx="1" presStyleCnt="15"/>
      <dgm:spPr/>
    </dgm:pt>
    <dgm:pt modelId="{41D56CB3-7B5F-4C72-B4C9-43E3533D5C06}" type="pres">
      <dgm:prSet presAssocID="{20FFB73B-2C7D-4607-984F-B1191080AE7D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E54F22D3-9522-4D85-834E-83BCAF22FA34}" type="pres">
      <dgm:prSet presAssocID="{20FFB73B-2C7D-4607-984F-B1191080AE7D}" presName="spacerBetweenCircleAndCallout" presStyleCnt="0">
        <dgm:presLayoutVars/>
      </dgm:prSet>
      <dgm:spPr/>
    </dgm:pt>
    <dgm:pt modelId="{3042A368-22D1-4C1B-BFAD-3DA0B23589F3}" type="pres">
      <dgm:prSet presAssocID="{056591C4-B843-4603-B058-F53B9653B690}" presName="nodeText" presStyleLbl="alignAccFollowNode1" presStyleIdx="2" presStyleCnt="15">
        <dgm:presLayoutVars>
          <dgm:bulletEnabled val="1"/>
        </dgm:presLayoutVars>
      </dgm:prSet>
      <dgm:spPr/>
    </dgm:pt>
    <dgm:pt modelId="{0368F0D0-59C8-40C9-B731-C70E293A1C65}" type="pres">
      <dgm:prSet presAssocID="{20FFB73B-2C7D-4607-984F-B1191080AE7D}" presName="sibTransComposite" presStyleCnt="0"/>
      <dgm:spPr/>
    </dgm:pt>
    <dgm:pt modelId="{E3A308C6-1AC9-4D70-BF9E-1D2FADA63EAE}" type="pres">
      <dgm:prSet presAssocID="{9AAB8705-9940-4D56-8B13-45CA6EBF964D}" presName="compositeNode" presStyleCnt="0"/>
      <dgm:spPr/>
    </dgm:pt>
    <dgm:pt modelId="{4077266A-0412-4BDC-870D-84DEDA727B84}" type="pres">
      <dgm:prSet presAssocID="{9AAB8705-9940-4D56-8B13-45CA6EBF964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F817D30-D2E4-43D9-90CF-042D50E7E832}" type="pres">
      <dgm:prSet presAssocID="{9AAB8705-9940-4D56-8B13-45CA6EBF964D}" presName="parSh" presStyleCnt="0"/>
      <dgm:spPr/>
    </dgm:pt>
    <dgm:pt modelId="{C7D5E3E6-89B3-4761-8ABA-2ED2CFFEA7AA}" type="pres">
      <dgm:prSet presAssocID="{9AAB8705-9940-4D56-8B13-45CA6EBF964D}" presName="lineNode" presStyleLbl="alignAccFollowNode1" presStyleIdx="3" presStyleCnt="15"/>
      <dgm:spPr/>
    </dgm:pt>
    <dgm:pt modelId="{1331EB06-2065-43D7-B6D9-95B7DD2CBBB7}" type="pres">
      <dgm:prSet presAssocID="{9AAB8705-9940-4D56-8B13-45CA6EBF964D}" presName="lineArrowNode" presStyleLbl="alignAccFollowNode1" presStyleIdx="4" presStyleCnt="15"/>
      <dgm:spPr/>
    </dgm:pt>
    <dgm:pt modelId="{19E11D01-AF3D-46B7-8D75-1AE7C5115600}" type="pres">
      <dgm:prSet presAssocID="{376EC332-3F52-4FF9-91D2-0021D1A8C5CD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2CE2517B-84BB-42D3-80C1-DAD579266F3F}" type="pres">
      <dgm:prSet presAssocID="{376EC332-3F52-4FF9-91D2-0021D1A8C5CD}" presName="spacerBetweenCircleAndCallout" presStyleCnt="0">
        <dgm:presLayoutVars/>
      </dgm:prSet>
      <dgm:spPr/>
    </dgm:pt>
    <dgm:pt modelId="{19996DF5-CC06-4B70-86C3-7F63CD3E302F}" type="pres">
      <dgm:prSet presAssocID="{9AAB8705-9940-4D56-8B13-45CA6EBF964D}" presName="nodeText" presStyleLbl="alignAccFollowNode1" presStyleIdx="5" presStyleCnt="15">
        <dgm:presLayoutVars>
          <dgm:bulletEnabled val="1"/>
        </dgm:presLayoutVars>
      </dgm:prSet>
      <dgm:spPr/>
    </dgm:pt>
    <dgm:pt modelId="{4E4B9A59-B7E6-4308-AEEF-528384A3DA1E}" type="pres">
      <dgm:prSet presAssocID="{376EC332-3F52-4FF9-91D2-0021D1A8C5CD}" presName="sibTransComposite" presStyleCnt="0"/>
      <dgm:spPr/>
    </dgm:pt>
    <dgm:pt modelId="{E3BB920B-B1C9-4E5A-8B66-13353C3EBA64}" type="pres">
      <dgm:prSet presAssocID="{C12261C8-530A-4E78-84F9-F572E64B6280}" presName="compositeNode" presStyleCnt="0"/>
      <dgm:spPr/>
    </dgm:pt>
    <dgm:pt modelId="{E90EFB2A-393F-4DF0-9A9E-E1AA88BF21D1}" type="pres">
      <dgm:prSet presAssocID="{C12261C8-530A-4E78-84F9-F572E64B62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E70F7E4-273D-4CAA-B20A-B18724123D88}" type="pres">
      <dgm:prSet presAssocID="{C12261C8-530A-4E78-84F9-F572E64B6280}" presName="parSh" presStyleCnt="0"/>
      <dgm:spPr/>
    </dgm:pt>
    <dgm:pt modelId="{5AE82C59-B2B7-45C1-A4A7-97A4269EDAAC}" type="pres">
      <dgm:prSet presAssocID="{C12261C8-530A-4E78-84F9-F572E64B6280}" presName="lineNode" presStyleLbl="alignAccFollowNode1" presStyleIdx="6" presStyleCnt="15"/>
      <dgm:spPr/>
    </dgm:pt>
    <dgm:pt modelId="{26A5D96C-C6FB-4D6B-8072-FF33E577E2E2}" type="pres">
      <dgm:prSet presAssocID="{C12261C8-530A-4E78-84F9-F572E64B6280}" presName="lineArrowNode" presStyleLbl="alignAccFollowNode1" presStyleIdx="7" presStyleCnt="15"/>
      <dgm:spPr/>
    </dgm:pt>
    <dgm:pt modelId="{19B70D7C-56D7-4BD8-AFA7-979C4BF92A02}" type="pres">
      <dgm:prSet presAssocID="{70A7B265-6ACE-41A7-83FB-B75FC7D35EAF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2B6FDAEA-BD52-41CC-BC9B-3C7AC2A60F29}" type="pres">
      <dgm:prSet presAssocID="{70A7B265-6ACE-41A7-83FB-B75FC7D35EAF}" presName="spacerBetweenCircleAndCallout" presStyleCnt="0">
        <dgm:presLayoutVars/>
      </dgm:prSet>
      <dgm:spPr/>
    </dgm:pt>
    <dgm:pt modelId="{5D7D5294-C86C-486E-A7B9-CEB80CA8889D}" type="pres">
      <dgm:prSet presAssocID="{C12261C8-530A-4E78-84F9-F572E64B6280}" presName="nodeText" presStyleLbl="alignAccFollowNode1" presStyleIdx="8" presStyleCnt="15">
        <dgm:presLayoutVars>
          <dgm:bulletEnabled val="1"/>
        </dgm:presLayoutVars>
      </dgm:prSet>
      <dgm:spPr/>
    </dgm:pt>
    <dgm:pt modelId="{F4508EC6-B943-4117-9CC8-87ECA89596AA}" type="pres">
      <dgm:prSet presAssocID="{70A7B265-6ACE-41A7-83FB-B75FC7D35EAF}" presName="sibTransComposite" presStyleCnt="0"/>
      <dgm:spPr/>
    </dgm:pt>
    <dgm:pt modelId="{AAAB7F56-E1B3-44D8-9CC3-2E48824CB1CC}" type="pres">
      <dgm:prSet presAssocID="{4B88D69A-E34C-4A38-8341-0FC552507365}" presName="compositeNode" presStyleCnt="0"/>
      <dgm:spPr/>
    </dgm:pt>
    <dgm:pt modelId="{862D3F9D-43D2-4A09-BB60-1B953DBA6DF8}" type="pres">
      <dgm:prSet presAssocID="{4B88D69A-E34C-4A38-8341-0FC55250736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1F5328-B28F-47A6-8851-6A6B4EBDEF60}" type="pres">
      <dgm:prSet presAssocID="{4B88D69A-E34C-4A38-8341-0FC552507365}" presName="parSh" presStyleCnt="0"/>
      <dgm:spPr/>
    </dgm:pt>
    <dgm:pt modelId="{89E7B905-F46D-4407-BB7D-4ED25E468CE3}" type="pres">
      <dgm:prSet presAssocID="{4B88D69A-E34C-4A38-8341-0FC552507365}" presName="lineNode" presStyleLbl="alignAccFollowNode1" presStyleIdx="9" presStyleCnt="15"/>
      <dgm:spPr/>
    </dgm:pt>
    <dgm:pt modelId="{D6351032-FB7D-4941-AA69-395A75C561E8}" type="pres">
      <dgm:prSet presAssocID="{4B88D69A-E34C-4A38-8341-0FC552507365}" presName="lineArrowNode" presStyleLbl="alignAccFollowNode1" presStyleIdx="10" presStyleCnt="15"/>
      <dgm:spPr/>
    </dgm:pt>
    <dgm:pt modelId="{AFE8BACC-BB72-485F-AC99-4482B08EF0D0}" type="pres">
      <dgm:prSet presAssocID="{AC73A157-2A5F-4F86-9563-3AED580A365F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E7923190-C7F5-4217-AE25-C8FE3FD8313B}" type="pres">
      <dgm:prSet presAssocID="{AC73A157-2A5F-4F86-9563-3AED580A365F}" presName="spacerBetweenCircleAndCallout" presStyleCnt="0">
        <dgm:presLayoutVars/>
      </dgm:prSet>
      <dgm:spPr/>
    </dgm:pt>
    <dgm:pt modelId="{AFBBEC7B-8A8F-449F-8F40-6FAAC38CDEC0}" type="pres">
      <dgm:prSet presAssocID="{4B88D69A-E34C-4A38-8341-0FC552507365}" presName="nodeText" presStyleLbl="alignAccFollowNode1" presStyleIdx="11" presStyleCnt="15">
        <dgm:presLayoutVars>
          <dgm:bulletEnabled val="1"/>
        </dgm:presLayoutVars>
      </dgm:prSet>
      <dgm:spPr/>
    </dgm:pt>
    <dgm:pt modelId="{F0EB51FB-C679-44E5-B509-A61023341497}" type="pres">
      <dgm:prSet presAssocID="{AC73A157-2A5F-4F86-9563-3AED580A365F}" presName="sibTransComposite" presStyleCnt="0"/>
      <dgm:spPr/>
    </dgm:pt>
    <dgm:pt modelId="{758ED967-31BA-455C-9EC5-AA982933D861}" type="pres">
      <dgm:prSet presAssocID="{D6D310A3-00BF-4996-AB0E-D61976C8E89D}" presName="compositeNode" presStyleCnt="0"/>
      <dgm:spPr/>
    </dgm:pt>
    <dgm:pt modelId="{1B7BD7BF-F00C-4514-99D8-20FFC441E8AC}" type="pres">
      <dgm:prSet presAssocID="{D6D310A3-00BF-4996-AB0E-D61976C8E89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F7FA9C2-63B8-4AEB-B27B-84FDE7950992}" type="pres">
      <dgm:prSet presAssocID="{D6D310A3-00BF-4996-AB0E-D61976C8E89D}" presName="parSh" presStyleCnt="0"/>
      <dgm:spPr/>
    </dgm:pt>
    <dgm:pt modelId="{155A749C-37DB-4241-A565-A5FEC46DF839}" type="pres">
      <dgm:prSet presAssocID="{D6D310A3-00BF-4996-AB0E-D61976C8E89D}" presName="lineNode" presStyleLbl="alignAccFollowNode1" presStyleIdx="12" presStyleCnt="15"/>
      <dgm:spPr/>
    </dgm:pt>
    <dgm:pt modelId="{14F87C51-CEFB-4BE4-86D1-E147947CA11B}" type="pres">
      <dgm:prSet presAssocID="{D6D310A3-00BF-4996-AB0E-D61976C8E89D}" presName="lineArrowNode" presStyleLbl="alignAccFollowNode1" presStyleIdx="13" presStyleCnt="15"/>
      <dgm:spPr/>
    </dgm:pt>
    <dgm:pt modelId="{E42B713F-5F97-45A8-B675-6D83A0B68E00}" type="pres">
      <dgm:prSet presAssocID="{213AD3BC-FD75-4A05-B5EE-8D9C949408E4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37BA8A71-DF26-4DB2-B69A-30EBE8D2CD0C}" type="pres">
      <dgm:prSet presAssocID="{213AD3BC-FD75-4A05-B5EE-8D9C949408E4}" presName="spacerBetweenCircleAndCallout" presStyleCnt="0">
        <dgm:presLayoutVars/>
      </dgm:prSet>
      <dgm:spPr/>
    </dgm:pt>
    <dgm:pt modelId="{E524C166-5A16-48CD-9DC4-8867A2BC91BA}" type="pres">
      <dgm:prSet presAssocID="{D6D310A3-00BF-4996-AB0E-D61976C8E89D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CEF19700-8E08-4D91-867B-0EDB25BBD522}" type="presOf" srcId="{9AAB8705-9940-4D56-8B13-45CA6EBF964D}" destId="{19996DF5-CC06-4B70-86C3-7F63CD3E302F}" srcOrd="0" destOrd="0" presId="urn:microsoft.com/office/officeart/2016/7/layout/LinearArrowProcessNumbered"/>
    <dgm:cxn modelId="{46FCBD02-4428-47EC-B69F-97EED5D7ACB1}" type="presOf" srcId="{D6D310A3-00BF-4996-AB0E-D61976C8E89D}" destId="{E524C166-5A16-48CD-9DC4-8867A2BC91BA}" srcOrd="0" destOrd="0" presId="urn:microsoft.com/office/officeart/2016/7/layout/LinearArrowProcessNumbered"/>
    <dgm:cxn modelId="{BDC6BE11-93D6-46D0-933E-8CCFA2BB66DF}" type="presOf" srcId="{213AD3BC-FD75-4A05-B5EE-8D9C949408E4}" destId="{E42B713F-5F97-45A8-B675-6D83A0B68E00}" srcOrd="0" destOrd="0" presId="urn:microsoft.com/office/officeart/2016/7/layout/LinearArrowProcessNumbered"/>
    <dgm:cxn modelId="{B83CA433-E94F-47D7-AFA7-02850AC0065C}" type="presOf" srcId="{70A7B265-6ACE-41A7-83FB-B75FC7D35EAF}" destId="{19B70D7C-56D7-4BD8-AFA7-979C4BF92A02}" srcOrd="0" destOrd="0" presId="urn:microsoft.com/office/officeart/2016/7/layout/LinearArrowProcessNumbered"/>
    <dgm:cxn modelId="{4A844E49-C7A3-4476-8C33-757386B35971}" srcId="{E38A8D7B-7132-4936-A8E4-CEE6C4321FC2}" destId="{056591C4-B843-4603-B058-F53B9653B690}" srcOrd="0" destOrd="0" parTransId="{6F317A4D-B5F3-4960-AA61-7846E223F896}" sibTransId="{20FFB73B-2C7D-4607-984F-B1191080AE7D}"/>
    <dgm:cxn modelId="{8FABAA6C-A462-4351-B7F7-71B6EB35B25D}" srcId="{E38A8D7B-7132-4936-A8E4-CEE6C4321FC2}" destId="{4B88D69A-E34C-4A38-8341-0FC552507365}" srcOrd="3" destOrd="0" parTransId="{17F24EE4-5AB2-4323-9F5C-8C3D189B78A9}" sibTransId="{AC73A157-2A5F-4F86-9563-3AED580A365F}"/>
    <dgm:cxn modelId="{5AA62359-957D-42A8-AE2D-9345E5968148}" type="presOf" srcId="{376EC332-3F52-4FF9-91D2-0021D1A8C5CD}" destId="{19E11D01-AF3D-46B7-8D75-1AE7C5115600}" srcOrd="0" destOrd="0" presId="urn:microsoft.com/office/officeart/2016/7/layout/LinearArrowProcessNumbered"/>
    <dgm:cxn modelId="{7DDED288-3E8F-4C51-BE84-978B7F9301B9}" type="presOf" srcId="{E38A8D7B-7132-4936-A8E4-CEE6C4321FC2}" destId="{1685DE5F-B126-435A-B998-EBDB81FC6801}" srcOrd="0" destOrd="0" presId="urn:microsoft.com/office/officeart/2016/7/layout/LinearArrowProcessNumbered"/>
    <dgm:cxn modelId="{99E2E591-A097-4169-B131-E34EAB0A75FA}" type="presOf" srcId="{056591C4-B843-4603-B058-F53B9653B690}" destId="{3042A368-22D1-4C1B-BFAD-3DA0B23589F3}" srcOrd="0" destOrd="0" presId="urn:microsoft.com/office/officeart/2016/7/layout/LinearArrowProcessNumbered"/>
    <dgm:cxn modelId="{DC2B8792-2123-4B74-A96A-36A6BD0C3A6F}" type="presOf" srcId="{C12261C8-530A-4E78-84F9-F572E64B6280}" destId="{5D7D5294-C86C-486E-A7B9-CEB80CA8889D}" srcOrd="0" destOrd="0" presId="urn:microsoft.com/office/officeart/2016/7/layout/LinearArrowProcessNumbered"/>
    <dgm:cxn modelId="{A71A1C99-B94A-4C1C-84AF-34885AA32490}" srcId="{E38A8D7B-7132-4936-A8E4-CEE6C4321FC2}" destId="{C12261C8-530A-4E78-84F9-F572E64B6280}" srcOrd="2" destOrd="0" parTransId="{71493C29-DAF1-47F2-8799-5FCA19794F46}" sibTransId="{70A7B265-6ACE-41A7-83FB-B75FC7D35EAF}"/>
    <dgm:cxn modelId="{53699EAA-9802-4568-9D98-2BDB99709F34}" srcId="{E38A8D7B-7132-4936-A8E4-CEE6C4321FC2}" destId="{D6D310A3-00BF-4996-AB0E-D61976C8E89D}" srcOrd="4" destOrd="0" parTransId="{CF5ACE8C-E18D-4068-A111-4991C628F877}" sibTransId="{213AD3BC-FD75-4A05-B5EE-8D9C949408E4}"/>
    <dgm:cxn modelId="{295160C6-4692-4F75-917D-731802ADD6B1}" type="presOf" srcId="{20FFB73B-2C7D-4607-984F-B1191080AE7D}" destId="{41D56CB3-7B5F-4C72-B4C9-43E3533D5C06}" srcOrd="0" destOrd="0" presId="urn:microsoft.com/office/officeart/2016/7/layout/LinearArrowProcessNumbered"/>
    <dgm:cxn modelId="{1AED30D0-8AF3-43DD-8E8B-F5C49B5EDF47}" type="presOf" srcId="{4B88D69A-E34C-4A38-8341-0FC552507365}" destId="{AFBBEC7B-8A8F-449F-8F40-6FAAC38CDEC0}" srcOrd="0" destOrd="0" presId="urn:microsoft.com/office/officeart/2016/7/layout/LinearArrowProcessNumbered"/>
    <dgm:cxn modelId="{95085ED5-853A-4D65-8FD8-A3485238F3E3}" srcId="{E38A8D7B-7132-4936-A8E4-CEE6C4321FC2}" destId="{9AAB8705-9940-4D56-8B13-45CA6EBF964D}" srcOrd="1" destOrd="0" parTransId="{896CD530-AC64-4D13-8B7A-5C2D57929A17}" sibTransId="{376EC332-3F52-4FF9-91D2-0021D1A8C5CD}"/>
    <dgm:cxn modelId="{65FFFBDD-2C26-401C-932E-C9135CB46B71}" type="presOf" srcId="{AC73A157-2A5F-4F86-9563-3AED580A365F}" destId="{AFE8BACC-BB72-485F-AC99-4482B08EF0D0}" srcOrd="0" destOrd="0" presId="urn:microsoft.com/office/officeart/2016/7/layout/LinearArrowProcessNumbered"/>
    <dgm:cxn modelId="{D7C7462E-5BEB-4713-B25B-BC0A2896A8B1}" type="presParOf" srcId="{1685DE5F-B126-435A-B998-EBDB81FC6801}" destId="{9844F879-1A5D-456A-8148-F918395E54F5}" srcOrd="0" destOrd="0" presId="urn:microsoft.com/office/officeart/2016/7/layout/LinearArrowProcessNumbered"/>
    <dgm:cxn modelId="{719E0722-DF79-4981-B8D7-B93BEBFB2EAC}" type="presParOf" srcId="{9844F879-1A5D-456A-8148-F918395E54F5}" destId="{AFD9BDE7-A8DF-4389-8A89-78FBD526F17D}" srcOrd="0" destOrd="0" presId="urn:microsoft.com/office/officeart/2016/7/layout/LinearArrowProcessNumbered"/>
    <dgm:cxn modelId="{7D9B0806-2624-47DF-BF37-27F9C5E77B8E}" type="presParOf" srcId="{9844F879-1A5D-456A-8148-F918395E54F5}" destId="{E46ACD6D-5CCB-470F-8CBA-2ECB6A9073EC}" srcOrd="1" destOrd="0" presId="urn:microsoft.com/office/officeart/2016/7/layout/LinearArrowProcessNumbered"/>
    <dgm:cxn modelId="{698B471C-948E-44AA-9B5E-F47492DE30C1}" type="presParOf" srcId="{E46ACD6D-5CCB-470F-8CBA-2ECB6A9073EC}" destId="{4A23FDDB-2C0B-4DD5-A536-6D007C8F8A24}" srcOrd="0" destOrd="0" presId="urn:microsoft.com/office/officeart/2016/7/layout/LinearArrowProcessNumbered"/>
    <dgm:cxn modelId="{9FC6AC18-9088-4C14-9489-362EECB4D992}" type="presParOf" srcId="{E46ACD6D-5CCB-470F-8CBA-2ECB6A9073EC}" destId="{7EC7B7F4-332C-497F-8317-BB2EDFBCE58E}" srcOrd="1" destOrd="0" presId="urn:microsoft.com/office/officeart/2016/7/layout/LinearArrowProcessNumbered"/>
    <dgm:cxn modelId="{C105B3FA-A0FB-4521-8587-89E74F3E8FC8}" type="presParOf" srcId="{E46ACD6D-5CCB-470F-8CBA-2ECB6A9073EC}" destId="{41D56CB3-7B5F-4C72-B4C9-43E3533D5C06}" srcOrd="2" destOrd="0" presId="urn:microsoft.com/office/officeart/2016/7/layout/LinearArrowProcessNumbered"/>
    <dgm:cxn modelId="{0E49AEA7-376D-439C-974F-1916BBE16B7B}" type="presParOf" srcId="{E46ACD6D-5CCB-470F-8CBA-2ECB6A9073EC}" destId="{E54F22D3-9522-4D85-834E-83BCAF22FA34}" srcOrd="3" destOrd="0" presId="urn:microsoft.com/office/officeart/2016/7/layout/LinearArrowProcessNumbered"/>
    <dgm:cxn modelId="{5A8DF01D-F73D-4571-9D47-D4DB93958480}" type="presParOf" srcId="{9844F879-1A5D-456A-8148-F918395E54F5}" destId="{3042A368-22D1-4C1B-BFAD-3DA0B23589F3}" srcOrd="2" destOrd="0" presId="urn:microsoft.com/office/officeart/2016/7/layout/LinearArrowProcessNumbered"/>
    <dgm:cxn modelId="{AA18CAAF-BEE8-4D39-9696-A2B373310585}" type="presParOf" srcId="{1685DE5F-B126-435A-B998-EBDB81FC6801}" destId="{0368F0D0-59C8-40C9-B731-C70E293A1C65}" srcOrd="1" destOrd="0" presId="urn:microsoft.com/office/officeart/2016/7/layout/LinearArrowProcessNumbered"/>
    <dgm:cxn modelId="{0438CA74-58D1-4499-8C01-C72D1B7E209B}" type="presParOf" srcId="{1685DE5F-B126-435A-B998-EBDB81FC6801}" destId="{E3A308C6-1AC9-4D70-BF9E-1D2FADA63EAE}" srcOrd="2" destOrd="0" presId="urn:microsoft.com/office/officeart/2016/7/layout/LinearArrowProcessNumbered"/>
    <dgm:cxn modelId="{9679477E-BEE4-4EC5-94BB-6F03F8974291}" type="presParOf" srcId="{E3A308C6-1AC9-4D70-BF9E-1D2FADA63EAE}" destId="{4077266A-0412-4BDC-870D-84DEDA727B84}" srcOrd="0" destOrd="0" presId="urn:microsoft.com/office/officeart/2016/7/layout/LinearArrowProcessNumbered"/>
    <dgm:cxn modelId="{A8A06405-95F1-4BE3-9F10-66241F169C24}" type="presParOf" srcId="{E3A308C6-1AC9-4D70-BF9E-1D2FADA63EAE}" destId="{0F817D30-D2E4-43D9-90CF-042D50E7E832}" srcOrd="1" destOrd="0" presId="urn:microsoft.com/office/officeart/2016/7/layout/LinearArrowProcessNumbered"/>
    <dgm:cxn modelId="{7D389287-4C88-4C9B-AF4B-FF00CCBE09CC}" type="presParOf" srcId="{0F817D30-D2E4-43D9-90CF-042D50E7E832}" destId="{C7D5E3E6-89B3-4761-8ABA-2ED2CFFEA7AA}" srcOrd="0" destOrd="0" presId="urn:microsoft.com/office/officeart/2016/7/layout/LinearArrowProcessNumbered"/>
    <dgm:cxn modelId="{2E76C5A3-19F6-4BEA-B88D-B29862FACBFB}" type="presParOf" srcId="{0F817D30-D2E4-43D9-90CF-042D50E7E832}" destId="{1331EB06-2065-43D7-B6D9-95B7DD2CBBB7}" srcOrd="1" destOrd="0" presId="urn:microsoft.com/office/officeart/2016/7/layout/LinearArrowProcessNumbered"/>
    <dgm:cxn modelId="{D7C5ADB0-9FA1-452F-A713-6F80EE378FA4}" type="presParOf" srcId="{0F817D30-D2E4-43D9-90CF-042D50E7E832}" destId="{19E11D01-AF3D-46B7-8D75-1AE7C5115600}" srcOrd="2" destOrd="0" presId="urn:microsoft.com/office/officeart/2016/7/layout/LinearArrowProcessNumbered"/>
    <dgm:cxn modelId="{3C38B43E-CBB3-4C2A-9230-71F2F14FBAB2}" type="presParOf" srcId="{0F817D30-D2E4-43D9-90CF-042D50E7E832}" destId="{2CE2517B-84BB-42D3-80C1-DAD579266F3F}" srcOrd="3" destOrd="0" presId="urn:microsoft.com/office/officeart/2016/7/layout/LinearArrowProcessNumbered"/>
    <dgm:cxn modelId="{A10251CA-4CCB-477B-B723-3A508EE77B1E}" type="presParOf" srcId="{E3A308C6-1AC9-4D70-BF9E-1D2FADA63EAE}" destId="{19996DF5-CC06-4B70-86C3-7F63CD3E302F}" srcOrd="2" destOrd="0" presId="urn:microsoft.com/office/officeart/2016/7/layout/LinearArrowProcessNumbered"/>
    <dgm:cxn modelId="{1E9D00D6-0F17-41AA-8C91-904400B2174A}" type="presParOf" srcId="{1685DE5F-B126-435A-B998-EBDB81FC6801}" destId="{4E4B9A59-B7E6-4308-AEEF-528384A3DA1E}" srcOrd="3" destOrd="0" presId="urn:microsoft.com/office/officeart/2016/7/layout/LinearArrowProcessNumbered"/>
    <dgm:cxn modelId="{1D12C584-29F2-4B5C-9C6A-81EC5D8E7C9D}" type="presParOf" srcId="{1685DE5F-B126-435A-B998-EBDB81FC6801}" destId="{E3BB920B-B1C9-4E5A-8B66-13353C3EBA64}" srcOrd="4" destOrd="0" presId="urn:microsoft.com/office/officeart/2016/7/layout/LinearArrowProcessNumbered"/>
    <dgm:cxn modelId="{FB13641A-EEC7-4815-8FF6-DD5EEDFADB37}" type="presParOf" srcId="{E3BB920B-B1C9-4E5A-8B66-13353C3EBA64}" destId="{E90EFB2A-393F-4DF0-9A9E-E1AA88BF21D1}" srcOrd="0" destOrd="0" presId="urn:microsoft.com/office/officeart/2016/7/layout/LinearArrowProcessNumbered"/>
    <dgm:cxn modelId="{192E61FC-BB71-41F9-B5BC-38F9EF79131C}" type="presParOf" srcId="{E3BB920B-B1C9-4E5A-8B66-13353C3EBA64}" destId="{5E70F7E4-273D-4CAA-B20A-B18724123D88}" srcOrd="1" destOrd="0" presId="urn:microsoft.com/office/officeart/2016/7/layout/LinearArrowProcessNumbered"/>
    <dgm:cxn modelId="{058E26FE-EA10-41FF-B9E7-8C2558396738}" type="presParOf" srcId="{5E70F7E4-273D-4CAA-B20A-B18724123D88}" destId="{5AE82C59-B2B7-45C1-A4A7-97A4269EDAAC}" srcOrd="0" destOrd="0" presId="urn:microsoft.com/office/officeart/2016/7/layout/LinearArrowProcessNumbered"/>
    <dgm:cxn modelId="{D8414ECB-804D-4A09-BF93-8DBEFBEA099A}" type="presParOf" srcId="{5E70F7E4-273D-4CAA-B20A-B18724123D88}" destId="{26A5D96C-C6FB-4D6B-8072-FF33E577E2E2}" srcOrd="1" destOrd="0" presId="urn:microsoft.com/office/officeart/2016/7/layout/LinearArrowProcessNumbered"/>
    <dgm:cxn modelId="{174E1E21-A54C-438B-A980-7CDCC2577722}" type="presParOf" srcId="{5E70F7E4-273D-4CAA-B20A-B18724123D88}" destId="{19B70D7C-56D7-4BD8-AFA7-979C4BF92A02}" srcOrd="2" destOrd="0" presId="urn:microsoft.com/office/officeart/2016/7/layout/LinearArrowProcessNumbered"/>
    <dgm:cxn modelId="{3680433A-4B72-4FCA-AB85-BD23858FB6D4}" type="presParOf" srcId="{5E70F7E4-273D-4CAA-B20A-B18724123D88}" destId="{2B6FDAEA-BD52-41CC-BC9B-3C7AC2A60F29}" srcOrd="3" destOrd="0" presId="urn:microsoft.com/office/officeart/2016/7/layout/LinearArrowProcessNumbered"/>
    <dgm:cxn modelId="{4C667E23-225A-4CEC-B4BC-7E751A31F6C7}" type="presParOf" srcId="{E3BB920B-B1C9-4E5A-8B66-13353C3EBA64}" destId="{5D7D5294-C86C-486E-A7B9-CEB80CA8889D}" srcOrd="2" destOrd="0" presId="urn:microsoft.com/office/officeart/2016/7/layout/LinearArrowProcessNumbered"/>
    <dgm:cxn modelId="{133CC923-B701-43DE-B30A-863DCA4A93A7}" type="presParOf" srcId="{1685DE5F-B126-435A-B998-EBDB81FC6801}" destId="{F4508EC6-B943-4117-9CC8-87ECA89596AA}" srcOrd="5" destOrd="0" presId="urn:microsoft.com/office/officeart/2016/7/layout/LinearArrowProcessNumbered"/>
    <dgm:cxn modelId="{4DF94403-600D-47B5-8B18-44585E0D3163}" type="presParOf" srcId="{1685DE5F-B126-435A-B998-EBDB81FC6801}" destId="{AAAB7F56-E1B3-44D8-9CC3-2E48824CB1CC}" srcOrd="6" destOrd="0" presId="urn:microsoft.com/office/officeart/2016/7/layout/LinearArrowProcessNumbered"/>
    <dgm:cxn modelId="{C7776049-50E8-4D8B-A807-FA8A1AAD0794}" type="presParOf" srcId="{AAAB7F56-E1B3-44D8-9CC3-2E48824CB1CC}" destId="{862D3F9D-43D2-4A09-BB60-1B953DBA6DF8}" srcOrd="0" destOrd="0" presId="urn:microsoft.com/office/officeart/2016/7/layout/LinearArrowProcessNumbered"/>
    <dgm:cxn modelId="{BF2FFC16-D5B5-4120-8A22-315C7036758C}" type="presParOf" srcId="{AAAB7F56-E1B3-44D8-9CC3-2E48824CB1CC}" destId="{B91F5328-B28F-47A6-8851-6A6B4EBDEF60}" srcOrd="1" destOrd="0" presId="urn:microsoft.com/office/officeart/2016/7/layout/LinearArrowProcessNumbered"/>
    <dgm:cxn modelId="{3A008E0E-3518-4961-851C-46C96D7F0ECC}" type="presParOf" srcId="{B91F5328-B28F-47A6-8851-6A6B4EBDEF60}" destId="{89E7B905-F46D-4407-BB7D-4ED25E468CE3}" srcOrd="0" destOrd="0" presId="urn:microsoft.com/office/officeart/2016/7/layout/LinearArrowProcessNumbered"/>
    <dgm:cxn modelId="{44772CE0-4E97-497B-A5AE-B432F3714E97}" type="presParOf" srcId="{B91F5328-B28F-47A6-8851-6A6B4EBDEF60}" destId="{D6351032-FB7D-4941-AA69-395A75C561E8}" srcOrd="1" destOrd="0" presId="urn:microsoft.com/office/officeart/2016/7/layout/LinearArrowProcessNumbered"/>
    <dgm:cxn modelId="{880590FD-4335-483C-96E8-0529FFEE11B9}" type="presParOf" srcId="{B91F5328-B28F-47A6-8851-6A6B4EBDEF60}" destId="{AFE8BACC-BB72-485F-AC99-4482B08EF0D0}" srcOrd="2" destOrd="0" presId="urn:microsoft.com/office/officeart/2016/7/layout/LinearArrowProcessNumbered"/>
    <dgm:cxn modelId="{EF0FDAA2-F35D-4786-9B85-1BB23591A64C}" type="presParOf" srcId="{B91F5328-B28F-47A6-8851-6A6B4EBDEF60}" destId="{E7923190-C7F5-4217-AE25-C8FE3FD8313B}" srcOrd="3" destOrd="0" presId="urn:microsoft.com/office/officeart/2016/7/layout/LinearArrowProcessNumbered"/>
    <dgm:cxn modelId="{7BA79CA9-EF1E-4AA5-91D5-E1274E65A806}" type="presParOf" srcId="{AAAB7F56-E1B3-44D8-9CC3-2E48824CB1CC}" destId="{AFBBEC7B-8A8F-449F-8F40-6FAAC38CDEC0}" srcOrd="2" destOrd="0" presId="urn:microsoft.com/office/officeart/2016/7/layout/LinearArrowProcessNumbered"/>
    <dgm:cxn modelId="{1D723822-5EC1-4651-9A91-F08A54690178}" type="presParOf" srcId="{1685DE5F-B126-435A-B998-EBDB81FC6801}" destId="{F0EB51FB-C679-44E5-B509-A61023341497}" srcOrd="7" destOrd="0" presId="urn:microsoft.com/office/officeart/2016/7/layout/LinearArrowProcessNumbered"/>
    <dgm:cxn modelId="{97EFBB2D-1283-46A7-8861-8C900D597C5F}" type="presParOf" srcId="{1685DE5F-B126-435A-B998-EBDB81FC6801}" destId="{758ED967-31BA-455C-9EC5-AA982933D861}" srcOrd="8" destOrd="0" presId="urn:microsoft.com/office/officeart/2016/7/layout/LinearArrowProcessNumbered"/>
    <dgm:cxn modelId="{38D63818-88DD-43A6-A95A-1A9F2A89141F}" type="presParOf" srcId="{758ED967-31BA-455C-9EC5-AA982933D861}" destId="{1B7BD7BF-F00C-4514-99D8-20FFC441E8AC}" srcOrd="0" destOrd="0" presId="urn:microsoft.com/office/officeart/2016/7/layout/LinearArrowProcessNumbered"/>
    <dgm:cxn modelId="{4B2F4D6C-8608-4D9F-B364-16257ECD1B17}" type="presParOf" srcId="{758ED967-31BA-455C-9EC5-AA982933D861}" destId="{DF7FA9C2-63B8-4AEB-B27B-84FDE7950992}" srcOrd="1" destOrd="0" presId="urn:microsoft.com/office/officeart/2016/7/layout/LinearArrowProcessNumbered"/>
    <dgm:cxn modelId="{67C30DCB-0760-41FC-AABF-EC2C4454740A}" type="presParOf" srcId="{DF7FA9C2-63B8-4AEB-B27B-84FDE7950992}" destId="{155A749C-37DB-4241-A565-A5FEC46DF839}" srcOrd="0" destOrd="0" presId="urn:microsoft.com/office/officeart/2016/7/layout/LinearArrowProcessNumbered"/>
    <dgm:cxn modelId="{164EE28F-F38A-43DC-834E-1AAA2A22DA80}" type="presParOf" srcId="{DF7FA9C2-63B8-4AEB-B27B-84FDE7950992}" destId="{14F87C51-CEFB-4BE4-86D1-E147947CA11B}" srcOrd="1" destOrd="0" presId="urn:microsoft.com/office/officeart/2016/7/layout/LinearArrowProcessNumbered"/>
    <dgm:cxn modelId="{28A7974A-56DA-4D28-8D01-4486126FED80}" type="presParOf" srcId="{DF7FA9C2-63B8-4AEB-B27B-84FDE7950992}" destId="{E42B713F-5F97-45A8-B675-6D83A0B68E00}" srcOrd="2" destOrd="0" presId="urn:microsoft.com/office/officeart/2016/7/layout/LinearArrowProcessNumbered"/>
    <dgm:cxn modelId="{A466DA1C-00F3-4E7D-8310-1E03CCAF1FDA}" type="presParOf" srcId="{DF7FA9C2-63B8-4AEB-B27B-84FDE7950992}" destId="{37BA8A71-DF26-4DB2-B69A-30EBE8D2CD0C}" srcOrd="3" destOrd="0" presId="urn:microsoft.com/office/officeart/2016/7/layout/LinearArrowProcessNumbered"/>
    <dgm:cxn modelId="{11BFFAC6-1F02-40B5-83D0-2897ED9EE02B}" type="presParOf" srcId="{758ED967-31BA-455C-9EC5-AA982933D861}" destId="{E524C166-5A16-48CD-9DC4-8867A2BC91B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D7B87-ED05-4898-9729-95A88B79E0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E3B209-4E71-470C-923D-DF01E2B33BD6}">
      <dgm:prSet/>
      <dgm:spPr/>
      <dgm:t>
        <a:bodyPr/>
        <a:lstStyle/>
        <a:p>
          <a:pPr>
            <a:defRPr cap="all"/>
          </a:pPr>
          <a:r>
            <a:rPr lang="en-US"/>
            <a:t>Job Titles and Seniority: Job titles and seniority often correlate with income levels</a:t>
          </a:r>
        </a:p>
      </dgm:t>
    </dgm:pt>
    <dgm:pt modelId="{8B5ACCC0-73E9-4202-9A75-F7C38002083C}" type="parTrans" cxnId="{597A2F59-2089-491E-ADA4-51051129BB2B}">
      <dgm:prSet/>
      <dgm:spPr/>
      <dgm:t>
        <a:bodyPr/>
        <a:lstStyle/>
        <a:p>
          <a:endParaRPr lang="en-US"/>
        </a:p>
      </dgm:t>
    </dgm:pt>
    <dgm:pt modelId="{B33A3184-27CD-46E1-8A29-709D0817039A}" type="sibTrans" cxnId="{597A2F59-2089-491E-ADA4-51051129BB2B}">
      <dgm:prSet/>
      <dgm:spPr/>
      <dgm:t>
        <a:bodyPr/>
        <a:lstStyle/>
        <a:p>
          <a:endParaRPr lang="en-US"/>
        </a:p>
      </dgm:t>
    </dgm:pt>
    <dgm:pt modelId="{6814CECE-23CB-4BBA-9113-ED3A5FF6FFB4}">
      <dgm:prSet/>
      <dgm:spPr/>
      <dgm:t>
        <a:bodyPr/>
        <a:lstStyle/>
        <a:p>
          <a:pPr>
            <a:defRPr cap="all"/>
          </a:pPr>
          <a:r>
            <a:rPr lang="en-US"/>
            <a:t>Company Size: The size of the companies where these profiles work can also be indicative of income</a:t>
          </a:r>
        </a:p>
      </dgm:t>
    </dgm:pt>
    <dgm:pt modelId="{C079A005-CF56-48B2-BD66-D30A50ECC3C2}" type="parTrans" cxnId="{16C935B9-BD75-48E7-8A00-60D5429B2819}">
      <dgm:prSet/>
      <dgm:spPr/>
      <dgm:t>
        <a:bodyPr/>
        <a:lstStyle/>
        <a:p>
          <a:endParaRPr lang="en-US"/>
        </a:p>
      </dgm:t>
    </dgm:pt>
    <dgm:pt modelId="{3A981705-44AB-4B54-9024-4BD5D4E0498B}" type="sibTrans" cxnId="{16C935B9-BD75-48E7-8A00-60D5429B2819}">
      <dgm:prSet/>
      <dgm:spPr/>
      <dgm:t>
        <a:bodyPr/>
        <a:lstStyle/>
        <a:p>
          <a:endParaRPr lang="en-US"/>
        </a:p>
      </dgm:t>
    </dgm:pt>
    <dgm:pt modelId="{7740E1B6-98B4-4449-9D9C-ECCBE485141E}">
      <dgm:prSet/>
      <dgm:spPr/>
      <dgm:t>
        <a:bodyPr/>
        <a:lstStyle/>
        <a:p>
          <a:pPr>
            <a:defRPr cap="all"/>
          </a:pPr>
          <a:r>
            <a:rPr lang="en-US"/>
            <a:t>Industry: Different industries offer different salary levels</a:t>
          </a:r>
        </a:p>
      </dgm:t>
    </dgm:pt>
    <dgm:pt modelId="{B1EAACBA-8DDB-4239-926E-2AB77C02F06A}" type="parTrans" cxnId="{21C1F52E-D62C-4468-A211-67F5FB749528}">
      <dgm:prSet/>
      <dgm:spPr/>
      <dgm:t>
        <a:bodyPr/>
        <a:lstStyle/>
        <a:p>
          <a:endParaRPr lang="en-US"/>
        </a:p>
      </dgm:t>
    </dgm:pt>
    <dgm:pt modelId="{69562010-9315-4710-A934-7D0677D180A1}" type="sibTrans" cxnId="{21C1F52E-D62C-4468-A211-67F5FB749528}">
      <dgm:prSet/>
      <dgm:spPr/>
      <dgm:t>
        <a:bodyPr/>
        <a:lstStyle/>
        <a:p>
          <a:endParaRPr lang="en-US"/>
        </a:p>
      </dgm:t>
    </dgm:pt>
    <dgm:pt modelId="{69E82574-A793-4662-9E25-59EE144C2426}">
      <dgm:prSet/>
      <dgm:spPr/>
      <dgm:t>
        <a:bodyPr/>
        <a:lstStyle/>
        <a:p>
          <a:pPr>
            <a:defRPr cap="all"/>
          </a:pPr>
          <a:r>
            <a:rPr lang="en-US"/>
            <a:t>Consult with Data Analysts or Data Scientists: If we have the budget and the data, consider consulting with data analysts or data scientists who specialize in building models to estimate income ranges</a:t>
          </a:r>
        </a:p>
      </dgm:t>
    </dgm:pt>
    <dgm:pt modelId="{EC0D0285-71F3-4BD0-B1C6-A0C16C5D86A7}" type="parTrans" cxnId="{95E1642F-D3E7-48DE-B20A-BCE0B30CD442}">
      <dgm:prSet/>
      <dgm:spPr/>
      <dgm:t>
        <a:bodyPr/>
        <a:lstStyle/>
        <a:p>
          <a:endParaRPr lang="en-US"/>
        </a:p>
      </dgm:t>
    </dgm:pt>
    <dgm:pt modelId="{6C020278-0F7B-453A-99EC-72764694DE60}" type="sibTrans" cxnId="{95E1642F-D3E7-48DE-B20A-BCE0B30CD442}">
      <dgm:prSet/>
      <dgm:spPr/>
      <dgm:t>
        <a:bodyPr/>
        <a:lstStyle/>
        <a:p>
          <a:endParaRPr lang="en-US"/>
        </a:p>
      </dgm:t>
    </dgm:pt>
    <dgm:pt modelId="{CCD095A7-797E-4A8F-99A6-4CD1234317A1}">
      <dgm:prSet/>
      <dgm:spPr/>
      <dgm:t>
        <a:bodyPr/>
        <a:lstStyle/>
        <a:p>
          <a:pPr>
            <a:defRPr cap="all"/>
          </a:pPr>
          <a:r>
            <a:rPr lang="en-US"/>
            <a:t>Connections: People with many LinkedIn connections may be more established in their field, which could correlate with higher incomes</a:t>
          </a:r>
        </a:p>
      </dgm:t>
    </dgm:pt>
    <dgm:pt modelId="{256A1312-AAE1-4D0A-8EBE-D5475F32EAB3}" type="parTrans" cxnId="{7C03F98F-B6F5-491F-8BC1-30B233754B2A}">
      <dgm:prSet/>
      <dgm:spPr/>
      <dgm:t>
        <a:bodyPr/>
        <a:lstStyle/>
        <a:p>
          <a:endParaRPr lang="en-US"/>
        </a:p>
      </dgm:t>
    </dgm:pt>
    <dgm:pt modelId="{41B08BE0-5A08-4DC9-9238-82CF1C6566A6}" type="sibTrans" cxnId="{7C03F98F-B6F5-491F-8BC1-30B233754B2A}">
      <dgm:prSet/>
      <dgm:spPr/>
      <dgm:t>
        <a:bodyPr/>
        <a:lstStyle/>
        <a:p>
          <a:endParaRPr lang="en-US"/>
        </a:p>
      </dgm:t>
    </dgm:pt>
    <dgm:pt modelId="{C2D6587F-B834-4E7B-ADD0-3134436D0108}" type="pres">
      <dgm:prSet presAssocID="{337D7B87-ED05-4898-9729-95A88B79E005}" presName="root" presStyleCnt="0">
        <dgm:presLayoutVars>
          <dgm:dir/>
          <dgm:resizeHandles val="exact"/>
        </dgm:presLayoutVars>
      </dgm:prSet>
      <dgm:spPr/>
    </dgm:pt>
    <dgm:pt modelId="{E935B7D2-4A26-4D9F-8D5B-892A7664D522}" type="pres">
      <dgm:prSet presAssocID="{35E3B209-4E71-470C-923D-DF01E2B33BD6}" presName="compNode" presStyleCnt="0"/>
      <dgm:spPr/>
    </dgm:pt>
    <dgm:pt modelId="{7E1B967D-401E-4738-8704-5106C5B21156}" type="pres">
      <dgm:prSet presAssocID="{35E3B209-4E71-470C-923D-DF01E2B33BD6}" presName="iconBgRect" presStyleLbl="bgShp" presStyleIdx="0" presStyleCnt="5"/>
      <dgm:spPr/>
    </dgm:pt>
    <dgm:pt modelId="{7338CDA2-5A15-41F7-A491-FDAC62D16128}" type="pres">
      <dgm:prSet presAssocID="{35E3B209-4E71-470C-923D-DF01E2B33B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D58AD95-CAC3-42CA-A5A5-2DE0504174BF}" type="pres">
      <dgm:prSet presAssocID="{35E3B209-4E71-470C-923D-DF01E2B33BD6}" presName="spaceRect" presStyleCnt="0"/>
      <dgm:spPr/>
    </dgm:pt>
    <dgm:pt modelId="{2E4CDD3D-A2D5-4743-B30D-8A16C9568673}" type="pres">
      <dgm:prSet presAssocID="{35E3B209-4E71-470C-923D-DF01E2B33BD6}" presName="textRect" presStyleLbl="revTx" presStyleIdx="0" presStyleCnt="5">
        <dgm:presLayoutVars>
          <dgm:chMax val="1"/>
          <dgm:chPref val="1"/>
        </dgm:presLayoutVars>
      </dgm:prSet>
      <dgm:spPr/>
    </dgm:pt>
    <dgm:pt modelId="{C1179652-85C2-403B-8C7A-1CDBD7EE3477}" type="pres">
      <dgm:prSet presAssocID="{B33A3184-27CD-46E1-8A29-709D0817039A}" presName="sibTrans" presStyleCnt="0"/>
      <dgm:spPr/>
    </dgm:pt>
    <dgm:pt modelId="{F1230313-DD7B-4E5A-A6ED-AB9020C22F74}" type="pres">
      <dgm:prSet presAssocID="{6814CECE-23CB-4BBA-9113-ED3A5FF6FFB4}" presName="compNode" presStyleCnt="0"/>
      <dgm:spPr/>
    </dgm:pt>
    <dgm:pt modelId="{E0004C2E-0AB4-474A-B857-ACD389B2DD4D}" type="pres">
      <dgm:prSet presAssocID="{6814CECE-23CB-4BBA-9113-ED3A5FF6FFB4}" presName="iconBgRect" presStyleLbl="bgShp" presStyleIdx="1" presStyleCnt="5"/>
      <dgm:spPr/>
    </dgm:pt>
    <dgm:pt modelId="{B74B1A9F-5FB1-4A1C-9922-E8516E6DFDE2}" type="pres">
      <dgm:prSet presAssocID="{6814CECE-23CB-4BBA-9113-ED3A5FF6FF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48E5318-65CA-408A-9C6B-9810D74A5861}" type="pres">
      <dgm:prSet presAssocID="{6814CECE-23CB-4BBA-9113-ED3A5FF6FFB4}" presName="spaceRect" presStyleCnt="0"/>
      <dgm:spPr/>
    </dgm:pt>
    <dgm:pt modelId="{50C38C98-42CF-4223-9E25-08B622DE8698}" type="pres">
      <dgm:prSet presAssocID="{6814CECE-23CB-4BBA-9113-ED3A5FF6FFB4}" presName="textRect" presStyleLbl="revTx" presStyleIdx="1" presStyleCnt="5">
        <dgm:presLayoutVars>
          <dgm:chMax val="1"/>
          <dgm:chPref val="1"/>
        </dgm:presLayoutVars>
      </dgm:prSet>
      <dgm:spPr/>
    </dgm:pt>
    <dgm:pt modelId="{4D5B8362-162C-4341-9954-4184888413AC}" type="pres">
      <dgm:prSet presAssocID="{3A981705-44AB-4B54-9024-4BD5D4E0498B}" presName="sibTrans" presStyleCnt="0"/>
      <dgm:spPr/>
    </dgm:pt>
    <dgm:pt modelId="{7EE08833-32F1-4A89-A0A9-C851F9241219}" type="pres">
      <dgm:prSet presAssocID="{7740E1B6-98B4-4449-9D9C-ECCBE485141E}" presName="compNode" presStyleCnt="0"/>
      <dgm:spPr/>
    </dgm:pt>
    <dgm:pt modelId="{0A4F4F4D-F6EA-42D2-8DA5-9CF6491159EB}" type="pres">
      <dgm:prSet presAssocID="{7740E1B6-98B4-4449-9D9C-ECCBE485141E}" presName="iconBgRect" presStyleLbl="bgShp" presStyleIdx="2" presStyleCnt="5"/>
      <dgm:spPr/>
    </dgm:pt>
    <dgm:pt modelId="{EE3D1FBA-C8A7-4D51-8C8B-7BFF0C8C53CD}" type="pres">
      <dgm:prSet presAssocID="{7740E1B6-98B4-4449-9D9C-ECCBE48514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DE475FC-8A22-4A90-B171-39AE8A665DCF}" type="pres">
      <dgm:prSet presAssocID="{7740E1B6-98B4-4449-9D9C-ECCBE485141E}" presName="spaceRect" presStyleCnt="0"/>
      <dgm:spPr/>
    </dgm:pt>
    <dgm:pt modelId="{5A17C16F-8A65-4D46-92F1-E3B5C64527B0}" type="pres">
      <dgm:prSet presAssocID="{7740E1B6-98B4-4449-9D9C-ECCBE485141E}" presName="textRect" presStyleLbl="revTx" presStyleIdx="2" presStyleCnt="5">
        <dgm:presLayoutVars>
          <dgm:chMax val="1"/>
          <dgm:chPref val="1"/>
        </dgm:presLayoutVars>
      </dgm:prSet>
      <dgm:spPr/>
    </dgm:pt>
    <dgm:pt modelId="{955F2219-23DA-4320-9DD9-3EA150E7A607}" type="pres">
      <dgm:prSet presAssocID="{69562010-9315-4710-A934-7D0677D180A1}" presName="sibTrans" presStyleCnt="0"/>
      <dgm:spPr/>
    </dgm:pt>
    <dgm:pt modelId="{26E3AC6C-4A86-4423-8789-CA894B4DBAED}" type="pres">
      <dgm:prSet presAssocID="{69E82574-A793-4662-9E25-59EE144C2426}" presName="compNode" presStyleCnt="0"/>
      <dgm:spPr/>
    </dgm:pt>
    <dgm:pt modelId="{5D29EFB4-6FD6-4282-8594-773CC5AB6F3D}" type="pres">
      <dgm:prSet presAssocID="{69E82574-A793-4662-9E25-59EE144C2426}" presName="iconBgRect" presStyleLbl="bgShp" presStyleIdx="3" presStyleCnt="5"/>
      <dgm:spPr/>
    </dgm:pt>
    <dgm:pt modelId="{71EC8317-1D86-4214-AE77-881F9B8A39EF}" type="pres">
      <dgm:prSet presAssocID="{69E82574-A793-4662-9E25-59EE144C24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B40A07E-F094-4ABE-BCE5-C90C79B6FDC9}" type="pres">
      <dgm:prSet presAssocID="{69E82574-A793-4662-9E25-59EE144C2426}" presName="spaceRect" presStyleCnt="0"/>
      <dgm:spPr/>
    </dgm:pt>
    <dgm:pt modelId="{1205F7D2-29FE-4F70-91CE-3F5F2C363366}" type="pres">
      <dgm:prSet presAssocID="{69E82574-A793-4662-9E25-59EE144C2426}" presName="textRect" presStyleLbl="revTx" presStyleIdx="3" presStyleCnt="5">
        <dgm:presLayoutVars>
          <dgm:chMax val="1"/>
          <dgm:chPref val="1"/>
        </dgm:presLayoutVars>
      </dgm:prSet>
      <dgm:spPr/>
    </dgm:pt>
    <dgm:pt modelId="{CCFEBD1C-1DC9-4265-8C77-ED39CDB5B04D}" type="pres">
      <dgm:prSet presAssocID="{6C020278-0F7B-453A-99EC-72764694DE60}" presName="sibTrans" presStyleCnt="0"/>
      <dgm:spPr/>
    </dgm:pt>
    <dgm:pt modelId="{E44DD77E-E460-4085-9644-0D06238C364D}" type="pres">
      <dgm:prSet presAssocID="{CCD095A7-797E-4A8F-99A6-4CD1234317A1}" presName="compNode" presStyleCnt="0"/>
      <dgm:spPr/>
    </dgm:pt>
    <dgm:pt modelId="{DACE37D8-2CC5-4065-A266-BB3F74064FB3}" type="pres">
      <dgm:prSet presAssocID="{CCD095A7-797E-4A8F-99A6-4CD1234317A1}" presName="iconBgRect" presStyleLbl="bgShp" presStyleIdx="4" presStyleCnt="5"/>
      <dgm:spPr/>
    </dgm:pt>
    <dgm:pt modelId="{4482D573-1101-49B5-83E4-2775999F758E}" type="pres">
      <dgm:prSet presAssocID="{CCD095A7-797E-4A8F-99A6-4CD1234317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3406E07D-6DDB-48C4-AAF1-05E1DB70253D}" type="pres">
      <dgm:prSet presAssocID="{CCD095A7-797E-4A8F-99A6-4CD1234317A1}" presName="spaceRect" presStyleCnt="0"/>
      <dgm:spPr/>
    </dgm:pt>
    <dgm:pt modelId="{21A89664-91AA-4910-AF48-204C87501BC6}" type="pres">
      <dgm:prSet presAssocID="{CCD095A7-797E-4A8F-99A6-4CD1234317A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BA551E-2EF6-4373-A164-C0CE608BF692}" type="presOf" srcId="{337D7B87-ED05-4898-9729-95A88B79E005}" destId="{C2D6587F-B834-4E7B-ADD0-3134436D0108}" srcOrd="0" destOrd="0" presId="urn:microsoft.com/office/officeart/2018/5/layout/IconCircleLabelList"/>
    <dgm:cxn modelId="{21C1F52E-D62C-4468-A211-67F5FB749528}" srcId="{337D7B87-ED05-4898-9729-95A88B79E005}" destId="{7740E1B6-98B4-4449-9D9C-ECCBE485141E}" srcOrd="2" destOrd="0" parTransId="{B1EAACBA-8DDB-4239-926E-2AB77C02F06A}" sibTransId="{69562010-9315-4710-A934-7D0677D180A1}"/>
    <dgm:cxn modelId="{95E1642F-D3E7-48DE-B20A-BCE0B30CD442}" srcId="{337D7B87-ED05-4898-9729-95A88B79E005}" destId="{69E82574-A793-4662-9E25-59EE144C2426}" srcOrd="3" destOrd="0" parTransId="{EC0D0285-71F3-4BD0-B1C6-A0C16C5D86A7}" sibTransId="{6C020278-0F7B-453A-99EC-72764694DE60}"/>
    <dgm:cxn modelId="{597A2F59-2089-491E-ADA4-51051129BB2B}" srcId="{337D7B87-ED05-4898-9729-95A88B79E005}" destId="{35E3B209-4E71-470C-923D-DF01E2B33BD6}" srcOrd="0" destOrd="0" parTransId="{8B5ACCC0-73E9-4202-9A75-F7C38002083C}" sibTransId="{B33A3184-27CD-46E1-8A29-709D0817039A}"/>
    <dgm:cxn modelId="{C4F5978C-98E6-4ACB-A20A-464B5D5BF5B7}" type="presOf" srcId="{35E3B209-4E71-470C-923D-DF01E2B33BD6}" destId="{2E4CDD3D-A2D5-4743-B30D-8A16C9568673}" srcOrd="0" destOrd="0" presId="urn:microsoft.com/office/officeart/2018/5/layout/IconCircleLabelList"/>
    <dgm:cxn modelId="{7C03F98F-B6F5-491F-8BC1-30B233754B2A}" srcId="{337D7B87-ED05-4898-9729-95A88B79E005}" destId="{CCD095A7-797E-4A8F-99A6-4CD1234317A1}" srcOrd="4" destOrd="0" parTransId="{256A1312-AAE1-4D0A-8EBE-D5475F32EAB3}" sibTransId="{41B08BE0-5A08-4DC9-9238-82CF1C6566A6}"/>
    <dgm:cxn modelId="{BD42489F-A7B2-4282-BF74-FAA31D05342E}" type="presOf" srcId="{6814CECE-23CB-4BBA-9113-ED3A5FF6FFB4}" destId="{50C38C98-42CF-4223-9E25-08B622DE8698}" srcOrd="0" destOrd="0" presId="urn:microsoft.com/office/officeart/2018/5/layout/IconCircleLabelList"/>
    <dgm:cxn modelId="{13A3AFB7-AAB8-4C37-BEA3-3898FD620266}" type="presOf" srcId="{CCD095A7-797E-4A8F-99A6-4CD1234317A1}" destId="{21A89664-91AA-4910-AF48-204C87501BC6}" srcOrd="0" destOrd="0" presId="urn:microsoft.com/office/officeart/2018/5/layout/IconCircleLabelList"/>
    <dgm:cxn modelId="{16C935B9-BD75-48E7-8A00-60D5429B2819}" srcId="{337D7B87-ED05-4898-9729-95A88B79E005}" destId="{6814CECE-23CB-4BBA-9113-ED3A5FF6FFB4}" srcOrd="1" destOrd="0" parTransId="{C079A005-CF56-48B2-BD66-D30A50ECC3C2}" sibTransId="{3A981705-44AB-4B54-9024-4BD5D4E0498B}"/>
    <dgm:cxn modelId="{03BC62CC-8F58-43D4-9F19-0EF0E9605D26}" type="presOf" srcId="{7740E1B6-98B4-4449-9D9C-ECCBE485141E}" destId="{5A17C16F-8A65-4D46-92F1-E3B5C64527B0}" srcOrd="0" destOrd="0" presId="urn:microsoft.com/office/officeart/2018/5/layout/IconCircleLabelList"/>
    <dgm:cxn modelId="{F2CCF8F3-DD19-43A9-A123-5BB2AD3319D8}" type="presOf" srcId="{69E82574-A793-4662-9E25-59EE144C2426}" destId="{1205F7D2-29FE-4F70-91CE-3F5F2C363366}" srcOrd="0" destOrd="0" presId="urn:microsoft.com/office/officeart/2018/5/layout/IconCircleLabelList"/>
    <dgm:cxn modelId="{4B3FABB3-F9A0-43E5-A39B-C3E7AC14849F}" type="presParOf" srcId="{C2D6587F-B834-4E7B-ADD0-3134436D0108}" destId="{E935B7D2-4A26-4D9F-8D5B-892A7664D522}" srcOrd="0" destOrd="0" presId="urn:microsoft.com/office/officeart/2018/5/layout/IconCircleLabelList"/>
    <dgm:cxn modelId="{735A0DBD-B10F-4EE9-974E-253700F60770}" type="presParOf" srcId="{E935B7D2-4A26-4D9F-8D5B-892A7664D522}" destId="{7E1B967D-401E-4738-8704-5106C5B21156}" srcOrd="0" destOrd="0" presId="urn:microsoft.com/office/officeart/2018/5/layout/IconCircleLabelList"/>
    <dgm:cxn modelId="{93EF58D7-BF61-4CB7-B4C5-9873EDBC9109}" type="presParOf" srcId="{E935B7D2-4A26-4D9F-8D5B-892A7664D522}" destId="{7338CDA2-5A15-41F7-A491-FDAC62D16128}" srcOrd="1" destOrd="0" presId="urn:microsoft.com/office/officeart/2018/5/layout/IconCircleLabelList"/>
    <dgm:cxn modelId="{10DBEC0C-9452-4A02-956D-14EA74C190F9}" type="presParOf" srcId="{E935B7D2-4A26-4D9F-8D5B-892A7664D522}" destId="{2D58AD95-CAC3-42CA-A5A5-2DE0504174BF}" srcOrd="2" destOrd="0" presId="urn:microsoft.com/office/officeart/2018/5/layout/IconCircleLabelList"/>
    <dgm:cxn modelId="{6F9823E6-1621-40E1-A1D2-1608C73ED5D9}" type="presParOf" srcId="{E935B7D2-4A26-4D9F-8D5B-892A7664D522}" destId="{2E4CDD3D-A2D5-4743-B30D-8A16C9568673}" srcOrd="3" destOrd="0" presId="urn:microsoft.com/office/officeart/2018/5/layout/IconCircleLabelList"/>
    <dgm:cxn modelId="{37529B2A-D12C-47F6-9E98-136CBD622111}" type="presParOf" srcId="{C2D6587F-B834-4E7B-ADD0-3134436D0108}" destId="{C1179652-85C2-403B-8C7A-1CDBD7EE3477}" srcOrd="1" destOrd="0" presId="urn:microsoft.com/office/officeart/2018/5/layout/IconCircleLabelList"/>
    <dgm:cxn modelId="{F078D189-CF59-4624-AD1D-F5897CFE8A18}" type="presParOf" srcId="{C2D6587F-B834-4E7B-ADD0-3134436D0108}" destId="{F1230313-DD7B-4E5A-A6ED-AB9020C22F74}" srcOrd="2" destOrd="0" presId="urn:microsoft.com/office/officeart/2018/5/layout/IconCircleLabelList"/>
    <dgm:cxn modelId="{61E1BA50-C558-4D0C-B815-C23E08A5D237}" type="presParOf" srcId="{F1230313-DD7B-4E5A-A6ED-AB9020C22F74}" destId="{E0004C2E-0AB4-474A-B857-ACD389B2DD4D}" srcOrd="0" destOrd="0" presId="urn:microsoft.com/office/officeart/2018/5/layout/IconCircleLabelList"/>
    <dgm:cxn modelId="{AF5B17F8-14CF-4BB7-AD2F-F959003D3344}" type="presParOf" srcId="{F1230313-DD7B-4E5A-A6ED-AB9020C22F74}" destId="{B74B1A9F-5FB1-4A1C-9922-E8516E6DFDE2}" srcOrd="1" destOrd="0" presId="urn:microsoft.com/office/officeart/2018/5/layout/IconCircleLabelList"/>
    <dgm:cxn modelId="{9DEE1C36-67CB-4938-AA2F-49859CE0B823}" type="presParOf" srcId="{F1230313-DD7B-4E5A-A6ED-AB9020C22F74}" destId="{448E5318-65CA-408A-9C6B-9810D74A5861}" srcOrd="2" destOrd="0" presId="urn:microsoft.com/office/officeart/2018/5/layout/IconCircleLabelList"/>
    <dgm:cxn modelId="{CBEF4D51-2575-43FF-BF82-3279B039F71E}" type="presParOf" srcId="{F1230313-DD7B-4E5A-A6ED-AB9020C22F74}" destId="{50C38C98-42CF-4223-9E25-08B622DE8698}" srcOrd="3" destOrd="0" presId="urn:microsoft.com/office/officeart/2018/5/layout/IconCircleLabelList"/>
    <dgm:cxn modelId="{906805C1-1931-4469-8EDF-5BA8F13E862E}" type="presParOf" srcId="{C2D6587F-B834-4E7B-ADD0-3134436D0108}" destId="{4D5B8362-162C-4341-9954-4184888413AC}" srcOrd="3" destOrd="0" presId="urn:microsoft.com/office/officeart/2018/5/layout/IconCircleLabelList"/>
    <dgm:cxn modelId="{F02F6810-CDC1-4FB3-B835-CBC933E49BFF}" type="presParOf" srcId="{C2D6587F-B834-4E7B-ADD0-3134436D0108}" destId="{7EE08833-32F1-4A89-A0A9-C851F9241219}" srcOrd="4" destOrd="0" presId="urn:microsoft.com/office/officeart/2018/5/layout/IconCircleLabelList"/>
    <dgm:cxn modelId="{BD3609B3-32D3-408E-9B80-B199B98146F8}" type="presParOf" srcId="{7EE08833-32F1-4A89-A0A9-C851F9241219}" destId="{0A4F4F4D-F6EA-42D2-8DA5-9CF6491159EB}" srcOrd="0" destOrd="0" presId="urn:microsoft.com/office/officeart/2018/5/layout/IconCircleLabelList"/>
    <dgm:cxn modelId="{55DF713D-C2E0-4593-994E-28EB7307422A}" type="presParOf" srcId="{7EE08833-32F1-4A89-A0A9-C851F9241219}" destId="{EE3D1FBA-C8A7-4D51-8C8B-7BFF0C8C53CD}" srcOrd="1" destOrd="0" presId="urn:microsoft.com/office/officeart/2018/5/layout/IconCircleLabelList"/>
    <dgm:cxn modelId="{A0E882A0-0032-4E15-8DEC-D804C558D86B}" type="presParOf" srcId="{7EE08833-32F1-4A89-A0A9-C851F9241219}" destId="{2DE475FC-8A22-4A90-B171-39AE8A665DCF}" srcOrd="2" destOrd="0" presId="urn:microsoft.com/office/officeart/2018/5/layout/IconCircleLabelList"/>
    <dgm:cxn modelId="{DE28573A-CF64-4D36-9459-4E10484E9FEA}" type="presParOf" srcId="{7EE08833-32F1-4A89-A0A9-C851F9241219}" destId="{5A17C16F-8A65-4D46-92F1-E3B5C64527B0}" srcOrd="3" destOrd="0" presId="urn:microsoft.com/office/officeart/2018/5/layout/IconCircleLabelList"/>
    <dgm:cxn modelId="{FE2D43AB-9367-43E6-AEF1-77495F4743FB}" type="presParOf" srcId="{C2D6587F-B834-4E7B-ADD0-3134436D0108}" destId="{955F2219-23DA-4320-9DD9-3EA150E7A607}" srcOrd="5" destOrd="0" presId="urn:microsoft.com/office/officeart/2018/5/layout/IconCircleLabelList"/>
    <dgm:cxn modelId="{FED866ED-6F02-44CF-A9C0-5660F74A89ED}" type="presParOf" srcId="{C2D6587F-B834-4E7B-ADD0-3134436D0108}" destId="{26E3AC6C-4A86-4423-8789-CA894B4DBAED}" srcOrd="6" destOrd="0" presId="urn:microsoft.com/office/officeart/2018/5/layout/IconCircleLabelList"/>
    <dgm:cxn modelId="{46BFAE24-9DC9-4DDF-B337-CCC206BA840D}" type="presParOf" srcId="{26E3AC6C-4A86-4423-8789-CA894B4DBAED}" destId="{5D29EFB4-6FD6-4282-8594-773CC5AB6F3D}" srcOrd="0" destOrd="0" presId="urn:microsoft.com/office/officeart/2018/5/layout/IconCircleLabelList"/>
    <dgm:cxn modelId="{1FA20A5A-374F-4498-B811-42C8CB3615BD}" type="presParOf" srcId="{26E3AC6C-4A86-4423-8789-CA894B4DBAED}" destId="{71EC8317-1D86-4214-AE77-881F9B8A39EF}" srcOrd="1" destOrd="0" presId="urn:microsoft.com/office/officeart/2018/5/layout/IconCircleLabelList"/>
    <dgm:cxn modelId="{C3D7201B-35F3-4F24-8103-3E209559F613}" type="presParOf" srcId="{26E3AC6C-4A86-4423-8789-CA894B4DBAED}" destId="{CB40A07E-F094-4ABE-BCE5-C90C79B6FDC9}" srcOrd="2" destOrd="0" presId="urn:microsoft.com/office/officeart/2018/5/layout/IconCircleLabelList"/>
    <dgm:cxn modelId="{74CB066B-B0AF-4D92-A6CE-4577CB7D97BD}" type="presParOf" srcId="{26E3AC6C-4A86-4423-8789-CA894B4DBAED}" destId="{1205F7D2-29FE-4F70-91CE-3F5F2C363366}" srcOrd="3" destOrd="0" presId="urn:microsoft.com/office/officeart/2018/5/layout/IconCircleLabelList"/>
    <dgm:cxn modelId="{37FE76C0-EC64-4987-9CAC-06DC654C0B81}" type="presParOf" srcId="{C2D6587F-B834-4E7B-ADD0-3134436D0108}" destId="{CCFEBD1C-1DC9-4265-8C77-ED39CDB5B04D}" srcOrd="7" destOrd="0" presId="urn:microsoft.com/office/officeart/2018/5/layout/IconCircleLabelList"/>
    <dgm:cxn modelId="{840123E1-6452-4152-BE21-EF06D009CEBF}" type="presParOf" srcId="{C2D6587F-B834-4E7B-ADD0-3134436D0108}" destId="{E44DD77E-E460-4085-9644-0D06238C364D}" srcOrd="8" destOrd="0" presId="urn:microsoft.com/office/officeart/2018/5/layout/IconCircleLabelList"/>
    <dgm:cxn modelId="{93412F88-62B6-4857-8800-736904B2C84C}" type="presParOf" srcId="{E44DD77E-E460-4085-9644-0D06238C364D}" destId="{DACE37D8-2CC5-4065-A266-BB3F74064FB3}" srcOrd="0" destOrd="0" presId="urn:microsoft.com/office/officeart/2018/5/layout/IconCircleLabelList"/>
    <dgm:cxn modelId="{FE0A80FF-2D18-4DE1-8585-F2F1ED9F561A}" type="presParOf" srcId="{E44DD77E-E460-4085-9644-0D06238C364D}" destId="{4482D573-1101-49B5-83E4-2775999F758E}" srcOrd="1" destOrd="0" presId="urn:microsoft.com/office/officeart/2018/5/layout/IconCircleLabelList"/>
    <dgm:cxn modelId="{097F3263-9CF0-473F-966E-A05857A3112B}" type="presParOf" srcId="{E44DD77E-E460-4085-9644-0D06238C364D}" destId="{3406E07D-6DDB-48C4-AAF1-05E1DB70253D}" srcOrd="2" destOrd="0" presId="urn:microsoft.com/office/officeart/2018/5/layout/IconCircleLabelList"/>
    <dgm:cxn modelId="{9547702C-9BD8-41CA-8164-3539164F4F40}" type="presParOf" srcId="{E44DD77E-E460-4085-9644-0D06238C364D}" destId="{21A89664-91AA-4910-AF48-204C87501B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5622E0-7A38-46BE-B89C-ADC08951BE6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F5B2C2-6CAD-4802-8AFD-68D8B5E6F40A}">
      <dgm:prSet/>
      <dgm:spPr/>
      <dgm:t>
        <a:bodyPr/>
        <a:lstStyle/>
        <a:p>
          <a:r>
            <a:rPr lang="en-US"/>
            <a:t>Manually search for each company on LinkedIn by entering the company name in the LinkedIn search bar</a:t>
          </a:r>
        </a:p>
      </dgm:t>
    </dgm:pt>
    <dgm:pt modelId="{FA6D6183-1407-4EC5-AC20-CDDAF037DA4B}" type="parTrans" cxnId="{88F7B765-DD14-4331-A6E6-9284000E3ACF}">
      <dgm:prSet/>
      <dgm:spPr/>
      <dgm:t>
        <a:bodyPr/>
        <a:lstStyle/>
        <a:p>
          <a:endParaRPr lang="en-US"/>
        </a:p>
      </dgm:t>
    </dgm:pt>
    <dgm:pt modelId="{2B330385-D807-48C9-A28D-4E57B0287AAD}" type="sibTrans" cxnId="{88F7B765-DD14-4331-A6E6-9284000E3ACF}">
      <dgm:prSet/>
      <dgm:spPr/>
      <dgm:t>
        <a:bodyPr/>
        <a:lstStyle/>
        <a:p>
          <a:endParaRPr lang="en-US"/>
        </a:p>
      </dgm:t>
    </dgm:pt>
    <dgm:pt modelId="{65092C45-2DBB-4887-AFE4-CD3E9C76302B}">
      <dgm:prSet/>
      <dgm:spPr/>
      <dgm:t>
        <a:bodyPr/>
        <a:lstStyle/>
        <a:p>
          <a:r>
            <a:rPr lang="en-US"/>
            <a:t>This is practical for a small number of companies but not feasible for 100,000 companies</a:t>
          </a:r>
        </a:p>
      </dgm:t>
    </dgm:pt>
    <dgm:pt modelId="{5991A22A-A89F-4F4F-9431-B05A1FB481FE}" type="parTrans" cxnId="{F4F65021-1F65-4841-B7DC-13A542FC0C04}">
      <dgm:prSet/>
      <dgm:spPr/>
      <dgm:t>
        <a:bodyPr/>
        <a:lstStyle/>
        <a:p>
          <a:endParaRPr lang="en-US"/>
        </a:p>
      </dgm:t>
    </dgm:pt>
    <dgm:pt modelId="{D802B8FC-BE48-4CE6-98F5-72164DD44C39}" type="sibTrans" cxnId="{F4F65021-1F65-4841-B7DC-13A542FC0C04}">
      <dgm:prSet/>
      <dgm:spPr/>
      <dgm:t>
        <a:bodyPr/>
        <a:lstStyle/>
        <a:p>
          <a:endParaRPr lang="en-US"/>
        </a:p>
      </dgm:t>
    </dgm:pt>
    <dgm:pt modelId="{113B4E5F-287B-47FE-BE7D-CEB7BD2A841D}" type="pres">
      <dgm:prSet presAssocID="{465622E0-7A38-46BE-B89C-ADC08951BE60}" presName="vert0" presStyleCnt="0">
        <dgm:presLayoutVars>
          <dgm:dir/>
          <dgm:animOne val="branch"/>
          <dgm:animLvl val="lvl"/>
        </dgm:presLayoutVars>
      </dgm:prSet>
      <dgm:spPr/>
    </dgm:pt>
    <dgm:pt modelId="{DE6FB4E6-1C17-48F2-8DBE-E437285B1AF9}" type="pres">
      <dgm:prSet presAssocID="{F3F5B2C2-6CAD-4802-8AFD-68D8B5E6F40A}" presName="thickLine" presStyleLbl="alignNode1" presStyleIdx="0" presStyleCnt="2"/>
      <dgm:spPr/>
    </dgm:pt>
    <dgm:pt modelId="{C66FBFFC-03D6-4FFC-BAE1-B2B5DD08F7D3}" type="pres">
      <dgm:prSet presAssocID="{F3F5B2C2-6CAD-4802-8AFD-68D8B5E6F40A}" presName="horz1" presStyleCnt="0"/>
      <dgm:spPr/>
    </dgm:pt>
    <dgm:pt modelId="{7C3C913F-42BC-4B7E-9EE5-C541C75D57AC}" type="pres">
      <dgm:prSet presAssocID="{F3F5B2C2-6CAD-4802-8AFD-68D8B5E6F40A}" presName="tx1" presStyleLbl="revTx" presStyleIdx="0" presStyleCnt="2"/>
      <dgm:spPr/>
    </dgm:pt>
    <dgm:pt modelId="{63A82A5C-00FD-48AE-91B4-A64C93DA8273}" type="pres">
      <dgm:prSet presAssocID="{F3F5B2C2-6CAD-4802-8AFD-68D8B5E6F40A}" presName="vert1" presStyleCnt="0"/>
      <dgm:spPr/>
    </dgm:pt>
    <dgm:pt modelId="{EE028B39-2F67-4486-A0D1-956BF461EB7C}" type="pres">
      <dgm:prSet presAssocID="{65092C45-2DBB-4887-AFE4-CD3E9C76302B}" presName="thickLine" presStyleLbl="alignNode1" presStyleIdx="1" presStyleCnt="2"/>
      <dgm:spPr/>
    </dgm:pt>
    <dgm:pt modelId="{AD4622B6-6DCE-41D8-94DF-98D70D3903D6}" type="pres">
      <dgm:prSet presAssocID="{65092C45-2DBB-4887-AFE4-CD3E9C76302B}" presName="horz1" presStyleCnt="0"/>
      <dgm:spPr/>
    </dgm:pt>
    <dgm:pt modelId="{D240E380-896F-48C8-B64D-9E13BC468CA1}" type="pres">
      <dgm:prSet presAssocID="{65092C45-2DBB-4887-AFE4-CD3E9C76302B}" presName="tx1" presStyleLbl="revTx" presStyleIdx="1" presStyleCnt="2"/>
      <dgm:spPr/>
    </dgm:pt>
    <dgm:pt modelId="{67AA1B2A-62FA-4D93-9E18-EF0443BAD3D3}" type="pres">
      <dgm:prSet presAssocID="{65092C45-2DBB-4887-AFE4-CD3E9C76302B}" presName="vert1" presStyleCnt="0"/>
      <dgm:spPr/>
    </dgm:pt>
  </dgm:ptLst>
  <dgm:cxnLst>
    <dgm:cxn modelId="{F4F65021-1F65-4841-B7DC-13A542FC0C04}" srcId="{465622E0-7A38-46BE-B89C-ADC08951BE60}" destId="{65092C45-2DBB-4887-AFE4-CD3E9C76302B}" srcOrd="1" destOrd="0" parTransId="{5991A22A-A89F-4F4F-9431-B05A1FB481FE}" sibTransId="{D802B8FC-BE48-4CE6-98F5-72164DD44C39}"/>
    <dgm:cxn modelId="{5D630322-2101-49D1-A6B0-BBAC2974D66E}" type="presOf" srcId="{F3F5B2C2-6CAD-4802-8AFD-68D8B5E6F40A}" destId="{7C3C913F-42BC-4B7E-9EE5-C541C75D57AC}" srcOrd="0" destOrd="0" presId="urn:microsoft.com/office/officeart/2008/layout/LinedList"/>
    <dgm:cxn modelId="{477CA465-AD3C-4CD9-A21B-DC91339121C2}" type="presOf" srcId="{465622E0-7A38-46BE-B89C-ADC08951BE60}" destId="{113B4E5F-287B-47FE-BE7D-CEB7BD2A841D}" srcOrd="0" destOrd="0" presId="urn:microsoft.com/office/officeart/2008/layout/LinedList"/>
    <dgm:cxn modelId="{88F7B765-DD14-4331-A6E6-9284000E3ACF}" srcId="{465622E0-7A38-46BE-B89C-ADC08951BE60}" destId="{F3F5B2C2-6CAD-4802-8AFD-68D8B5E6F40A}" srcOrd="0" destOrd="0" parTransId="{FA6D6183-1407-4EC5-AC20-CDDAF037DA4B}" sibTransId="{2B330385-D807-48C9-A28D-4E57B0287AAD}"/>
    <dgm:cxn modelId="{3D1208F2-23F2-45E3-8DC8-6730A2C3E3BE}" type="presOf" srcId="{65092C45-2DBB-4887-AFE4-CD3E9C76302B}" destId="{D240E380-896F-48C8-B64D-9E13BC468CA1}" srcOrd="0" destOrd="0" presId="urn:microsoft.com/office/officeart/2008/layout/LinedList"/>
    <dgm:cxn modelId="{08156236-0F58-4A08-BB9F-3EF63481C414}" type="presParOf" srcId="{113B4E5F-287B-47FE-BE7D-CEB7BD2A841D}" destId="{DE6FB4E6-1C17-48F2-8DBE-E437285B1AF9}" srcOrd="0" destOrd="0" presId="urn:microsoft.com/office/officeart/2008/layout/LinedList"/>
    <dgm:cxn modelId="{BB501BF0-C1FB-47F3-9411-2D5757F81C28}" type="presParOf" srcId="{113B4E5F-287B-47FE-BE7D-CEB7BD2A841D}" destId="{C66FBFFC-03D6-4FFC-BAE1-B2B5DD08F7D3}" srcOrd="1" destOrd="0" presId="urn:microsoft.com/office/officeart/2008/layout/LinedList"/>
    <dgm:cxn modelId="{F5AC2CB4-B5EF-4524-AD20-CC189C4F39ED}" type="presParOf" srcId="{C66FBFFC-03D6-4FFC-BAE1-B2B5DD08F7D3}" destId="{7C3C913F-42BC-4B7E-9EE5-C541C75D57AC}" srcOrd="0" destOrd="0" presId="urn:microsoft.com/office/officeart/2008/layout/LinedList"/>
    <dgm:cxn modelId="{11926147-1336-4CC1-AC1B-C36E56453FBE}" type="presParOf" srcId="{C66FBFFC-03D6-4FFC-BAE1-B2B5DD08F7D3}" destId="{63A82A5C-00FD-48AE-91B4-A64C93DA8273}" srcOrd="1" destOrd="0" presId="urn:microsoft.com/office/officeart/2008/layout/LinedList"/>
    <dgm:cxn modelId="{C9180A7D-058C-475D-A43B-5B2B8772801A}" type="presParOf" srcId="{113B4E5F-287B-47FE-BE7D-CEB7BD2A841D}" destId="{EE028B39-2F67-4486-A0D1-956BF461EB7C}" srcOrd="2" destOrd="0" presId="urn:microsoft.com/office/officeart/2008/layout/LinedList"/>
    <dgm:cxn modelId="{C5D7D634-ADE2-4697-BB40-E3A1698F4120}" type="presParOf" srcId="{113B4E5F-287B-47FE-BE7D-CEB7BD2A841D}" destId="{AD4622B6-6DCE-41D8-94DF-98D70D3903D6}" srcOrd="3" destOrd="0" presId="urn:microsoft.com/office/officeart/2008/layout/LinedList"/>
    <dgm:cxn modelId="{BE99C703-E96D-47F4-A9BC-F1ADB3AAFAFB}" type="presParOf" srcId="{AD4622B6-6DCE-41D8-94DF-98D70D3903D6}" destId="{D240E380-896F-48C8-B64D-9E13BC468CA1}" srcOrd="0" destOrd="0" presId="urn:microsoft.com/office/officeart/2008/layout/LinedList"/>
    <dgm:cxn modelId="{56821BEA-202C-4FCB-B068-C398AD76B7F8}" type="presParOf" srcId="{AD4622B6-6DCE-41D8-94DF-98D70D3903D6}" destId="{67AA1B2A-62FA-4D93-9E18-EF0443BAD3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F59E23-FB1F-4896-8E19-D13CC5CA71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B3D636-035F-4E84-990E-4714E5FD0F2C}">
      <dgm:prSet/>
      <dgm:spPr/>
      <dgm:t>
        <a:bodyPr/>
        <a:lstStyle/>
        <a:p>
          <a:r>
            <a:rPr lang="en-US"/>
            <a:t>As you collect LinkedIn company profile URLs, manage them in a database or spreadsheet for easy access and organization</a:t>
          </a:r>
        </a:p>
      </dgm:t>
    </dgm:pt>
    <dgm:pt modelId="{EB4F8DE9-984F-4E61-8D2C-B178630CBE8A}" type="parTrans" cxnId="{1ECF8788-9831-49F7-A461-CFA4258A52E8}">
      <dgm:prSet/>
      <dgm:spPr/>
      <dgm:t>
        <a:bodyPr/>
        <a:lstStyle/>
        <a:p>
          <a:endParaRPr lang="en-US"/>
        </a:p>
      </dgm:t>
    </dgm:pt>
    <dgm:pt modelId="{7FD9A32F-1CBE-4A6B-910D-68581C4AD9E0}" type="sibTrans" cxnId="{1ECF8788-9831-49F7-A461-CFA4258A52E8}">
      <dgm:prSet/>
      <dgm:spPr/>
      <dgm:t>
        <a:bodyPr/>
        <a:lstStyle/>
        <a:p>
          <a:endParaRPr lang="en-US"/>
        </a:p>
      </dgm:t>
    </dgm:pt>
    <dgm:pt modelId="{38F13A02-7EA1-4882-8C84-79066D5C2865}">
      <dgm:prSet/>
      <dgm:spPr/>
      <dgm:t>
        <a:bodyPr/>
        <a:lstStyle/>
        <a:p>
          <a:r>
            <a:rPr lang="en-US"/>
            <a:t>Make sure to maintain proper documentation</a:t>
          </a:r>
        </a:p>
      </dgm:t>
    </dgm:pt>
    <dgm:pt modelId="{4A58362E-B053-41CE-A2EC-94DEA30AD442}" type="parTrans" cxnId="{84502907-EFA4-40BA-8CF1-C12F28F00CE8}">
      <dgm:prSet/>
      <dgm:spPr/>
      <dgm:t>
        <a:bodyPr/>
        <a:lstStyle/>
        <a:p>
          <a:endParaRPr lang="en-US"/>
        </a:p>
      </dgm:t>
    </dgm:pt>
    <dgm:pt modelId="{97DF95D6-D728-4459-916B-ECE840BFEEEB}" type="sibTrans" cxnId="{84502907-EFA4-40BA-8CF1-C12F28F00CE8}">
      <dgm:prSet/>
      <dgm:spPr/>
      <dgm:t>
        <a:bodyPr/>
        <a:lstStyle/>
        <a:p>
          <a:endParaRPr lang="en-US"/>
        </a:p>
      </dgm:t>
    </dgm:pt>
    <dgm:pt modelId="{A30E3482-C3EF-4EFC-85A9-1173869A69EF}" type="pres">
      <dgm:prSet presAssocID="{5BF59E23-FB1F-4896-8E19-D13CC5CA712C}" presName="root" presStyleCnt="0">
        <dgm:presLayoutVars>
          <dgm:dir/>
          <dgm:resizeHandles val="exact"/>
        </dgm:presLayoutVars>
      </dgm:prSet>
      <dgm:spPr/>
    </dgm:pt>
    <dgm:pt modelId="{6E4C8705-32E3-4C88-B4E8-86F2095D3011}" type="pres">
      <dgm:prSet presAssocID="{7EB3D636-035F-4E84-990E-4714E5FD0F2C}" presName="compNode" presStyleCnt="0"/>
      <dgm:spPr/>
    </dgm:pt>
    <dgm:pt modelId="{540235C6-6BC4-4ECD-B4A6-D0064BE36499}" type="pres">
      <dgm:prSet presAssocID="{7EB3D636-035F-4E84-990E-4714E5FD0F2C}" presName="bgRect" presStyleLbl="bgShp" presStyleIdx="0" presStyleCnt="2"/>
      <dgm:spPr/>
    </dgm:pt>
    <dgm:pt modelId="{7985C992-E4AB-4654-ABA5-01C7A1CDCB05}" type="pres">
      <dgm:prSet presAssocID="{7EB3D636-035F-4E84-990E-4714E5FD0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08977F8-60D0-43FE-A1A5-3DEE7B34DA9B}" type="pres">
      <dgm:prSet presAssocID="{7EB3D636-035F-4E84-990E-4714E5FD0F2C}" presName="spaceRect" presStyleCnt="0"/>
      <dgm:spPr/>
    </dgm:pt>
    <dgm:pt modelId="{1A174AF9-1469-4DFB-8CF3-44A687DB84B5}" type="pres">
      <dgm:prSet presAssocID="{7EB3D636-035F-4E84-990E-4714E5FD0F2C}" presName="parTx" presStyleLbl="revTx" presStyleIdx="0" presStyleCnt="2">
        <dgm:presLayoutVars>
          <dgm:chMax val="0"/>
          <dgm:chPref val="0"/>
        </dgm:presLayoutVars>
      </dgm:prSet>
      <dgm:spPr/>
    </dgm:pt>
    <dgm:pt modelId="{6C41BD28-08B0-42E7-B66F-A8B900C5B290}" type="pres">
      <dgm:prSet presAssocID="{7FD9A32F-1CBE-4A6B-910D-68581C4AD9E0}" presName="sibTrans" presStyleCnt="0"/>
      <dgm:spPr/>
    </dgm:pt>
    <dgm:pt modelId="{57C64BDA-DF89-46C2-82C2-2225540193FA}" type="pres">
      <dgm:prSet presAssocID="{38F13A02-7EA1-4882-8C84-79066D5C2865}" presName="compNode" presStyleCnt="0"/>
      <dgm:spPr/>
    </dgm:pt>
    <dgm:pt modelId="{70E90A11-F6AE-4FF5-B033-24AFE0F4643F}" type="pres">
      <dgm:prSet presAssocID="{38F13A02-7EA1-4882-8C84-79066D5C2865}" presName="bgRect" presStyleLbl="bgShp" presStyleIdx="1" presStyleCnt="2"/>
      <dgm:spPr/>
    </dgm:pt>
    <dgm:pt modelId="{EE6AEBF2-5BCA-4235-B818-5D0DF1F5407C}" type="pres">
      <dgm:prSet presAssocID="{38F13A02-7EA1-4882-8C84-79066D5C28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B26D81-824B-4590-AFAE-4672BEE597B7}" type="pres">
      <dgm:prSet presAssocID="{38F13A02-7EA1-4882-8C84-79066D5C2865}" presName="spaceRect" presStyleCnt="0"/>
      <dgm:spPr/>
    </dgm:pt>
    <dgm:pt modelId="{FC7C8B27-71E0-4953-92FF-6C43D40A9FD8}" type="pres">
      <dgm:prSet presAssocID="{38F13A02-7EA1-4882-8C84-79066D5C286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502907-EFA4-40BA-8CF1-C12F28F00CE8}" srcId="{5BF59E23-FB1F-4896-8E19-D13CC5CA712C}" destId="{38F13A02-7EA1-4882-8C84-79066D5C2865}" srcOrd="1" destOrd="0" parTransId="{4A58362E-B053-41CE-A2EC-94DEA30AD442}" sibTransId="{97DF95D6-D728-4459-916B-ECE840BFEEEB}"/>
    <dgm:cxn modelId="{1ECF8788-9831-49F7-A461-CFA4258A52E8}" srcId="{5BF59E23-FB1F-4896-8E19-D13CC5CA712C}" destId="{7EB3D636-035F-4E84-990E-4714E5FD0F2C}" srcOrd="0" destOrd="0" parTransId="{EB4F8DE9-984F-4E61-8D2C-B178630CBE8A}" sibTransId="{7FD9A32F-1CBE-4A6B-910D-68581C4AD9E0}"/>
    <dgm:cxn modelId="{BB9397A0-85A4-41E7-9669-0F3992F2BF50}" type="presOf" srcId="{7EB3D636-035F-4E84-990E-4714E5FD0F2C}" destId="{1A174AF9-1469-4DFB-8CF3-44A687DB84B5}" srcOrd="0" destOrd="0" presId="urn:microsoft.com/office/officeart/2018/2/layout/IconVerticalSolidList"/>
    <dgm:cxn modelId="{D3B5E1DF-DFA0-40B6-B78E-8563A4401A36}" type="presOf" srcId="{5BF59E23-FB1F-4896-8E19-D13CC5CA712C}" destId="{A30E3482-C3EF-4EFC-85A9-1173869A69EF}" srcOrd="0" destOrd="0" presId="urn:microsoft.com/office/officeart/2018/2/layout/IconVerticalSolidList"/>
    <dgm:cxn modelId="{C3A85DF4-E187-4F78-A000-0B1ED85C8AA1}" type="presOf" srcId="{38F13A02-7EA1-4882-8C84-79066D5C2865}" destId="{FC7C8B27-71E0-4953-92FF-6C43D40A9FD8}" srcOrd="0" destOrd="0" presId="urn:microsoft.com/office/officeart/2018/2/layout/IconVerticalSolidList"/>
    <dgm:cxn modelId="{D48C59AB-3731-4884-88A0-FB9397F00A5B}" type="presParOf" srcId="{A30E3482-C3EF-4EFC-85A9-1173869A69EF}" destId="{6E4C8705-32E3-4C88-B4E8-86F2095D3011}" srcOrd="0" destOrd="0" presId="urn:microsoft.com/office/officeart/2018/2/layout/IconVerticalSolidList"/>
    <dgm:cxn modelId="{DA5575BF-6A61-45FB-B97E-B2E1B8CF3D60}" type="presParOf" srcId="{6E4C8705-32E3-4C88-B4E8-86F2095D3011}" destId="{540235C6-6BC4-4ECD-B4A6-D0064BE36499}" srcOrd="0" destOrd="0" presId="urn:microsoft.com/office/officeart/2018/2/layout/IconVerticalSolidList"/>
    <dgm:cxn modelId="{36F0C30F-B266-46F3-A766-909556F5FF38}" type="presParOf" srcId="{6E4C8705-32E3-4C88-B4E8-86F2095D3011}" destId="{7985C992-E4AB-4654-ABA5-01C7A1CDCB05}" srcOrd="1" destOrd="0" presId="urn:microsoft.com/office/officeart/2018/2/layout/IconVerticalSolidList"/>
    <dgm:cxn modelId="{868532A0-7C62-4B34-85CD-81174552983A}" type="presParOf" srcId="{6E4C8705-32E3-4C88-B4E8-86F2095D3011}" destId="{608977F8-60D0-43FE-A1A5-3DEE7B34DA9B}" srcOrd="2" destOrd="0" presId="urn:microsoft.com/office/officeart/2018/2/layout/IconVerticalSolidList"/>
    <dgm:cxn modelId="{87742C6E-0402-4294-96B0-D2862C89B647}" type="presParOf" srcId="{6E4C8705-32E3-4C88-B4E8-86F2095D3011}" destId="{1A174AF9-1469-4DFB-8CF3-44A687DB84B5}" srcOrd="3" destOrd="0" presId="urn:microsoft.com/office/officeart/2018/2/layout/IconVerticalSolidList"/>
    <dgm:cxn modelId="{5540B41E-D6E6-4CC7-8AF2-2BF432A61118}" type="presParOf" srcId="{A30E3482-C3EF-4EFC-85A9-1173869A69EF}" destId="{6C41BD28-08B0-42E7-B66F-A8B900C5B290}" srcOrd="1" destOrd="0" presId="urn:microsoft.com/office/officeart/2018/2/layout/IconVerticalSolidList"/>
    <dgm:cxn modelId="{65CFBED1-422E-4DE4-AAC9-24D67C57DCDF}" type="presParOf" srcId="{A30E3482-C3EF-4EFC-85A9-1173869A69EF}" destId="{57C64BDA-DF89-46C2-82C2-2225540193FA}" srcOrd="2" destOrd="0" presId="urn:microsoft.com/office/officeart/2018/2/layout/IconVerticalSolidList"/>
    <dgm:cxn modelId="{18DF2A02-8234-4422-8C59-67CE1AA4F129}" type="presParOf" srcId="{57C64BDA-DF89-46C2-82C2-2225540193FA}" destId="{70E90A11-F6AE-4FF5-B033-24AFE0F4643F}" srcOrd="0" destOrd="0" presId="urn:microsoft.com/office/officeart/2018/2/layout/IconVerticalSolidList"/>
    <dgm:cxn modelId="{869D3B56-5A5D-4A30-98C0-AB8C70422565}" type="presParOf" srcId="{57C64BDA-DF89-46C2-82C2-2225540193FA}" destId="{EE6AEBF2-5BCA-4235-B818-5D0DF1F5407C}" srcOrd="1" destOrd="0" presId="urn:microsoft.com/office/officeart/2018/2/layout/IconVerticalSolidList"/>
    <dgm:cxn modelId="{7D7F4A9B-FDF2-4B97-B869-5E356100039D}" type="presParOf" srcId="{57C64BDA-DF89-46C2-82C2-2225540193FA}" destId="{16B26D81-824B-4590-AFAE-4672BEE597B7}" srcOrd="2" destOrd="0" presId="urn:microsoft.com/office/officeart/2018/2/layout/IconVerticalSolidList"/>
    <dgm:cxn modelId="{7936F841-EB65-4185-B210-D6458485F1AB}" type="presParOf" srcId="{57C64BDA-DF89-46C2-82C2-2225540193FA}" destId="{FC7C8B27-71E0-4953-92FF-6C43D40A9F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3A623F-6C68-439D-9403-6CECAE9365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6BFF90-3B62-4AB5-8805-78CC205659FF}">
      <dgm:prSet/>
      <dgm:spPr/>
      <dgm:t>
        <a:bodyPr/>
        <a:lstStyle/>
        <a:p>
          <a:r>
            <a:rPr lang="en-US"/>
            <a:t>If we have access to LinkedIn Sales Navigator, we can perform advanced searches to find company profiles based on their names</a:t>
          </a:r>
        </a:p>
      </dgm:t>
    </dgm:pt>
    <dgm:pt modelId="{34EB396C-4671-494D-9D46-AB3B46747233}" type="parTrans" cxnId="{796F5F1E-F2FF-48FC-936A-815F958EC62E}">
      <dgm:prSet/>
      <dgm:spPr/>
      <dgm:t>
        <a:bodyPr/>
        <a:lstStyle/>
        <a:p>
          <a:endParaRPr lang="en-US"/>
        </a:p>
      </dgm:t>
    </dgm:pt>
    <dgm:pt modelId="{C223D375-5DDE-4F3C-A038-9A771E496CE2}" type="sibTrans" cxnId="{796F5F1E-F2FF-48FC-936A-815F958EC62E}">
      <dgm:prSet/>
      <dgm:spPr/>
      <dgm:t>
        <a:bodyPr/>
        <a:lstStyle/>
        <a:p>
          <a:endParaRPr lang="en-US"/>
        </a:p>
      </dgm:t>
    </dgm:pt>
    <dgm:pt modelId="{216DB610-FA11-4A78-8DD5-EAA551656B03}">
      <dgm:prSet/>
      <dgm:spPr/>
      <dgm:t>
        <a:bodyPr/>
        <a:lstStyle/>
        <a:p>
          <a:r>
            <a:rPr lang="en-US"/>
            <a:t>Export the search results to obtain the LinkedIn URLs</a:t>
          </a:r>
        </a:p>
      </dgm:t>
    </dgm:pt>
    <dgm:pt modelId="{F47AE840-BF31-40EE-8A93-1366A4182400}" type="parTrans" cxnId="{4C4273F1-3E09-42E2-83FA-FB1C7F8C6DD3}">
      <dgm:prSet/>
      <dgm:spPr/>
      <dgm:t>
        <a:bodyPr/>
        <a:lstStyle/>
        <a:p>
          <a:endParaRPr lang="en-US"/>
        </a:p>
      </dgm:t>
    </dgm:pt>
    <dgm:pt modelId="{E0C1EF2A-BB8B-4150-814E-EC311AA4AEB7}" type="sibTrans" cxnId="{4C4273F1-3E09-42E2-83FA-FB1C7F8C6DD3}">
      <dgm:prSet/>
      <dgm:spPr/>
      <dgm:t>
        <a:bodyPr/>
        <a:lstStyle/>
        <a:p>
          <a:endParaRPr lang="en-US"/>
        </a:p>
      </dgm:t>
    </dgm:pt>
    <dgm:pt modelId="{D6037E72-8406-4FDD-82F0-98C5E7AF4B94}" type="pres">
      <dgm:prSet presAssocID="{FA3A623F-6C68-439D-9403-6CECAE9365CB}" presName="linear" presStyleCnt="0">
        <dgm:presLayoutVars>
          <dgm:animLvl val="lvl"/>
          <dgm:resizeHandles val="exact"/>
        </dgm:presLayoutVars>
      </dgm:prSet>
      <dgm:spPr/>
    </dgm:pt>
    <dgm:pt modelId="{A15A1ABC-0042-46B5-8675-6087CDF15B72}" type="pres">
      <dgm:prSet presAssocID="{BE6BFF90-3B62-4AB5-8805-78CC205659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969DF5-BDE0-40FA-A414-0BD8780EE61D}" type="pres">
      <dgm:prSet presAssocID="{C223D375-5DDE-4F3C-A038-9A771E496CE2}" presName="spacer" presStyleCnt="0"/>
      <dgm:spPr/>
    </dgm:pt>
    <dgm:pt modelId="{97938D56-53E3-4466-B5B2-B6A59DC7EB9C}" type="pres">
      <dgm:prSet presAssocID="{216DB610-FA11-4A78-8DD5-EAA551656B0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4797505-45DF-4DAB-AA18-B2C90C361400}" type="presOf" srcId="{FA3A623F-6C68-439D-9403-6CECAE9365CB}" destId="{D6037E72-8406-4FDD-82F0-98C5E7AF4B94}" srcOrd="0" destOrd="0" presId="urn:microsoft.com/office/officeart/2005/8/layout/vList2"/>
    <dgm:cxn modelId="{796F5F1E-F2FF-48FC-936A-815F958EC62E}" srcId="{FA3A623F-6C68-439D-9403-6CECAE9365CB}" destId="{BE6BFF90-3B62-4AB5-8805-78CC205659FF}" srcOrd="0" destOrd="0" parTransId="{34EB396C-4671-494D-9D46-AB3B46747233}" sibTransId="{C223D375-5DDE-4F3C-A038-9A771E496CE2}"/>
    <dgm:cxn modelId="{E7B6BA6B-CBEC-4D9E-A834-FF1E0C4FD419}" type="presOf" srcId="{216DB610-FA11-4A78-8DD5-EAA551656B03}" destId="{97938D56-53E3-4466-B5B2-B6A59DC7EB9C}" srcOrd="0" destOrd="0" presId="urn:microsoft.com/office/officeart/2005/8/layout/vList2"/>
    <dgm:cxn modelId="{FCF4FB58-A672-4CAC-B199-254E6ABF4640}" type="presOf" srcId="{BE6BFF90-3B62-4AB5-8805-78CC205659FF}" destId="{A15A1ABC-0042-46B5-8675-6087CDF15B72}" srcOrd="0" destOrd="0" presId="urn:microsoft.com/office/officeart/2005/8/layout/vList2"/>
    <dgm:cxn modelId="{4C4273F1-3E09-42E2-83FA-FB1C7F8C6DD3}" srcId="{FA3A623F-6C68-439D-9403-6CECAE9365CB}" destId="{216DB610-FA11-4A78-8DD5-EAA551656B03}" srcOrd="1" destOrd="0" parTransId="{F47AE840-BF31-40EE-8A93-1366A4182400}" sibTransId="{E0C1EF2A-BB8B-4150-814E-EC311AA4AEB7}"/>
    <dgm:cxn modelId="{37CF7FF7-E196-4716-B950-F8407B19FE17}" type="presParOf" srcId="{D6037E72-8406-4FDD-82F0-98C5E7AF4B94}" destId="{A15A1ABC-0042-46B5-8675-6087CDF15B72}" srcOrd="0" destOrd="0" presId="urn:microsoft.com/office/officeart/2005/8/layout/vList2"/>
    <dgm:cxn modelId="{00E222AF-088F-4051-BBC5-D232125FF6F2}" type="presParOf" srcId="{D6037E72-8406-4FDD-82F0-98C5E7AF4B94}" destId="{63969DF5-BDE0-40FA-A414-0BD8780EE61D}" srcOrd="1" destOrd="0" presId="urn:microsoft.com/office/officeart/2005/8/layout/vList2"/>
    <dgm:cxn modelId="{6F8BDD6D-A2C9-4BBC-99A3-E1703C719323}" type="presParOf" srcId="{D6037E72-8406-4FDD-82F0-98C5E7AF4B94}" destId="{97938D56-53E3-4466-B5B2-B6A59DC7EB9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D65157-0A14-4AD8-B816-F185C0143D0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EB844D-D94B-46D3-8570-7CA35111DE4E}">
      <dgm:prSet/>
      <dgm:spPr/>
      <dgm:t>
        <a:bodyPr/>
        <a:lstStyle/>
        <a:p>
          <a:r>
            <a:rPr lang="en-US"/>
            <a:t>Use web scraping tools like Scrapy or Beautiful Soup in Python to scrape LinkedIn search results</a:t>
          </a:r>
        </a:p>
      </dgm:t>
    </dgm:pt>
    <dgm:pt modelId="{01ADBA93-4580-4C7C-80F9-F9E218BC3D00}" type="parTrans" cxnId="{F2892657-9F10-471A-80BB-9BAD40F0E63E}">
      <dgm:prSet/>
      <dgm:spPr/>
      <dgm:t>
        <a:bodyPr/>
        <a:lstStyle/>
        <a:p>
          <a:endParaRPr lang="en-US"/>
        </a:p>
      </dgm:t>
    </dgm:pt>
    <dgm:pt modelId="{1E3B43C6-98BB-485D-8185-628EC6EEDF82}" type="sibTrans" cxnId="{F2892657-9F10-471A-80BB-9BAD40F0E63E}">
      <dgm:prSet/>
      <dgm:spPr/>
      <dgm:t>
        <a:bodyPr/>
        <a:lstStyle/>
        <a:p>
          <a:endParaRPr lang="en-US"/>
        </a:p>
      </dgm:t>
    </dgm:pt>
    <dgm:pt modelId="{1996A5F7-2742-4418-8362-32DF83AA2704}">
      <dgm:prSet/>
      <dgm:spPr/>
      <dgm:t>
        <a:bodyPr/>
        <a:lstStyle/>
        <a:p>
          <a:r>
            <a:rPr lang="en-US"/>
            <a:t>Perform searches with company names and extract the LinkedIn profile URLs</a:t>
          </a:r>
        </a:p>
      </dgm:t>
    </dgm:pt>
    <dgm:pt modelId="{DF2089D0-CF5F-4E4C-8B01-6D5F8A1CBE37}" type="parTrans" cxnId="{AE3E2AF3-6FAD-4671-B46A-9D3D0E866ED6}">
      <dgm:prSet/>
      <dgm:spPr/>
      <dgm:t>
        <a:bodyPr/>
        <a:lstStyle/>
        <a:p>
          <a:endParaRPr lang="en-US"/>
        </a:p>
      </dgm:t>
    </dgm:pt>
    <dgm:pt modelId="{8BC80173-97B5-4056-9574-238AE2994A8F}" type="sibTrans" cxnId="{AE3E2AF3-6FAD-4671-B46A-9D3D0E866ED6}">
      <dgm:prSet/>
      <dgm:spPr/>
      <dgm:t>
        <a:bodyPr/>
        <a:lstStyle/>
        <a:p>
          <a:endParaRPr lang="en-US"/>
        </a:p>
      </dgm:t>
    </dgm:pt>
    <dgm:pt modelId="{197C64DA-77C2-49F9-BD7F-1F4288E82F21}">
      <dgm:prSet/>
      <dgm:spPr/>
      <dgm:t>
        <a:bodyPr/>
        <a:lstStyle/>
        <a:p>
          <a:r>
            <a:rPr lang="en-US"/>
            <a:t>However, be cautious when scraping LinkedIn, as it goes against LinkedIn's User Agreement, and it may result in account suspension or legal consequences</a:t>
          </a:r>
        </a:p>
      </dgm:t>
    </dgm:pt>
    <dgm:pt modelId="{D741BFEB-5520-43F9-BFC0-569ED75F99B1}" type="parTrans" cxnId="{4D9A3E16-6426-4883-97FB-0F30E189AFBA}">
      <dgm:prSet/>
      <dgm:spPr/>
      <dgm:t>
        <a:bodyPr/>
        <a:lstStyle/>
        <a:p>
          <a:endParaRPr lang="en-US"/>
        </a:p>
      </dgm:t>
    </dgm:pt>
    <dgm:pt modelId="{1461FF68-DDAC-42A8-96A9-EE806E51DF3B}" type="sibTrans" cxnId="{4D9A3E16-6426-4883-97FB-0F30E189AFBA}">
      <dgm:prSet/>
      <dgm:spPr/>
      <dgm:t>
        <a:bodyPr/>
        <a:lstStyle/>
        <a:p>
          <a:endParaRPr lang="en-US"/>
        </a:p>
      </dgm:t>
    </dgm:pt>
    <dgm:pt modelId="{6792C4BE-C9F6-4A12-A51B-45D43F256B84}" type="pres">
      <dgm:prSet presAssocID="{E1D65157-0A14-4AD8-B816-F185C0143D01}" presName="root" presStyleCnt="0">
        <dgm:presLayoutVars>
          <dgm:dir/>
          <dgm:resizeHandles val="exact"/>
        </dgm:presLayoutVars>
      </dgm:prSet>
      <dgm:spPr/>
    </dgm:pt>
    <dgm:pt modelId="{167A0849-E54B-4342-8687-0E2FF8CA2ACD}" type="pres">
      <dgm:prSet presAssocID="{E1D65157-0A14-4AD8-B816-F185C0143D01}" presName="container" presStyleCnt="0">
        <dgm:presLayoutVars>
          <dgm:dir/>
          <dgm:resizeHandles val="exact"/>
        </dgm:presLayoutVars>
      </dgm:prSet>
      <dgm:spPr/>
    </dgm:pt>
    <dgm:pt modelId="{694D0F45-CF68-49DE-A47B-2C6853DB28CE}" type="pres">
      <dgm:prSet presAssocID="{7AEB844D-D94B-46D3-8570-7CA35111DE4E}" presName="compNode" presStyleCnt="0"/>
      <dgm:spPr/>
    </dgm:pt>
    <dgm:pt modelId="{1EE78648-898B-4DDF-A462-B171F0D2DEC6}" type="pres">
      <dgm:prSet presAssocID="{7AEB844D-D94B-46D3-8570-7CA35111DE4E}" presName="iconBgRect" presStyleLbl="bgShp" presStyleIdx="0" presStyleCnt="3"/>
      <dgm:spPr/>
    </dgm:pt>
    <dgm:pt modelId="{DA357CBF-09EB-4D51-95D1-5CA3BEF9DA6B}" type="pres">
      <dgm:prSet presAssocID="{7AEB844D-D94B-46D3-8570-7CA35111DE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89A473A-ADEB-49A2-B735-ACB92EA216FA}" type="pres">
      <dgm:prSet presAssocID="{7AEB844D-D94B-46D3-8570-7CA35111DE4E}" presName="spaceRect" presStyleCnt="0"/>
      <dgm:spPr/>
    </dgm:pt>
    <dgm:pt modelId="{4487B809-4AEE-4C68-B001-A829F2FF0CFB}" type="pres">
      <dgm:prSet presAssocID="{7AEB844D-D94B-46D3-8570-7CA35111DE4E}" presName="textRect" presStyleLbl="revTx" presStyleIdx="0" presStyleCnt="3">
        <dgm:presLayoutVars>
          <dgm:chMax val="1"/>
          <dgm:chPref val="1"/>
        </dgm:presLayoutVars>
      </dgm:prSet>
      <dgm:spPr/>
    </dgm:pt>
    <dgm:pt modelId="{E6893967-A413-4E76-B160-F3A834F8AC2B}" type="pres">
      <dgm:prSet presAssocID="{1E3B43C6-98BB-485D-8185-628EC6EEDF82}" presName="sibTrans" presStyleLbl="sibTrans2D1" presStyleIdx="0" presStyleCnt="0"/>
      <dgm:spPr/>
    </dgm:pt>
    <dgm:pt modelId="{64DB1BB9-F06F-4614-A6BA-9116472673B4}" type="pres">
      <dgm:prSet presAssocID="{1996A5F7-2742-4418-8362-32DF83AA2704}" presName="compNode" presStyleCnt="0"/>
      <dgm:spPr/>
    </dgm:pt>
    <dgm:pt modelId="{F94990B7-8CB1-4878-B9BA-11D80D97BC52}" type="pres">
      <dgm:prSet presAssocID="{1996A5F7-2742-4418-8362-32DF83AA2704}" presName="iconBgRect" presStyleLbl="bgShp" presStyleIdx="1" presStyleCnt="3"/>
      <dgm:spPr/>
    </dgm:pt>
    <dgm:pt modelId="{9B013C98-C06D-4FF5-B9F7-49A2A5C325C7}" type="pres">
      <dgm:prSet presAssocID="{1996A5F7-2742-4418-8362-32DF83AA27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73FB38B-6B16-4B3D-86EF-CF4F14A8A339}" type="pres">
      <dgm:prSet presAssocID="{1996A5F7-2742-4418-8362-32DF83AA2704}" presName="spaceRect" presStyleCnt="0"/>
      <dgm:spPr/>
    </dgm:pt>
    <dgm:pt modelId="{5E59C2E4-A42B-49BB-90D6-BB64827FE49C}" type="pres">
      <dgm:prSet presAssocID="{1996A5F7-2742-4418-8362-32DF83AA2704}" presName="textRect" presStyleLbl="revTx" presStyleIdx="1" presStyleCnt="3">
        <dgm:presLayoutVars>
          <dgm:chMax val="1"/>
          <dgm:chPref val="1"/>
        </dgm:presLayoutVars>
      </dgm:prSet>
      <dgm:spPr/>
    </dgm:pt>
    <dgm:pt modelId="{561FD4ED-9A60-4547-945D-887386DABEFA}" type="pres">
      <dgm:prSet presAssocID="{8BC80173-97B5-4056-9574-238AE2994A8F}" presName="sibTrans" presStyleLbl="sibTrans2D1" presStyleIdx="0" presStyleCnt="0"/>
      <dgm:spPr/>
    </dgm:pt>
    <dgm:pt modelId="{6AFB9999-CB2C-45C8-921B-926AD60FCAC7}" type="pres">
      <dgm:prSet presAssocID="{197C64DA-77C2-49F9-BD7F-1F4288E82F21}" presName="compNode" presStyleCnt="0"/>
      <dgm:spPr/>
    </dgm:pt>
    <dgm:pt modelId="{4E9A7F63-7434-41F8-8D06-5150D23F0C5C}" type="pres">
      <dgm:prSet presAssocID="{197C64DA-77C2-49F9-BD7F-1F4288E82F21}" presName="iconBgRect" presStyleLbl="bgShp" presStyleIdx="2" presStyleCnt="3"/>
      <dgm:spPr/>
    </dgm:pt>
    <dgm:pt modelId="{E01E1D4B-5C31-4991-9178-6935E7B09911}" type="pres">
      <dgm:prSet presAssocID="{197C64DA-77C2-49F9-BD7F-1F4288E82F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DD53B8C-E394-445D-8D89-8EB3D92E4AB7}" type="pres">
      <dgm:prSet presAssocID="{197C64DA-77C2-49F9-BD7F-1F4288E82F21}" presName="spaceRect" presStyleCnt="0"/>
      <dgm:spPr/>
    </dgm:pt>
    <dgm:pt modelId="{AC44D917-E136-4B6F-9B54-173F7CF6CFD8}" type="pres">
      <dgm:prSet presAssocID="{197C64DA-77C2-49F9-BD7F-1F4288E82F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7B1701-FB87-4CFB-BA2A-F20DBCC7A6FD}" type="presOf" srcId="{E1D65157-0A14-4AD8-B816-F185C0143D01}" destId="{6792C4BE-C9F6-4A12-A51B-45D43F256B84}" srcOrd="0" destOrd="0" presId="urn:microsoft.com/office/officeart/2018/2/layout/IconCircleList"/>
    <dgm:cxn modelId="{4D9A3E16-6426-4883-97FB-0F30E189AFBA}" srcId="{E1D65157-0A14-4AD8-B816-F185C0143D01}" destId="{197C64DA-77C2-49F9-BD7F-1F4288E82F21}" srcOrd="2" destOrd="0" parTransId="{D741BFEB-5520-43F9-BFC0-569ED75F99B1}" sibTransId="{1461FF68-DDAC-42A8-96A9-EE806E51DF3B}"/>
    <dgm:cxn modelId="{F2892657-9F10-471A-80BB-9BAD40F0E63E}" srcId="{E1D65157-0A14-4AD8-B816-F185C0143D01}" destId="{7AEB844D-D94B-46D3-8570-7CA35111DE4E}" srcOrd="0" destOrd="0" parTransId="{01ADBA93-4580-4C7C-80F9-F9E218BC3D00}" sibTransId="{1E3B43C6-98BB-485D-8185-628EC6EEDF82}"/>
    <dgm:cxn modelId="{C9A97D9E-D94D-4632-8922-1910D48FB856}" type="presOf" srcId="{7AEB844D-D94B-46D3-8570-7CA35111DE4E}" destId="{4487B809-4AEE-4C68-B001-A829F2FF0CFB}" srcOrd="0" destOrd="0" presId="urn:microsoft.com/office/officeart/2018/2/layout/IconCircleList"/>
    <dgm:cxn modelId="{AB052DAA-601D-4ED8-BF35-9C0E6E2D3356}" type="presOf" srcId="{8BC80173-97B5-4056-9574-238AE2994A8F}" destId="{561FD4ED-9A60-4547-945D-887386DABEFA}" srcOrd="0" destOrd="0" presId="urn:microsoft.com/office/officeart/2018/2/layout/IconCircleList"/>
    <dgm:cxn modelId="{107571AB-1F0D-4A29-993A-618BC5851D8B}" type="presOf" srcId="{197C64DA-77C2-49F9-BD7F-1F4288E82F21}" destId="{AC44D917-E136-4B6F-9B54-173F7CF6CFD8}" srcOrd="0" destOrd="0" presId="urn:microsoft.com/office/officeart/2018/2/layout/IconCircleList"/>
    <dgm:cxn modelId="{A1B4F6CA-0EC9-4604-AE04-0CD870765583}" type="presOf" srcId="{1996A5F7-2742-4418-8362-32DF83AA2704}" destId="{5E59C2E4-A42B-49BB-90D6-BB64827FE49C}" srcOrd="0" destOrd="0" presId="urn:microsoft.com/office/officeart/2018/2/layout/IconCircleList"/>
    <dgm:cxn modelId="{9D4CF6ED-58E6-4E24-9B8B-42AAD4E429B5}" type="presOf" srcId="{1E3B43C6-98BB-485D-8185-628EC6EEDF82}" destId="{E6893967-A413-4E76-B160-F3A834F8AC2B}" srcOrd="0" destOrd="0" presId="urn:microsoft.com/office/officeart/2018/2/layout/IconCircleList"/>
    <dgm:cxn modelId="{AE3E2AF3-6FAD-4671-B46A-9D3D0E866ED6}" srcId="{E1D65157-0A14-4AD8-B816-F185C0143D01}" destId="{1996A5F7-2742-4418-8362-32DF83AA2704}" srcOrd="1" destOrd="0" parTransId="{DF2089D0-CF5F-4E4C-8B01-6D5F8A1CBE37}" sibTransId="{8BC80173-97B5-4056-9574-238AE2994A8F}"/>
    <dgm:cxn modelId="{B6985F22-26FD-44DE-89E8-12C4444E8B7B}" type="presParOf" srcId="{6792C4BE-C9F6-4A12-A51B-45D43F256B84}" destId="{167A0849-E54B-4342-8687-0E2FF8CA2ACD}" srcOrd="0" destOrd="0" presId="urn:microsoft.com/office/officeart/2018/2/layout/IconCircleList"/>
    <dgm:cxn modelId="{825AD1B5-30A9-46F6-A90F-228D721D85B0}" type="presParOf" srcId="{167A0849-E54B-4342-8687-0E2FF8CA2ACD}" destId="{694D0F45-CF68-49DE-A47B-2C6853DB28CE}" srcOrd="0" destOrd="0" presId="urn:microsoft.com/office/officeart/2018/2/layout/IconCircleList"/>
    <dgm:cxn modelId="{FBF8A292-33A0-4D3E-A8CE-EB9A49BF4BEA}" type="presParOf" srcId="{694D0F45-CF68-49DE-A47B-2C6853DB28CE}" destId="{1EE78648-898B-4DDF-A462-B171F0D2DEC6}" srcOrd="0" destOrd="0" presId="urn:microsoft.com/office/officeart/2018/2/layout/IconCircleList"/>
    <dgm:cxn modelId="{F53BBA5B-D29F-4FF0-98CE-D52CC5A2A626}" type="presParOf" srcId="{694D0F45-CF68-49DE-A47B-2C6853DB28CE}" destId="{DA357CBF-09EB-4D51-95D1-5CA3BEF9DA6B}" srcOrd="1" destOrd="0" presId="urn:microsoft.com/office/officeart/2018/2/layout/IconCircleList"/>
    <dgm:cxn modelId="{CC8474D3-440B-4065-BECD-48A89A58A222}" type="presParOf" srcId="{694D0F45-CF68-49DE-A47B-2C6853DB28CE}" destId="{289A473A-ADEB-49A2-B735-ACB92EA216FA}" srcOrd="2" destOrd="0" presId="urn:microsoft.com/office/officeart/2018/2/layout/IconCircleList"/>
    <dgm:cxn modelId="{422B74C2-C50A-47F0-A149-F506C032C6AE}" type="presParOf" srcId="{694D0F45-CF68-49DE-A47B-2C6853DB28CE}" destId="{4487B809-4AEE-4C68-B001-A829F2FF0CFB}" srcOrd="3" destOrd="0" presId="urn:microsoft.com/office/officeart/2018/2/layout/IconCircleList"/>
    <dgm:cxn modelId="{36B035D5-D5B7-4C32-9FB1-2920F94EA18A}" type="presParOf" srcId="{167A0849-E54B-4342-8687-0E2FF8CA2ACD}" destId="{E6893967-A413-4E76-B160-F3A834F8AC2B}" srcOrd="1" destOrd="0" presId="urn:microsoft.com/office/officeart/2018/2/layout/IconCircleList"/>
    <dgm:cxn modelId="{740AC7FE-7052-422E-A432-30663A46841F}" type="presParOf" srcId="{167A0849-E54B-4342-8687-0E2FF8CA2ACD}" destId="{64DB1BB9-F06F-4614-A6BA-9116472673B4}" srcOrd="2" destOrd="0" presId="urn:microsoft.com/office/officeart/2018/2/layout/IconCircleList"/>
    <dgm:cxn modelId="{BC284E81-9D16-47A0-BD23-32D0A6D5B026}" type="presParOf" srcId="{64DB1BB9-F06F-4614-A6BA-9116472673B4}" destId="{F94990B7-8CB1-4878-B9BA-11D80D97BC52}" srcOrd="0" destOrd="0" presId="urn:microsoft.com/office/officeart/2018/2/layout/IconCircleList"/>
    <dgm:cxn modelId="{37571826-B629-45D5-B9C0-022AAD38EAF5}" type="presParOf" srcId="{64DB1BB9-F06F-4614-A6BA-9116472673B4}" destId="{9B013C98-C06D-4FF5-B9F7-49A2A5C325C7}" srcOrd="1" destOrd="0" presId="urn:microsoft.com/office/officeart/2018/2/layout/IconCircleList"/>
    <dgm:cxn modelId="{68403884-3C1F-4EB8-A833-7904B128812E}" type="presParOf" srcId="{64DB1BB9-F06F-4614-A6BA-9116472673B4}" destId="{C73FB38B-6B16-4B3D-86EF-CF4F14A8A339}" srcOrd="2" destOrd="0" presId="urn:microsoft.com/office/officeart/2018/2/layout/IconCircleList"/>
    <dgm:cxn modelId="{9E6053D8-FD49-4A8F-BE38-4842B60B3570}" type="presParOf" srcId="{64DB1BB9-F06F-4614-A6BA-9116472673B4}" destId="{5E59C2E4-A42B-49BB-90D6-BB64827FE49C}" srcOrd="3" destOrd="0" presId="urn:microsoft.com/office/officeart/2018/2/layout/IconCircleList"/>
    <dgm:cxn modelId="{28D47C9A-7D85-4350-8537-A18D6266AA66}" type="presParOf" srcId="{167A0849-E54B-4342-8687-0E2FF8CA2ACD}" destId="{561FD4ED-9A60-4547-945D-887386DABEFA}" srcOrd="3" destOrd="0" presId="urn:microsoft.com/office/officeart/2018/2/layout/IconCircleList"/>
    <dgm:cxn modelId="{2E850DD3-71A8-4B1C-BADB-5FD8D04B9D86}" type="presParOf" srcId="{167A0849-E54B-4342-8687-0E2FF8CA2ACD}" destId="{6AFB9999-CB2C-45C8-921B-926AD60FCAC7}" srcOrd="4" destOrd="0" presId="urn:microsoft.com/office/officeart/2018/2/layout/IconCircleList"/>
    <dgm:cxn modelId="{F45E521D-F385-4E9D-BCE3-65BC267E238E}" type="presParOf" srcId="{6AFB9999-CB2C-45C8-921B-926AD60FCAC7}" destId="{4E9A7F63-7434-41F8-8D06-5150D23F0C5C}" srcOrd="0" destOrd="0" presId="urn:microsoft.com/office/officeart/2018/2/layout/IconCircleList"/>
    <dgm:cxn modelId="{054CCFC0-6D1E-4900-BB52-F57940FC6382}" type="presParOf" srcId="{6AFB9999-CB2C-45C8-921B-926AD60FCAC7}" destId="{E01E1D4B-5C31-4991-9178-6935E7B09911}" srcOrd="1" destOrd="0" presId="urn:microsoft.com/office/officeart/2018/2/layout/IconCircleList"/>
    <dgm:cxn modelId="{260C5B97-0D86-489A-9E15-7D72A5E63ED3}" type="presParOf" srcId="{6AFB9999-CB2C-45C8-921B-926AD60FCAC7}" destId="{8DD53B8C-E394-445D-8D89-8EB3D92E4AB7}" srcOrd="2" destOrd="0" presId="urn:microsoft.com/office/officeart/2018/2/layout/IconCircleList"/>
    <dgm:cxn modelId="{A664F457-2AD7-422A-B3C1-E210B158C3AB}" type="presParOf" srcId="{6AFB9999-CB2C-45C8-921B-926AD60FCAC7}" destId="{AC44D917-E136-4B6F-9B54-173F7CF6CF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43E3EA-6B59-41BF-AAD5-431FA29A42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67E34C-ADA5-4CD1-B5A4-9149B2153B81}">
      <dgm:prSet/>
      <dgm:spPr/>
      <dgm:t>
        <a:bodyPr/>
        <a:lstStyle/>
        <a:p>
          <a:r>
            <a:rPr lang="en-US"/>
            <a:t>Google: Google uses Python extensively for web development, scripting, and data analysis</a:t>
          </a:r>
        </a:p>
      </dgm:t>
    </dgm:pt>
    <dgm:pt modelId="{C38D16A0-99AC-4DA6-AE22-7391C4699351}" type="parTrans" cxnId="{FBCDF9D6-0F27-4FBB-B8C3-CD1E240A8983}">
      <dgm:prSet/>
      <dgm:spPr/>
      <dgm:t>
        <a:bodyPr/>
        <a:lstStyle/>
        <a:p>
          <a:endParaRPr lang="en-US"/>
        </a:p>
      </dgm:t>
    </dgm:pt>
    <dgm:pt modelId="{81FBC8FE-F817-449F-BB8D-CC0FB68150A5}" type="sibTrans" cxnId="{FBCDF9D6-0F27-4FBB-B8C3-CD1E240A8983}">
      <dgm:prSet/>
      <dgm:spPr/>
      <dgm:t>
        <a:bodyPr/>
        <a:lstStyle/>
        <a:p>
          <a:endParaRPr lang="en-US"/>
        </a:p>
      </dgm:t>
    </dgm:pt>
    <dgm:pt modelId="{9D6E6D2C-BC45-4E82-8B51-BF3597D8C4ED}">
      <dgm:prSet/>
      <dgm:spPr/>
      <dgm:t>
        <a:bodyPr/>
        <a:lstStyle/>
        <a:p>
          <a:r>
            <a:rPr lang="en-US"/>
            <a:t>Facebook: Python is used for various purposes at Facebook, including web development and data analysis</a:t>
          </a:r>
        </a:p>
      </dgm:t>
    </dgm:pt>
    <dgm:pt modelId="{45AD0337-FE48-4CC7-86B6-97F20CD839EE}" type="parTrans" cxnId="{BF03F41C-D42C-4C54-AFA9-93A889E6A5D3}">
      <dgm:prSet/>
      <dgm:spPr/>
      <dgm:t>
        <a:bodyPr/>
        <a:lstStyle/>
        <a:p>
          <a:endParaRPr lang="en-US"/>
        </a:p>
      </dgm:t>
    </dgm:pt>
    <dgm:pt modelId="{D8735029-CC63-4C4A-A7F3-7138B80406A6}" type="sibTrans" cxnId="{BF03F41C-D42C-4C54-AFA9-93A889E6A5D3}">
      <dgm:prSet/>
      <dgm:spPr/>
      <dgm:t>
        <a:bodyPr/>
        <a:lstStyle/>
        <a:p>
          <a:endParaRPr lang="en-US"/>
        </a:p>
      </dgm:t>
    </dgm:pt>
    <dgm:pt modelId="{4F35479D-2FD9-4377-85DD-E0FEED2ADEBA}">
      <dgm:prSet/>
      <dgm:spPr/>
      <dgm:t>
        <a:bodyPr/>
        <a:lstStyle/>
        <a:p>
          <a:r>
            <a:rPr lang="en-US"/>
            <a:t>Instagram: Instagram, a subsidiary of Facebook, uses Python for its web backend and data analysis</a:t>
          </a:r>
        </a:p>
      </dgm:t>
    </dgm:pt>
    <dgm:pt modelId="{FD5D4B86-ACCC-4FD9-B805-34F65F30ACC5}" type="parTrans" cxnId="{DA4E454C-5C01-4811-89F7-D9937AA2856B}">
      <dgm:prSet/>
      <dgm:spPr/>
      <dgm:t>
        <a:bodyPr/>
        <a:lstStyle/>
        <a:p>
          <a:endParaRPr lang="en-US"/>
        </a:p>
      </dgm:t>
    </dgm:pt>
    <dgm:pt modelId="{11F3851A-DB86-4638-A898-0D59CE8CA0EC}" type="sibTrans" cxnId="{DA4E454C-5C01-4811-89F7-D9937AA2856B}">
      <dgm:prSet/>
      <dgm:spPr/>
      <dgm:t>
        <a:bodyPr/>
        <a:lstStyle/>
        <a:p>
          <a:endParaRPr lang="en-US"/>
        </a:p>
      </dgm:t>
    </dgm:pt>
    <dgm:pt modelId="{89FBA6A5-9A7D-4BF9-BCFA-35B750876BAB}">
      <dgm:prSet/>
      <dgm:spPr/>
      <dgm:t>
        <a:bodyPr/>
        <a:lstStyle/>
        <a:p>
          <a:r>
            <a:rPr lang="en-US"/>
            <a:t>Dropbox: Dropbox uses Python for server-side applications and various tools</a:t>
          </a:r>
        </a:p>
      </dgm:t>
    </dgm:pt>
    <dgm:pt modelId="{FAA8BCFD-60BC-46F0-9B1A-5604C49104CB}" type="parTrans" cxnId="{92A843A9-D9C5-4EBE-BC8C-5E0DDC1C552A}">
      <dgm:prSet/>
      <dgm:spPr/>
      <dgm:t>
        <a:bodyPr/>
        <a:lstStyle/>
        <a:p>
          <a:endParaRPr lang="en-US"/>
        </a:p>
      </dgm:t>
    </dgm:pt>
    <dgm:pt modelId="{63566825-1CCE-4347-97DA-5C987C67D307}" type="sibTrans" cxnId="{92A843A9-D9C5-4EBE-BC8C-5E0DDC1C552A}">
      <dgm:prSet/>
      <dgm:spPr/>
      <dgm:t>
        <a:bodyPr/>
        <a:lstStyle/>
        <a:p>
          <a:endParaRPr lang="en-US"/>
        </a:p>
      </dgm:t>
    </dgm:pt>
    <dgm:pt modelId="{8AAEFA69-B9AF-47DA-B1D5-4019014B49A9}">
      <dgm:prSet/>
      <dgm:spPr/>
      <dgm:t>
        <a:bodyPr/>
        <a:lstStyle/>
        <a:p>
          <a:r>
            <a:rPr lang="en-US"/>
            <a:t>Spotify: Python is used for data analysis and backend services at Spotify</a:t>
          </a:r>
        </a:p>
      </dgm:t>
    </dgm:pt>
    <dgm:pt modelId="{7CBA8666-759E-43BF-9D04-6730671001CD}" type="parTrans" cxnId="{C4990CB0-1491-4AE4-B18C-61F5922DEC90}">
      <dgm:prSet/>
      <dgm:spPr/>
      <dgm:t>
        <a:bodyPr/>
        <a:lstStyle/>
        <a:p>
          <a:endParaRPr lang="en-US"/>
        </a:p>
      </dgm:t>
    </dgm:pt>
    <dgm:pt modelId="{4DFD4FEA-62EF-4646-BE9B-928F1AB63FC0}" type="sibTrans" cxnId="{C4990CB0-1491-4AE4-B18C-61F5922DEC90}">
      <dgm:prSet/>
      <dgm:spPr/>
      <dgm:t>
        <a:bodyPr/>
        <a:lstStyle/>
        <a:p>
          <a:endParaRPr lang="en-US"/>
        </a:p>
      </dgm:t>
    </dgm:pt>
    <dgm:pt modelId="{32B69338-B734-44FE-9495-98A41DFBDC8D}" type="pres">
      <dgm:prSet presAssocID="{3F43E3EA-6B59-41BF-AAD5-431FA29A42D8}" presName="root" presStyleCnt="0">
        <dgm:presLayoutVars>
          <dgm:dir/>
          <dgm:resizeHandles val="exact"/>
        </dgm:presLayoutVars>
      </dgm:prSet>
      <dgm:spPr/>
    </dgm:pt>
    <dgm:pt modelId="{9D77A2C1-82A4-4BA3-9C99-F651DF12D3AC}" type="pres">
      <dgm:prSet presAssocID="{7967E34C-ADA5-4CD1-B5A4-9149B2153B81}" presName="compNode" presStyleCnt="0"/>
      <dgm:spPr/>
    </dgm:pt>
    <dgm:pt modelId="{E95F3A40-A3A6-4552-8BC0-260D620DF6F6}" type="pres">
      <dgm:prSet presAssocID="{7967E34C-ADA5-4CD1-B5A4-9149B2153B81}" presName="bgRect" presStyleLbl="bgShp" presStyleIdx="0" presStyleCnt="5"/>
      <dgm:spPr/>
    </dgm:pt>
    <dgm:pt modelId="{31D6A920-CE7C-453D-93C3-4953F1D2F7DD}" type="pres">
      <dgm:prSet presAssocID="{7967E34C-ADA5-4CD1-B5A4-9149B2153B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50C741-8DE2-4F54-A93D-F576C749FC25}" type="pres">
      <dgm:prSet presAssocID="{7967E34C-ADA5-4CD1-B5A4-9149B2153B81}" presName="spaceRect" presStyleCnt="0"/>
      <dgm:spPr/>
    </dgm:pt>
    <dgm:pt modelId="{C45EBFE7-C509-49E7-AD2C-3AB934574B4F}" type="pres">
      <dgm:prSet presAssocID="{7967E34C-ADA5-4CD1-B5A4-9149B2153B81}" presName="parTx" presStyleLbl="revTx" presStyleIdx="0" presStyleCnt="5">
        <dgm:presLayoutVars>
          <dgm:chMax val="0"/>
          <dgm:chPref val="0"/>
        </dgm:presLayoutVars>
      </dgm:prSet>
      <dgm:spPr/>
    </dgm:pt>
    <dgm:pt modelId="{2ABF4349-7363-4332-AC16-630D0E0006F2}" type="pres">
      <dgm:prSet presAssocID="{81FBC8FE-F817-449F-BB8D-CC0FB68150A5}" presName="sibTrans" presStyleCnt="0"/>
      <dgm:spPr/>
    </dgm:pt>
    <dgm:pt modelId="{9079D279-FBA4-4490-B687-6D7133F1174A}" type="pres">
      <dgm:prSet presAssocID="{9D6E6D2C-BC45-4E82-8B51-BF3597D8C4ED}" presName="compNode" presStyleCnt="0"/>
      <dgm:spPr/>
    </dgm:pt>
    <dgm:pt modelId="{EE8A0CE3-4A0E-4415-968C-C31D2ABDF65C}" type="pres">
      <dgm:prSet presAssocID="{9D6E6D2C-BC45-4E82-8B51-BF3597D8C4ED}" presName="bgRect" presStyleLbl="bgShp" presStyleIdx="1" presStyleCnt="5"/>
      <dgm:spPr/>
    </dgm:pt>
    <dgm:pt modelId="{18F5F31C-174D-4E8A-9765-BF16B684CF06}" type="pres">
      <dgm:prSet presAssocID="{9D6E6D2C-BC45-4E82-8B51-BF3597D8C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83E5929-5C7E-4CDF-BD82-711A063ADA0B}" type="pres">
      <dgm:prSet presAssocID="{9D6E6D2C-BC45-4E82-8B51-BF3597D8C4ED}" presName="spaceRect" presStyleCnt="0"/>
      <dgm:spPr/>
    </dgm:pt>
    <dgm:pt modelId="{FF88EDAC-1F6C-401C-84BF-34AE938AA933}" type="pres">
      <dgm:prSet presAssocID="{9D6E6D2C-BC45-4E82-8B51-BF3597D8C4ED}" presName="parTx" presStyleLbl="revTx" presStyleIdx="1" presStyleCnt="5">
        <dgm:presLayoutVars>
          <dgm:chMax val="0"/>
          <dgm:chPref val="0"/>
        </dgm:presLayoutVars>
      </dgm:prSet>
      <dgm:spPr/>
    </dgm:pt>
    <dgm:pt modelId="{95B4CD83-C0EB-44DB-96F3-C25D7B9F40F9}" type="pres">
      <dgm:prSet presAssocID="{D8735029-CC63-4C4A-A7F3-7138B80406A6}" presName="sibTrans" presStyleCnt="0"/>
      <dgm:spPr/>
    </dgm:pt>
    <dgm:pt modelId="{48DE2629-42DA-4C31-ADDD-C673B6CED8BE}" type="pres">
      <dgm:prSet presAssocID="{4F35479D-2FD9-4377-85DD-E0FEED2ADEBA}" presName="compNode" presStyleCnt="0"/>
      <dgm:spPr/>
    </dgm:pt>
    <dgm:pt modelId="{1C2DB1F4-592A-4E9D-8B4B-E2FF888D1DE7}" type="pres">
      <dgm:prSet presAssocID="{4F35479D-2FD9-4377-85DD-E0FEED2ADEBA}" presName="bgRect" presStyleLbl="bgShp" presStyleIdx="2" presStyleCnt="5"/>
      <dgm:spPr/>
    </dgm:pt>
    <dgm:pt modelId="{CB1C5DD5-BB33-4D74-A904-2A5889BBA008}" type="pres">
      <dgm:prSet presAssocID="{4F35479D-2FD9-4377-85DD-E0FEED2ADE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E995F29C-ECD6-40D6-A46D-8956437AA387}" type="pres">
      <dgm:prSet presAssocID="{4F35479D-2FD9-4377-85DD-E0FEED2ADEBA}" presName="spaceRect" presStyleCnt="0"/>
      <dgm:spPr/>
    </dgm:pt>
    <dgm:pt modelId="{C36E5F0C-4086-4A3E-AF75-FECF39B63145}" type="pres">
      <dgm:prSet presAssocID="{4F35479D-2FD9-4377-85DD-E0FEED2ADEBA}" presName="parTx" presStyleLbl="revTx" presStyleIdx="2" presStyleCnt="5">
        <dgm:presLayoutVars>
          <dgm:chMax val="0"/>
          <dgm:chPref val="0"/>
        </dgm:presLayoutVars>
      </dgm:prSet>
      <dgm:spPr/>
    </dgm:pt>
    <dgm:pt modelId="{7566D57C-42E7-4CFE-B775-CEAA7D0F8E69}" type="pres">
      <dgm:prSet presAssocID="{11F3851A-DB86-4638-A898-0D59CE8CA0EC}" presName="sibTrans" presStyleCnt="0"/>
      <dgm:spPr/>
    </dgm:pt>
    <dgm:pt modelId="{57EEB5B9-3910-4786-9F6F-0A45FEE81335}" type="pres">
      <dgm:prSet presAssocID="{89FBA6A5-9A7D-4BF9-BCFA-35B750876BAB}" presName="compNode" presStyleCnt="0"/>
      <dgm:spPr/>
    </dgm:pt>
    <dgm:pt modelId="{CFE407A2-BD6D-4C2A-AFC7-FFFA2F8E8952}" type="pres">
      <dgm:prSet presAssocID="{89FBA6A5-9A7D-4BF9-BCFA-35B750876BAB}" presName="bgRect" presStyleLbl="bgShp" presStyleIdx="3" presStyleCnt="5"/>
      <dgm:spPr/>
    </dgm:pt>
    <dgm:pt modelId="{DCB2FEC0-3C91-41C6-970D-ED81381CB6A1}" type="pres">
      <dgm:prSet presAssocID="{89FBA6A5-9A7D-4BF9-BCFA-35B750876B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B3F3D7F-0CF6-44D4-AF40-87496F9D4019}" type="pres">
      <dgm:prSet presAssocID="{89FBA6A5-9A7D-4BF9-BCFA-35B750876BAB}" presName="spaceRect" presStyleCnt="0"/>
      <dgm:spPr/>
    </dgm:pt>
    <dgm:pt modelId="{C64A1619-EFE5-4B2C-8C30-C709561B80FC}" type="pres">
      <dgm:prSet presAssocID="{89FBA6A5-9A7D-4BF9-BCFA-35B750876BAB}" presName="parTx" presStyleLbl="revTx" presStyleIdx="3" presStyleCnt="5">
        <dgm:presLayoutVars>
          <dgm:chMax val="0"/>
          <dgm:chPref val="0"/>
        </dgm:presLayoutVars>
      </dgm:prSet>
      <dgm:spPr/>
    </dgm:pt>
    <dgm:pt modelId="{CC6EE069-8DFE-44E2-BB00-595E52A83DBB}" type="pres">
      <dgm:prSet presAssocID="{63566825-1CCE-4347-97DA-5C987C67D307}" presName="sibTrans" presStyleCnt="0"/>
      <dgm:spPr/>
    </dgm:pt>
    <dgm:pt modelId="{775D7302-F820-4404-A200-1A05FCFB3DC8}" type="pres">
      <dgm:prSet presAssocID="{8AAEFA69-B9AF-47DA-B1D5-4019014B49A9}" presName="compNode" presStyleCnt="0"/>
      <dgm:spPr/>
    </dgm:pt>
    <dgm:pt modelId="{AB3810E6-E9C8-41C5-9EBA-02AF3A17C32A}" type="pres">
      <dgm:prSet presAssocID="{8AAEFA69-B9AF-47DA-B1D5-4019014B49A9}" presName="bgRect" presStyleLbl="bgShp" presStyleIdx="4" presStyleCnt="5"/>
      <dgm:spPr/>
    </dgm:pt>
    <dgm:pt modelId="{85379077-CF21-4294-B76C-504B4DC14E3C}" type="pres">
      <dgm:prSet presAssocID="{8AAEFA69-B9AF-47DA-B1D5-4019014B49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3EB8C9-02A4-4919-BB75-0F54704EABD6}" type="pres">
      <dgm:prSet presAssocID="{8AAEFA69-B9AF-47DA-B1D5-4019014B49A9}" presName="spaceRect" presStyleCnt="0"/>
      <dgm:spPr/>
    </dgm:pt>
    <dgm:pt modelId="{67EA8B6F-E8BF-46F4-BF65-ED50A939FC3A}" type="pres">
      <dgm:prSet presAssocID="{8AAEFA69-B9AF-47DA-B1D5-4019014B49A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557D30E-831A-48B5-B157-C510803851C5}" type="presOf" srcId="{8AAEFA69-B9AF-47DA-B1D5-4019014B49A9}" destId="{67EA8B6F-E8BF-46F4-BF65-ED50A939FC3A}" srcOrd="0" destOrd="0" presId="urn:microsoft.com/office/officeart/2018/2/layout/IconVerticalSolidList"/>
    <dgm:cxn modelId="{BF03F41C-D42C-4C54-AFA9-93A889E6A5D3}" srcId="{3F43E3EA-6B59-41BF-AAD5-431FA29A42D8}" destId="{9D6E6D2C-BC45-4E82-8B51-BF3597D8C4ED}" srcOrd="1" destOrd="0" parTransId="{45AD0337-FE48-4CC7-86B6-97F20CD839EE}" sibTransId="{D8735029-CC63-4C4A-A7F3-7138B80406A6}"/>
    <dgm:cxn modelId="{61210443-216D-438D-ADA5-E1E22076F8A1}" type="presOf" srcId="{7967E34C-ADA5-4CD1-B5A4-9149B2153B81}" destId="{C45EBFE7-C509-49E7-AD2C-3AB934574B4F}" srcOrd="0" destOrd="0" presId="urn:microsoft.com/office/officeart/2018/2/layout/IconVerticalSolidList"/>
    <dgm:cxn modelId="{FFB53B4B-F462-4547-B771-5991A3E308D6}" type="presOf" srcId="{3F43E3EA-6B59-41BF-AAD5-431FA29A42D8}" destId="{32B69338-B734-44FE-9495-98A41DFBDC8D}" srcOrd="0" destOrd="0" presId="urn:microsoft.com/office/officeart/2018/2/layout/IconVerticalSolidList"/>
    <dgm:cxn modelId="{DA4E454C-5C01-4811-89F7-D9937AA2856B}" srcId="{3F43E3EA-6B59-41BF-AAD5-431FA29A42D8}" destId="{4F35479D-2FD9-4377-85DD-E0FEED2ADEBA}" srcOrd="2" destOrd="0" parTransId="{FD5D4B86-ACCC-4FD9-B805-34F65F30ACC5}" sibTransId="{11F3851A-DB86-4638-A898-0D59CE8CA0EC}"/>
    <dgm:cxn modelId="{92A843A9-D9C5-4EBE-BC8C-5E0DDC1C552A}" srcId="{3F43E3EA-6B59-41BF-AAD5-431FA29A42D8}" destId="{89FBA6A5-9A7D-4BF9-BCFA-35B750876BAB}" srcOrd="3" destOrd="0" parTransId="{FAA8BCFD-60BC-46F0-9B1A-5604C49104CB}" sibTransId="{63566825-1CCE-4347-97DA-5C987C67D307}"/>
    <dgm:cxn modelId="{C4990CB0-1491-4AE4-B18C-61F5922DEC90}" srcId="{3F43E3EA-6B59-41BF-AAD5-431FA29A42D8}" destId="{8AAEFA69-B9AF-47DA-B1D5-4019014B49A9}" srcOrd="4" destOrd="0" parTransId="{7CBA8666-759E-43BF-9D04-6730671001CD}" sibTransId="{4DFD4FEA-62EF-4646-BE9B-928F1AB63FC0}"/>
    <dgm:cxn modelId="{07750DCD-CC43-4249-9939-0F4ECA6BF3DF}" type="presOf" srcId="{89FBA6A5-9A7D-4BF9-BCFA-35B750876BAB}" destId="{C64A1619-EFE5-4B2C-8C30-C709561B80FC}" srcOrd="0" destOrd="0" presId="urn:microsoft.com/office/officeart/2018/2/layout/IconVerticalSolidList"/>
    <dgm:cxn modelId="{FBCDF9D6-0F27-4FBB-B8C3-CD1E240A8983}" srcId="{3F43E3EA-6B59-41BF-AAD5-431FA29A42D8}" destId="{7967E34C-ADA5-4CD1-B5A4-9149B2153B81}" srcOrd="0" destOrd="0" parTransId="{C38D16A0-99AC-4DA6-AE22-7391C4699351}" sibTransId="{81FBC8FE-F817-449F-BB8D-CC0FB68150A5}"/>
    <dgm:cxn modelId="{C38647D9-255E-4B40-BCF7-2FFEFFDB86CC}" type="presOf" srcId="{4F35479D-2FD9-4377-85DD-E0FEED2ADEBA}" destId="{C36E5F0C-4086-4A3E-AF75-FECF39B63145}" srcOrd="0" destOrd="0" presId="urn:microsoft.com/office/officeart/2018/2/layout/IconVerticalSolidList"/>
    <dgm:cxn modelId="{AB426BE9-F531-4735-8FF8-38704DA0F9A7}" type="presOf" srcId="{9D6E6D2C-BC45-4E82-8B51-BF3597D8C4ED}" destId="{FF88EDAC-1F6C-401C-84BF-34AE938AA933}" srcOrd="0" destOrd="0" presId="urn:microsoft.com/office/officeart/2018/2/layout/IconVerticalSolidList"/>
    <dgm:cxn modelId="{AE41FC7C-CF77-4E10-8D9E-246385E2A565}" type="presParOf" srcId="{32B69338-B734-44FE-9495-98A41DFBDC8D}" destId="{9D77A2C1-82A4-4BA3-9C99-F651DF12D3AC}" srcOrd="0" destOrd="0" presId="urn:microsoft.com/office/officeart/2018/2/layout/IconVerticalSolidList"/>
    <dgm:cxn modelId="{28B120C5-21B9-4230-A3EA-C08C1E2566DC}" type="presParOf" srcId="{9D77A2C1-82A4-4BA3-9C99-F651DF12D3AC}" destId="{E95F3A40-A3A6-4552-8BC0-260D620DF6F6}" srcOrd="0" destOrd="0" presId="urn:microsoft.com/office/officeart/2018/2/layout/IconVerticalSolidList"/>
    <dgm:cxn modelId="{B544985D-AC61-40A1-89C7-19E5171B1FA1}" type="presParOf" srcId="{9D77A2C1-82A4-4BA3-9C99-F651DF12D3AC}" destId="{31D6A920-CE7C-453D-93C3-4953F1D2F7DD}" srcOrd="1" destOrd="0" presId="urn:microsoft.com/office/officeart/2018/2/layout/IconVerticalSolidList"/>
    <dgm:cxn modelId="{9307D68F-04C5-4F3C-B5C3-DC614D8206D0}" type="presParOf" srcId="{9D77A2C1-82A4-4BA3-9C99-F651DF12D3AC}" destId="{CD50C741-8DE2-4F54-A93D-F576C749FC25}" srcOrd="2" destOrd="0" presId="urn:microsoft.com/office/officeart/2018/2/layout/IconVerticalSolidList"/>
    <dgm:cxn modelId="{9CC0A875-3876-43D5-95A3-5DD44D7EC34D}" type="presParOf" srcId="{9D77A2C1-82A4-4BA3-9C99-F651DF12D3AC}" destId="{C45EBFE7-C509-49E7-AD2C-3AB934574B4F}" srcOrd="3" destOrd="0" presId="urn:microsoft.com/office/officeart/2018/2/layout/IconVerticalSolidList"/>
    <dgm:cxn modelId="{8FD33CA1-9FFD-43FB-8C71-C409568DD6F5}" type="presParOf" srcId="{32B69338-B734-44FE-9495-98A41DFBDC8D}" destId="{2ABF4349-7363-4332-AC16-630D0E0006F2}" srcOrd="1" destOrd="0" presId="urn:microsoft.com/office/officeart/2018/2/layout/IconVerticalSolidList"/>
    <dgm:cxn modelId="{C222E506-63DD-4858-8721-1CFCAB6A347E}" type="presParOf" srcId="{32B69338-B734-44FE-9495-98A41DFBDC8D}" destId="{9079D279-FBA4-4490-B687-6D7133F1174A}" srcOrd="2" destOrd="0" presId="urn:microsoft.com/office/officeart/2018/2/layout/IconVerticalSolidList"/>
    <dgm:cxn modelId="{E0A14D15-AEED-4248-9029-F4A37120BC72}" type="presParOf" srcId="{9079D279-FBA4-4490-B687-6D7133F1174A}" destId="{EE8A0CE3-4A0E-4415-968C-C31D2ABDF65C}" srcOrd="0" destOrd="0" presId="urn:microsoft.com/office/officeart/2018/2/layout/IconVerticalSolidList"/>
    <dgm:cxn modelId="{DBE3ECEA-3D7B-4A30-8D60-821A103CA5E1}" type="presParOf" srcId="{9079D279-FBA4-4490-B687-6D7133F1174A}" destId="{18F5F31C-174D-4E8A-9765-BF16B684CF06}" srcOrd="1" destOrd="0" presId="urn:microsoft.com/office/officeart/2018/2/layout/IconVerticalSolidList"/>
    <dgm:cxn modelId="{8F264044-02D9-45E9-936B-0CB7F6EECB00}" type="presParOf" srcId="{9079D279-FBA4-4490-B687-6D7133F1174A}" destId="{C83E5929-5C7E-4CDF-BD82-711A063ADA0B}" srcOrd="2" destOrd="0" presId="urn:microsoft.com/office/officeart/2018/2/layout/IconVerticalSolidList"/>
    <dgm:cxn modelId="{3CC4796B-E79E-4B76-8099-E6240CE50CCB}" type="presParOf" srcId="{9079D279-FBA4-4490-B687-6D7133F1174A}" destId="{FF88EDAC-1F6C-401C-84BF-34AE938AA933}" srcOrd="3" destOrd="0" presId="urn:microsoft.com/office/officeart/2018/2/layout/IconVerticalSolidList"/>
    <dgm:cxn modelId="{4F63E04A-59EB-409D-91F7-26524F1F6191}" type="presParOf" srcId="{32B69338-B734-44FE-9495-98A41DFBDC8D}" destId="{95B4CD83-C0EB-44DB-96F3-C25D7B9F40F9}" srcOrd="3" destOrd="0" presId="urn:microsoft.com/office/officeart/2018/2/layout/IconVerticalSolidList"/>
    <dgm:cxn modelId="{6CED85DA-A0AD-40EE-A0C8-B349E669FD2B}" type="presParOf" srcId="{32B69338-B734-44FE-9495-98A41DFBDC8D}" destId="{48DE2629-42DA-4C31-ADDD-C673B6CED8BE}" srcOrd="4" destOrd="0" presId="urn:microsoft.com/office/officeart/2018/2/layout/IconVerticalSolidList"/>
    <dgm:cxn modelId="{4C54B0FB-3B72-4267-96D1-328193F96D24}" type="presParOf" srcId="{48DE2629-42DA-4C31-ADDD-C673B6CED8BE}" destId="{1C2DB1F4-592A-4E9D-8B4B-E2FF888D1DE7}" srcOrd="0" destOrd="0" presId="urn:microsoft.com/office/officeart/2018/2/layout/IconVerticalSolidList"/>
    <dgm:cxn modelId="{EE23A20A-4186-4F72-BF55-279CA91A2AF5}" type="presParOf" srcId="{48DE2629-42DA-4C31-ADDD-C673B6CED8BE}" destId="{CB1C5DD5-BB33-4D74-A904-2A5889BBA008}" srcOrd="1" destOrd="0" presId="urn:microsoft.com/office/officeart/2018/2/layout/IconVerticalSolidList"/>
    <dgm:cxn modelId="{9B251B2F-E72A-4883-941E-C54AB4735642}" type="presParOf" srcId="{48DE2629-42DA-4C31-ADDD-C673B6CED8BE}" destId="{E995F29C-ECD6-40D6-A46D-8956437AA387}" srcOrd="2" destOrd="0" presId="urn:microsoft.com/office/officeart/2018/2/layout/IconVerticalSolidList"/>
    <dgm:cxn modelId="{59CA4E02-7B8E-4F53-89A7-B15570A9840E}" type="presParOf" srcId="{48DE2629-42DA-4C31-ADDD-C673B6CED8BE}" destId="{C36E5F0C-4086-4A3E-AF75-FECF39B63145}" srcOrd="3" destOrd="0" presId="urn:microsoft.com/office/officeart/2018/2/layout/IconVerticalSolidList"/>
    <dgm:cxn modelId="{E60CFAC6-34D0-418A-829A-E721B33DC0F3}" type="presParOf" srcId="{32B69338-B734-44FE-9495-98A41DFBDC8D}" destId="{7566D57C-42E7-4CFE-B775-CEAA7D0F8E69}" srcOrd="5" destOrd="0" presId="urn:microsoft.com/office/officeart/2018/2/layout/IconVerticalSolidList"/>
    <dgm:cxn modelId="{D4E18C08-20A2-42EE-9B12-0FB4EE506067}" type="presParOf" srcId="{32B69338-B734-44FE-9495-98A41DFBDC8D}" destId="{57EEB5B9-3910-4786-9F6F-0A45FEE81335}" srcOrd="6" destOrd="0" presId="urn:microsoft.com/office/officeart/2018/2/layout/IconVerticalSolidList"/>
    <dgm:cxn modelId="{392FEA7D-6F77-4465-8500-83FFA35DEC58}" type="presParOf" srcId="{57EEB5B9-3910-4786-9F6F-0A45FEE81335}" destId="{CFE407A2-BD6D-4C2A-AFC7-FFFA2F8E8952}" srcOrd="0" destOrd="0" presId="urn:microsoft.com/office/officeart/2018/2/layout/IconVerticalSolidList"/>
    <dgm:cxn modelId="{F35E085C-B187-43C7-A0ED-104438B6A2C1}" type="presParOf" srcId="{57EEB5B9-3910-4786-9F6F-0A45FEE81335}" destId="{DCB2FEC0-3C91-41C6-970D-ED81381CB6A1}" srcOrd="1" destOrd="0" presId="urn:microsoft.com/office/officeart/2018/2/layout/IconVerticalSolidList"/>
    <dgm:cxn modelId="{075EAAE7-B103-45A9-8A95-E5431B4A8C42}" type="presParOf" srcId="{57EEB5B9-3910-4786-9F6F-0A45FEE81335}" destId="{9B3F3D7F-0CF6-44D4-AF40-87496F9D4019}" srcOrd="2" destOrd="0" presId="urn:microsoft.com/office/officeart/2018/2/layout/IconVerticalSolidList"/>
    <dgm:cxn modelId="{934BDD00-7577-4E10-9D3D-D1CE5DB9602E}" type="presParOf" srcId="{57EEB5B9-3910-4786-9F6F-0A45FEE81335}" destId="{C64A1619-EFE5-4B2C-8C30-C709561B80FC}" srcOrd="3" destOrd="0" presId="urn:microsoft.com/office/officeart/2018/2/layout/IconVerticalSolidList"/>
    <dgm:cxn modelId="{0B9B243D-C160-412D-8017-261EF7B3F32C}" type="presParOf" srcId="{32B69338-B734-44FE-9495-98A41DFBDC8D}" destId="{CC6EE069-8DFE-44E2-BB00-595E52A83DBB}" srcOrd="7" destOrd="0" presId="urn:microsoft.com/office/officeart/2018/2/layout/IconVerticalSolidList"/>
    <dgm:cxn modelId="{DAEF3FB2-8D64-4B13-A2EE-419C82C45A96}" type="presParOf" srcId="{32B69338-B734-44FE-9495-98A41DFBDC8D}" destId="{775D7302-F820-4404-A200-1A05FCFB3DC8}" srcOrd="8" destOrd="0" presId="urn:microsoft.com/office/officeart/2018/2/layout/IconVerticalSolidList"/>
    <dgm:cxn modelId="{218CEE33-E81B-491E-A9B6-08FD1C7FB5BA}" type="presParOf" srcId="{775D7302-F820-4404-A200-1A05FCFB3DC8}" destId="{AB3810E6-E9C8-41C5-9EBA-02AF3A17C32A}" srcOrd="0" destOrd="0" presId="urn:microsoft.com/office/officeart/2018/2/layout/IconVerticalSolidList"/>
    <dgm:cxn modelId="{874BA037-30DD-4953-8738-5E3B22667E71}" type="presParOf" srcId="{775D7302-F820-4404-A200-1A05FCFB3DC8}" destId="{85379077-CF21-4294-B76C-504B4DC14E3C}" srcOrd="1" destOrd="0" presId="urn:microsoft.com/office/officeart/2018/2/layout/IconVerticalSolidList"/>
    <dgm:cxn modelId="{6EE0D80F-8244-4D66-8E48-1ED3CA49E754}" type="presParOf" srcId="{775D7302-F820-4404-A200-1A05FCFB3DC8}" destId="{EE3EB8C9-02A4-4919-BB75-0F54704EABD6}" srcOrd="2" destOrd="0" presId="urn:microsoft.com/office/officeart/2018/2/layout/IconVerticalSolidList"/>
    <dgm:cxn modelId="{B447EBEF-07D5-4A11-A7FF-F6A107F8B058}" type="presParOf" srcId="{775D7302-F820-4404-A200-1A05FCFB3DC8}" destId="{67EA8B6F-E8BF-46F4-BF65-ED50A939FC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C81992-8579-48FE-B7B2-874FCB81B2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148F5B-8DCF-4156-BEAB-C6DC5A13B24F}">
      <dgm:prSet/>
      <dgm:spPr/>
      <dgm:t>
        <a:bodyPr/>
        <a:lstStyle/>
        <a:p>
          <a:r>
            <a:rPr lang="en-US"/>
            <a:t>To use the LinkedIn API to send a direct message to a person, we will first need to create an application and obtain an API key</a:t>
          </a:r>
        </a:p>
      </dgm:t>
    </dgm:pt>
    <dgm:pt modelId="{622DD9A6-F2C5-412D-AC9D-5260AFDA74EF}" type="parTrans" cxnId="{9FD488E6-A10B-4EC1-BFE0-8CAD13FFB2B3}">
      <dgm:prSet/>
      <dgm:spPr/>
      <dgm:t>
        <a:bodyPr/>
        <a:lstStyle/>
        <a:p>
          <a:endParaRPr lang="en-US"/>
        </a:p>
      </dgm:t>
    </dgm:pt>
    <dgm:pt modelId="{308F2AA3-B906-4131-8A32-9B1C3FA2296A}" type="sibTrans" cxnId="{9FD488E6-A10B-4EC1-BFE0-8CAD13FFB2B3}">
      <dgm:prSet/>
      <dgm:spPr/>
      <dgm:t>
        <a:bodyPr/>
        <a:lstStyle/>
        <a:p>
          <a:endParaRPr lang="en-US"/>
        </a:p>
      </dgm:t>
    </dgm:pt>
    <dgm:pt modelId="{14DDCABC-BF3A-47C0-9ECC-3EC2AC31A2DE}">
      <dgm:prSet/>
      <dgm:spPr/>
      <dgm:t>
        <a:bodyPr/>
        <a:lstStyle/>
        <a:p>
          <a:r>
            <a:rPr lang="en-US"/>
            <a:t>We can find the documentation for the LinkedIn API, including information on how to create an application and obtain an API key, on the LinkedIn Developer Network website</a:t>
          </a:r>
        </a:p>
      </dgm:t>
    </dgm:pt>
    <dgm:pt modelId="{31DA9733-039A-46A6-9009-423046E6AA1A}" type="parTrans" cxnId="{796AA5F6-9E42-420C-8033-C84CA2003660}">
      <dgm:prSet/>
      <dgm:spPr/>
      <dgm:t>
        <a:bodyPr/>
        <a:lstStyle/>
        <a:p>
          <a:endParaRPr lang="en-US"/>
        </a:p>
      </dgm:t>
    </dgm:pt>
    <dgm:pt modelId="{90192072-5514-475C-809F-5D4BD78E1207}" type="sibTrans" cxnId="{796AA5F6-9E42-420C-8033-C84CA2003660}">
      <dgm:prSet/>
      <dgm:spPr/>
      <dgm:t>
        <a:bodyPr/>
        <a:lstStyle/>
        <a:p>
          <a:endParaRPr lang="en-US"/>
        </a:p>
      </dgm:t>
    </dgm:pt>
    <dgm:pt modelId="{9DAE114B-F819-4CCD-8032-9533008B3300}">
      <dgm:prSet/>
      <dgm:spPr/>
      <dgm:t>
        <a:bodyPr/>
        <a:lstStyle/>
        <a:p>
          <a:r>
            <a:rPr lang="en-US"/>
            <a:t>Once We have the API key, we can use the LinkedIn API to send a direct message to a person by making a POST request to the appropriate endpoint</a:t>
          </a:r>
        </a:p>
      </dgm:t>
    </dgm:pt>
    <dgm:pt modelId="{B44CDFAE-BA83-4FED-8EE6-BD95930528D0}" type="parTrans" cxnId="{43421665-51C4-460D-8BE0-FB01BB8263EB}">
      <dgm:prSet/>
      <dgm:spPr/>
      <dgm:t>
        <a:bodyPr/>
        <a:lstStyle/>
        <a:p>
          <a:endParaRPr lang="en-US"/>
        </a:p>
      </dgm:t>
    </dgm:pt>
    <dgm:pt modelId="{6F7CF0EC-78C1-4E6D-8641-7FE6F55CA753}" type="sibTrans" cxnId="{43421665-51C4-460D-8BE0-FB01BB8263EB}">
      <dgm:prSet/>
      <dgm:spPr/>
      <dgm:t>
        <a:bodyPr/>
        <a:lstStyle/>
        <a:p>
          <a:endParaRPr lang="en-US"/>
        </a:p>
      </dgm:t>
    </dgm:pt>
    <dgm:pt modelId="{06050878-A7C1-4312-83CD-AA3FB8A8B09F}" type="pres">
      <dgm:prSet presAssocID="{17C81992-8579-48FE-B7B2-874FCB81B2C6}" presName="linear" presStyleCnt="0">
        <dgm:presLayoutVars>
          <dgm:animLvl val="lvl"/>
          <dgm:resizeHandles val="exact"/>
        </dgm:presLayoutVars>
      </dgm:prSet>
      <dgm:spPr/>
    </dgm:pt>
    <dgm:pt modelId="{9D4E4F81-21FD-4BF7-B2D1-30F8BEB4E124}" type="pres">
      <dgm:prSet presAssocID="{82148F5B-8DCF-4156-BEAB-C6DC5A13B2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5531BB-DFFE-42C9-A927-2404D22BE069}" type="pres">
      <dgm:prSet presAssocID="{308F2AA3-B906-4131-8A32-9B1C3FA2296A}" presName="spacer" presStyleCnt="0"/>
      <dgm:spPr/>
    </dgm:pt>
    <dgm:pt modelId="{4F57476A-CBAD-4375-B9BC-C55119D810C7}" type="pres">
      <dgm:prSet presAssocID="{14DDCABC-BF3A-47C0-9ECC-3EC2AC31A2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B9BBC2-3933-4899-928C-CDDBBF8A546E}" type="pres">
      <dgm:prSet presAssocID="{90192072-5514-475C-809F-5D4BD78E1207}" presName="spacer" presStyleCnt="0"/>
      <dgm:spPr/>
    </dgm:pt>
    <dgm:pt modelId="{F50A74DA-7FD9-4862-BDCA-BF6A95F1CF37}" type="pres">
      <dgm:prSet presAssocID="{9DAE114B-F819-4CCD-8032-9533008B33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EA4962E-17B7-4763-BCA9-174158A3A9E2}" type="presOf" srcId="{14DDCABC-BF3A-47C0-9ECC-3EC2AC31A2DE}" destId="{4F57476A-CBAD-4375-B9BC-C55119D810C7}" srcOrd="0" destOrd="0" presId="urn:microsoft.com/office/officeart/2005/8/layout/vList2"/>
    <dgm:cxn modelId="{F401673B-26EB-47CC-9FAB-58E3681A0989}" type="presOf" srcId="{17C81992-8579-48FE-B7B2-874FCB81B2C6}" destId="{06050878-A7C1-4312-83CD-AA3FB8A8B09F}" srcOrd="0" destOrd="0" presId="urn:microsoft.com/office/officeart/2005/8/layout/vList2"/>
    <dgm:cxn modelId="{C2F7FD64-A840-43E5-AF36-7A2E556ECABA}" type="presOf" srcId="{82148F5B-8DCF-4156-BEAB-C6DC5A13B24F}" destId="{9D4E4F81-21FD-4BF7-B2D1-30F8BEB4E124}" srcOrd="0" destOrd="0" presId="urn:microsoft.com/office/officeart/2005/8/layout/vList2"/>
    <dgm:cxn modelId="{43421665-51C4-460D-8BE0-FB01BB8263EB}" srcId="{17C81992-8579-48FE-B7B2-874FCB81B2C6}" destId="{9DAE114B-F819-4CCD-8032-9533008B3300}" srcOrd="2" destOrd="0" parTransId="{B44CDFAE-BA83-4FED-8EE6-BD95930528D0}" sibTransId="{6F7CF0EC-78C1-4E6D-8641-7FE6F55CA753}"/>
    <dgm:cxn modelId="{623DF188-1276-43D4-A7DD-E3C679DA854A}" type="presOf" srcId="{9DAE114B-F819-4CCD-8032-9533008B3300}" destId="{F50A74DA-7FD9-4862-BDCA-BF6A95F1CF37}" srcOrd="0" destOrd="0" presId="urn:microsoft.com/office/officeart/2005/8/layout/vList2"/>
    <dgm:cxn modelId="{9FD488E6-A10B-4EC1-BFE0-8CAD13FFB2B3}" srcId="{17C81992-8579-48FE-B7B2-874FCB81B2C6}" destId="{82148F5B-8DCF-4156-BEAB-C6DC5A13B24F}" srcOrd="0" destOrd="0" parTransId="{622DD9A6-F2C5-412D-AC9D-5260AFDA74EF}" sibTransId="{308F2AA3-B906-4131-8A32-9B1C3FA2296A}"/>
    <dgm:cxn modelId="{796AA5F6-9E42-420C-8033-C84CA2003660}" srcId="{17C81992-8579-48FE-B7B2-874FCB81B2C6}" destId="{14DDCABC-BF3A-47C0-9ECC-3EC2AC31A2DE}" srcOrd="1" destOrd="0" parTransId="{31DA9733-039A-46A6-9009-423046E6AA1A}" sibTransId="{90192072-5514-475C-809F-5D4BD78E1207}"/>
    <dgm:cxn modelId="{9A5A9EC7-480C-4337-AF03-949B607B4C89}" type="presParOf" srcId="{06050878-A7C1-4312-83CD-AA3FB8A8B09F}" destId="{9D4E4F81-21FD-4BF7-B2D1-30F8BEB4E124}" srcOrd="0" destOrd="0" presId="urn:microsoft.com/office/officeart/2005/8/layout/vList2"/>
    <dgm:cxn modelId="{D79DAD0A-BD18-4001-A23A-C02F11E18905}" type="presParOf" srcId="{06050878-A7C1-4312-83CD-AA3FB8A8B09F}" destId="{7B5531BB-DFFE-42C9-A927-2404D22BE069}" srcOrd="1" destOrd="0" presId="urn:microsoft.com/office/officeart/2005/8/layout/vList2"/>
    <dgm:cxn modelId="{01996F09-748B-4F6E-8462-EA61D1F89D19}" type="presParOf" srcId="{06050878-A7C1-4312-83CD-AA3FB8A8B09F}" destId="{4F57476A-CBAD-4375-B9BC-C55119D810C7}" srcOrd="2" destOrd="0" presId="urn:microsoft.com/office/officeart/2005/8/layout/vList2"/>
    <dgm:cxn modelId="{63CCDECA-028A-423A-8644-85C5A25A3FD2}" type="presParOf" srcId="{06050878-A7C1-4312-83CD-AA3FB8A8B09F}" destId="{28B9BBC2-3933-4899-928C-CDDBBF8A546E}" srcOrd="3" destOrd="0" presId="urn:microsoft.com/office/officeart/2005/8/layout/vList2"/>
    <dgm:cxn modelId="{5237D829-F6A2-4198-9D4C-CF93582AEC11}" type="presParOf" srcId="{06050878-A7C1-4312-83CD-AA3FB8A8B09F}" destId="{F50A74DA-7FD9-4862-BDCA-BF6A95F1CF3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3FDDB-2C0B-4DD5-A536-6D007C8F8A24}">
      <dsp:nvSpPr>
        <dsp:cNvPr id="0" name=""/>
        <dsp:cNvSpPr/>
      </dsp:nvSpPr>
      <dsp:spPr>
        <a:xfrm>
          <a:off x="622063" y="360651"/>
          <a:ext cx="494628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7B7F4-332C-497F-8317-BB2EDFBCE58E}">
      <dsp:nvSpPr>
        <dsp:cNvPr id="0" name=""/>
        <dsp:cNvSpPr/>
      </dsp:nvSpPr>
      <dsp:spPr>
        <a:xfrm>
          <a:off x="1146369" y="319098"/>
          <a:ext cx="56882" cy="106823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56CB3-7B5F-4C72-B4C9-43E3533D5C06}">
      <dsp:nvSpPr>
        <dsp:cNvPr id="0" name=""/>
        <dsp:cNvSpPr/>
      </dsp:nvSpPr>
      <dsp:spPr>
        <a:xfrm>
          <a:off x="345874" y="146326"/>
          <a:ext cx="428721" cy="42872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37" tIns="16637" rIns="16637" bIns="166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08659" y="209111"/>
        <a:ext cx="303151" cy="303151"/>
      </dsp:txXfrm>
    </dsp:sp>
    <dsp:sp modelId="{3042A368-22D1-4C1B-BFAD-3DA0B23589F3}">
      <dsp:nvSpPr>
        <dsp:cNvPr id="0" name=""/>
        <dsp:cNvSpPr/>
      </dsp:nvSpPr>
      <dsp:spPr>
        <a:xfrm>
          <a:off x="3777" y="740461"/>
          <a:ext cx="1112914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88" tIns="165100" rIns="8778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Contact the Website Owner or Administrator: Reach out to the website owner or administrator and explain the purpose of our web scraping</a:t>
          </a:r>
        </a:p>
      </dsp:txBody>
      <dsp:txXfrm>
        <a:off x="3777" y="963044"/>
        <a:ext cx="1112914" cy="2234417"/>
      </dsp:txXfrm>
    </dsp:sp>
    <dsp:sp modelId="{C7D5E3E6-89B3-4761-8ABA-2ED2CFFEA7AA}">
      <dsp:nvSpPr>
        <dsp:cNvPr id="0" name=""/>
        <dsp:cNvSpPr/>
      </dsp:nvSpPr>
      <dsp:spPr>
        <a:xfrm>
          <a:off x="1240348" y="360893"/>
          <a:ext cx="1112914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1EB06-2065-43D7-B6D9-95B7DD2CBBB7}">
      <dsp:nvSpPr>
        <dsp:cNvPr id="0" name=""/>
        <dsp:cNvSpPr/>
      </dsp:nvSpPr>
      <dsp:spPr>
        <a:xfrm>
          <a:off x="2382940" y="319293"/>
          <a:ext cx="56882" cy="107064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11D01-AF3D-46B7-8D75-1AE7C5115600}">
      <dsp:nvSpPr>
        <dsp:cNvPr id="0" name=""/>
        <dsp:cNvSpPr/>
      </dsp:nvSpPr>
      <dsp:spPr>
        <a:xfrm>
          <a:off x="1582445" y="146568"/>
          <a:ext cx="428721" cy="42872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37" tIns="16637" rIns="16637" bIns="166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45230" y="209353"/>
        <a:ext cx="303151" cy="303151"/>
      </dsp:txXfrm>
    </dsp:sp>
    <dsp:sp modelId="{19996DF5-CC06-4B70-86C3-7F63CD3E302F}">
      <dsp:nvSpPr>
        <dsp:cNvPr id="0" name=""/>
        <dsp:cNvSpPr/>
      </dsp:nvSpPr>
      <dsp:spPr>
        <a:xfrm>
          <a:off x="1240348" y="741132"/>
          <a:ext cx="1112914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88" tIns="165100" rIns="8778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Official APIs or Data Feeds: Check if the website offers an official API or data feeds for accessing the information we need</a:t>
          </a:r>
        </a:p>
      </dsp:txBody>
      <dsp:txXfrm>
        <a:off x="1240348" y="963715"/>
        <a:ext cx="1112914" cy="2234417"/>
      </dsp:txXfrm>
    </dsp:sp>
    <dsp:sp modelId="{5AE82C59-B2B7-45C1-A4A7-97A4269EDAAC}">
      <dsp:nvSpPr>
        <dsp:cNvPr id="0" name=""/>
        <dsp:cNvSpPr/>
      </dsp:nvSpPr>
      <dsp:spPr>
        <a:xfrm>
          <a:off x="2476920" y="360893"/>
          <a:ext cx="1112914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5D96C-C6FB-4D6B-8072-FF33E577E2E2}">
      <dsp:nvSpPr>
        <dsp:cNvPr id="0" name=""/>
        <dsp:cNvSpPr/>
      </dsp:nvSpPr>
      <dsp:spPr>
        <a:xfrm>
          <a:off x="3619512" y="319293"/>
          <a:ext cx="56882" cy="107064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70D7C-56D7-4BD8-AFA7-979C4BF92A02}">
      <dsp:nvSpPr>
        <dsp:cNvPr id="0" name=""/>
        <dsp:cNvSpPr/>
      </dsp:nvSpPr>
      <dsp:spPr>
        <a:xfrm>
          <a:off x="2819016" y="146568"/>
          <a:ext cx="428721" cy="42872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37" tIns="16637" rIns="16637" bIns="166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881801" y="209353"/>
        <a:ext cx="303151" cy="303151"/>
      </dsp:txXfrm>
    </dsp:sp>
    <dsp:sp modelId="{5D7D5294-C86C-486E-A7B9-CEB80CA8889D}">
      <dsp:nvSpPr>
        <dsp:cNvPr id="0" name=""/>
        <dsp:cNvSpPr/>
      </dsp:nvSpPr>
      <dsp:spPr>
        <a:xfrm>
          <a:off x="2476920" y="741132"/>
          <a:ext cx="1112914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88" tIns="165100" rIns="8778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Proxy Rotation: Implement a proxy rotation system</a:t>
          </a:r>
        </a:p>
      </dsp:txBody>
      <dsp:txXfrm>
        <a:off x="2476920" y="963715"/>
        <a:ext cx="1112914" cy="2234417"/>
      </dsp:txXfrm>
    </dsp:sp>
    <dsp:sp modelId="{89E7B905-F46D-4407-BB7D-4ED25E468CE3}">
      <dsp:nvSpPr>
        <dsp:cNvPr id="0" name=""/>
        <dsp:cNvSpPr/>
      </dsp:nvSpPr>
      <dsp:spPr>
        <a:xfrm>
          <a:off x="3713491" y="360893"/>
          <a:ext cx="1112914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51032-FB7D-4941-AA69-395A75C561E8}">
      <dsp:nvSpPr>
        <dsp:cNvPr id="0" name=""/>
        <dsp:cNvSpPr/>
      </dsp:nvSpPr>
      <dsp:spPr>
        <a:xfrm>
          <a:off x="4856083" y="319293"/>
          <a:ext cx="56882" cy="107064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8BACC-BB72-485F-AC99-4482B08EF0D0}">
      <dsp:nvSpPr>
        <dsp:cNvPr id="0" name=""/>
        <dsp:cNvSpPr/>
      </dsp:nvSpPr>
      <dsp:spPr>
        <a:xfrm>
          <a:off x="4055588" y="146568"/>
          <a:ext cx="428721" cy="42872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37" tIns="16637" rIns="16637" bIns="166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118373" y="209353"/>
        <a:ext cx="303151" cy="303151"/>
      </dsp:txXfrm>
    </dsp:sp>
    <dsp:sp modelId="{AFBBEC7B-8A8F-449F-8F40-6FAAC38CDEC0}">
      <dsp:nvSpPr>
        <dsp:cNvPr id="0" name=""/>
        <dsp:cNvSpPr/>
      </dsp:nvSpPr>
      <dsp:spPr>
        <a:xfrm>
          <a:off x="3713491" y="741132"/>
          <a:ext cx="1112914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88" tIns="165100" rIns="8778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CAPTCHA Solvers: Consider using captcha solving services or tools like 2Captcha, Anti-Captcha</a:t>
          </a:r>
        </a:p>
      </dsp:txBody>
      <dsp:txXfrm>
        <a:off x="3713491" y="963715"/>
        <a:ext cx="1112914" cy="2234417"/>
      </dsp:txXfrm>
    </dsp:sp>
    <dsp:sp modelId="{155A749C-37DB-4241-A565-A5FEC46DF839}">
      <dsp:nvSpPr>
        <dsp:cNvPr id="0" name=""/>
        <dsp:cNvSpPr/>
      </dsp:nvSpPr>
      <dsp:spPr>
        <a:xfrm>
          <a:off x="4950063" y="360893"/>
          <a:ext cx="556457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B713F-5F97-45A8-B675-6D83A0B68E00}">
      <dsp:nvSpPr>
        <dsp:cNvPr id="0" name=""/>
        <dsp:cNvSpPr/>
      </dsp:nvSpPr>
      <dsp:spPr>
        <a:xfrm>
          <a:off x="5292159" y="146568"/>
          <a:ext cx="428721" cy="42872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637" tIns="16637" rIns="16637" bIns="166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354944" y="209353"/>
        <a:ext cx="303151" cy="303151"/>
      </dsp:txXfrm>
    </dsp:sp>
    <dsp:sp modelId="{E524C166-5A16-48CD-9DC4-8867A2BC91BA}">
      <dsp:nvSpPr>
        <dsp:cNvPr id="0" name=""/>
        <dsp:cNvSpPr/>
      </dsp:nvSpPr>
      <dsp:spPr>
        <a:xfrm>
          <a:off x="4950063" y="741132"/>
          <a:ext cx="1112914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88" tIns="165100" rIns="8778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Headless Browsing: Employ headless browsing with tools like Selenium, Puppeteer, or Playwright</a:t>
          </a:r>
        </a:p>
      </dsp:txBody>
      <dsp:txXfrm>
        <a:off x="4950063" y="963715"/>
        <a:ext cx="1112914" cy="2234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B967D-401E-4738-8704-5106C5B21156}">
      <dsp:nvSpPr>
        <dsp:cNvPr id="0" name=""/>
        <dsp:cNvSpPr/>
      </dsp:nvSpPr>
      <dsp:spPr>
        <a:xfrm>
          <a:off x="926913" y="2503"/>
          <a:ext cx="904992" cy="9049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8CDA2-5A15-41F7-A491-FDAC62D16128}">
      <dsp:nvSpPr>
        <dsp:cNvPr id="0" name=""/>
        <dsp:cNvSpPr/>
      </dsp:nvSpPr>
      <dsp:spPr>
        <a:xfrm>
          <a:off x="1119780" y="195370"/>
          <a:ext cx="519257" cy="519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CDD3D-A2D5-4743-B30D-8A16C9568673}">
      <dsp:nvSpPr>
        <dsp:cNvPr id="0" name=""/>
        <dsp:cNvSpPr/>
      </dsp:nvSpPr>
      <dsp:spPr>
        <a:xfrm>
          <a:off x="637612" y="1189378"/>
          <a:ext cx="1483593" cy="141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Job Titles and Seniority: Job titles and seniority often correlate with income levels</a:t>
          </a:r>
        </a:p>
      </dsp:txBody>
      <dsp:txXfrm>
        <a:off x="637612" y="1189378"/>
        <a:ext cx="1483593" cy="1419845"/>
      </dsp:txXfrm>
    </dsp:sp>
    <dsp:sp modelId="{E0004C2E-0AB4-474A-B857-ACD389B2DD4D}">
      <dsp:nvSpPr>
        <dsp:cNvPr id="0" name=""/>
        <dsp:cNvSpPr/>
      </dsp:nvSpPr>
      <dsp:spPr>
        <a:xfrm>
          <a:off x="2670136" y="2503"/>
          <a:ext cx="904992" cy="9049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B1A9F-5FB1-4A1C-9922-E8516E6DFDE2}">
      <dsp:nvSpPr>
        <dsp:cNvPr id="0" name=""/>
        <dsp:cNvSpPr/>
      </dsp:nvSpPr>
      <dsp:spPr>
        <a:xfrm>
          <a:off x="2863003" y="195370"/>
          <a:ext cx="519257" cy="519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38C98-42CF-4223-9E25-08B622DE8698}">
      <dsp:nvSpPr>
        <dsp:cNvPr id="0" name=""/>
        <dsp:cNvSpPr/>
      </dsp:nvSpPr>
      <dsp:spPr>
        <a:xfrm>
          <a:off x="2380835" y="1189378"/>
          <a:ext cx="1483593" cy="141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Company Size: The size of the companies where these profiles work can also be indicative of income</a:t>
          </a:r>
        </a:p>
      </dsp:txBody>
      <dsp:txXfrm>
        <a:off x="2380835" y="1189378"/>
        <a:ext cx="1483593" cy="1419845"/>
      </dsp:txXfrm>
    </dsp:sp>
    <dsp:sp modelId="{0A4F4F4D-F6EA-42D2-8DA5-9CF6491159EB}">
      <dsp:nvSpPr>
        <dsp:cNvPr id="0" name=""/>
        <dsp:cNvSpPr/>
      </dsp:nvSpPr>
      <dsp:spPr>
        <a:xfrm>
          <a:off x="4413359" y="2503"/>
          <a:ext cx="904992" cy="9049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D1FBA-C8A7-4D51-8C8B-7BFF0C8C53CD}">
      <dsp:nvSpPr>
        <dsp:cNvPr id="0" name=""/>
        <dsp:cNvSpPr/>
      </dsp:nvSpPr>
      <dsp:spPr>
        <a:xfrm>
          <a:off x="4606226" y="195370"/>
          <a:ext cx="519257" cy="519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7C16F-8A65-4D46-92F1-E3B5C64527B0}">
      <dsp:nvSpPr>
        <dsp:cNvPr id="0" name=""/>
        <dsp:cNvSpPr/>
      </dsp:nvSpPr>
      <dsp:spPr>
        <a:xfrm>
          <a:off x="4124058" y="1189378"/>
          <a:ext cx="1483593" cy="141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Industry: Different industries offer different salary levels</a:t>
          </a:r>
        </a:p>
      </dsp:txBody>
      <dsp:txXfrm>
        <a:off x="4124058" y="1189378"/>
        <a:ext cx="1483593" cy="1419845"/>
      </dsp:txXfrm>
    </dsp:sp>
    <dsp:sp modelId="{5D29EFB4-6FD6-4282-8594-773CC5AB6F3D}">
      <dsp:nvSpPr>
        <dsp:cNvPr id="0" name=""/>
        <dsp:cNvSpPr/>
      </dsp:nvSpPr>
      <dsp:spPr>
        <a:xfrm>
          <a:off x="1798525" y="2980122"/>
          <a:ext cx="904992" cy="9049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C8317-1D86-4214-AE77-881F9B8A39EF}">
      <dsp:nvSpPr>
        <dsp:cNvPr id="0" name=""/>
        <dsp:cNvSpPr/>
      </dsp:nvSpPr>
      <dsp:spPr>
        <a:xfrm>
          <a:off x="1991392" y="3172989"/>
          <a:ext cx="519257" cy="519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F7D2-29FE-4F70-91CE-3F5F2C363366}">
      <dsp:nvSpPr>
        <dsp:cNvPr id="0" name=""/>
        <dsp:cNvSpPr/>
      </dsp:nvSpPr>
      <dsp:spPr>
        <a:xfrm>
          <a:off x="1509224" y="4166997"/>
          <a:ext cx="1483593" cy="141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Consult with Data Analysts or Data Scientists: If we have the budget and the data, consider consulting with data analysts or data scientists who specialize in building models to estimate income ranges</a:t>
          </a:r>
        </a:p>
      </dsp:txBody>
      <dsp:txXfrm>
        <a:off x="1509224" y="4166997"/>
        <a:ext cx="1483593" cy="1419845"/>
      </dsp:txXfrm>
    </dsp:sp>
    <dsp:sp modelId="{DACE37D8-2CC5-4065-A266-BB3F74064FB3}">
      <dsp:nvSpPr>
        <dsp:cNvPr id="0" name=""/>
        <dsp:cNvSpPr/>
      </dsp:nvSpPr>
      <dsp:spPr>
        <a:xfrm>
          <a:off x="3541747" y="2980122"/>
          <a:ext cx="904992" cy="9049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2D573-1101-49B5-83E4-2775999F758E}">
      <dsp:nvSpPr>
        <dsp:cNvPr id="0" name=""/>
        <dsp:cNvSpPr/>
      </dsp:nvSpPr>
      <dsp:spPr>
        <a:xfrm>
          <a:off x="3734614" y="3172989"/>
          <a:ext cx="519257" cy="519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89664-91AA-4910-AF48-204C87501BC6}">
      <dsp:nvSpPr>
        <dsp:cNvPr id="0" name=""/>
        <dsp:cNvSpPr/>
      </dsp:nvSpPr>
      <dsp:spPr>
        <a:xfrm>
          <a:off x="3252446" y="4166997"/>
          <a:ext cx="1483593" cy="141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Connections: People with many LinkedIn connections may be more established in their field, which could correlate with higher incomes</a:t>
          </a:r>
        </a:p>
      </dsp:txBody>
      <dsp:txXfrm>
        <a:off x="3252446" y="4166997"/>
        <a:ext cx="1483593" cy="1419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FB4E6-1C17-48F2-8DBE-E437285B1AF9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C913F-42BC-4B7E-9EE5-C541C75D57AC}">
      <dsp:nvSpPr>
        <dsp:cNvPr id="0" name=""/>
        <dsp:cNvSpPr/>
      </dsp:nvSpPr>
      <dsp:spPr>
        <a:xfrm>
          <a:off x="0" y="0"/>
          <a:ext cx="6245265" cy="279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Manually search for each company on LinkedIn by entering the company name in the LinkedIn search bar</a:t>
          </a:r>
        </a:p>
      </dsp:txBody>
      <dsp:txXfrm>
        <a:off x="0" y="0"/>
        <a:ext cx="6245265" cy="2794673"/>
      </dsp:txXfrm>
    </dsp:sp>
    <dsp:sp modelId="{EE028B39-2F67-4486-A0D1-956BF461EB7C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0E380-896F-48C8-B64D-9E13BC468CA1}">
      <dsp:nvSpPr>
        <dsp:cNvPr id="0" name=""/>
        <dsp:cNvSpPr/>
      </dsp:nvSpPr>
      <dsp:spPr>
        <a:xfrm>
          <a:off x="0" y="2794673"/>
          <a:ext cx="6245265" cy="279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This is practical for a small number of companies but not feasible for 100,000 companies</a:t>
          </a:r>
        </a:p>
      </dsp:txBody>
      <dsp:txXfrm>
        <a:off x="0" y="2794673"/>
        <a:ext cx="6245265" cy="2794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235C6-6BC4-4ECD-B4A6-D0064BE36499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5C992-E4AB-4654-ABA5-01C7A1CDCB05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74AF9-1469-4DFB-8CF3-44A687DB84B5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you collect LinkedIn company profile URLs, manage them in a database or spreadsheet for easy access and organization</a:t>
          </a:r>
        </a:p>
      </dsp:txBody>
      <dsp:txXfrm>
        <a:off x="1936708" y="908268"/>
        <a:ext cx="4308556" cy="1676804"/>
      </dsp:txXfrm>
    </dsp:sp>
    <dsp:sp modelId="{70E90A11-F6AE-4FF5-B033-24AFE0F4643F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AEBF2-5BCA-4235-B818-5D0DF1F5407C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C8B27-71E0-4953-92FF-6C43D40A9FD8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 sure to maintain proper documentation</a:t>
          </a:r>
        </a:p>
      </dsp:txBody>
      <dsp:txXfrm>
        <a:off x="1936708" y="3004274"/>
        <a:ext cx="4308556" cy="1676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A1ABC-0042-46B5-8675-6087CDF15B72}">
      <dsp:nvSpPr>
        <dsp:cNvPr id="0" name=""/>
        <dsp:cNvSpPr/>
      </dsp:nvSpPr>
      <dsp:spPr>
        <a:xfrm>
          <a:off x="0" y="40774"/>
          <a:ext cx="5861090" cy="266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If we have access to LinkedIn Sales Navigator, we can perform advanced searches to find company profiles based on their names</a:t>
          </a:r>
        </a:p>
      </dsp:txBody>
      <dsp:txXfrm>
        <a:off x="130221" y="170995"/>
        <a:ext cx="5600648" cy="2407158"/>
      </dsp:txXfrm>
    </dsp:sp>
    <dsp:sp modelId="{97938D56-53E3-4466-B5B2-B6A59DC7EB9C}">
      <dsp:nvSpPr>
        <dsp:cNvPr id="0" name=""/>
        <dsp:cNvSpPr/>
      </dsp:nvSpPr>
      <dsp:spPr>
        <a:xfrm>
          <a:off x="0" y="2794775"/>
          <a:ext cx="5861090" cy="266760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Export the search results to obtain the LinkedIn URLs</a:t>
          </a:r>
        </a:p>
      </dsp:txBody>
      <dsp:txXfrm>
        <a:off x="130221" y="2924996"/>
        <a:ext cx="5600648" cy="2407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8648-898B-4DDF-A462-B171F0D2DEC6}">
      <dsp:nvSpPr>
        <dsp:cNvPr id="0" name=""/>
        <dsp:cNvSpPr/>
      </dsp:nvSpPr>
      <dsp:spPr>
        <a:xfrm>
          <a:off x="28401" y="1785359"/>
          <a:ext cx="819276" cy="819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57CBF-09EB-4D51-95D1-5CA3BEF9DA6B}">
      <dsp:nvSpPr>
        <dsp:cNvPr id="0" name=""/>
        <dsp:cNvSpPr/>
      </dsp:nvSpPr>
      <dsp:spPr>
        <a:xfrm>
          <a:off x="200449" y="1957407"/>
          <a:ext cx="475180" cy="475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7B809-4AEE-4C68-B001-A829F2FF0CFB}">
      <dsp:nvSpPr>
        <dsp:cNvPr id="0" name=""/>
        <dsp:cNvSpPr/>
      </dsp:nvSpPr>
      <dsp:spPr>
        <a:xfrm>
          <a:off x="1023236" y="1785359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web scraping tools like Scrapy or Beautiful Soup in Python to scrape LinkedIn search results</a:t>
          </a:r>
        </a:p>
      </dsp:txBody>
      <dsp:txXfrm>
        <a:off x="1023236" y="1785359"/>
        <a:ext cx="1931151" cy="819276"/>
      </dsp:txXfrm>
    </dsp:sp>
    <dsp:sp modelId="{F94990B7-8CB1-4878-B9BA-11D80D97BC52}">
      <dsp:nvSpPr>
        <dsp:cNvPr id="0" name=""/>
        <dsp:cNvSpPr/>
      </dsp:nvSpPr>
      <dsp:spPr>
        <a:xfrm>
          <a:off x="3290876" y="1785359"/>
          <a:ext cx="819276" cy="8192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13C98-C06D-4FF5-B9F7-49A2A5C325C7}">
      <dsp:nvSpPr>
        <dsp:cNvPr id="0" name=""/>
        <dsp:cNvSpPr/>
      </dsp:nvSpPr>
      <dsp:spPr>
        <a:xfrm>
          <a:off x="3462924" y="1957407"/>
          <a:ext cx="475180" cy="475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9C2E4-A42B-49BB-90D6-BB64827FE49C}">
      <dsp:nvSpPr>
        <dsp:cNvPr id="0" name=""/>
        <dsp:cNvSpPr/>
      </dsp:nvSpPr>
      <dsp:spPr>
        <a:xfrm>
          <a:off x="4285712" y="1785359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 searches with company names and extract the LinkedIn profile URLs</a:t>
          </a:r>
        </a:p>
      </dsp:txBody>
      <dsp:txXfrm>
        <a:off x="4285712" y="1785359"/>
        <a:ext cx="1931151" cy="819276"/>
      </dsp:txXfrm>
    </dsp:sp>
    <dsp:sp modelId="{4E9A7F63-7434-41F8-8D06-5150D23F0C5C}">
      <dsp:nvSpPr>
        <dsp:cNvPr id="0" name=""/>
        <dsp:cNvSpPr/>
      </dsp:nvSpPr>
      <dsp:spPr>
        <a:xfrm>
          <a:off x="28401" y="2984711"/>
          <a:ext cx="819276" cy="8192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E1D4B-5C31-4991-9178-6935E7B09911}">
      <dsp:nvSpPr>
        <dsp:cNvPr id="0" name=""/>
        <dsp:cNvSpPr/>
      </dsp:nvSpPr>
      <dsp:spPr>
        <a:xfrm>
          <a:off x="200449" y="3156759"/>
          <a:ext cx="475180" cy="475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4D917-E136-4B6F-9B54-173F7CF6CFD8}">
      <dsp:nvSpPr>
        <dsp:cNvPr id="0" name=""/>
        <dsp:cNvSpPr/>
      </dsp:nvSpPr>
      <dsp:spPr>
        <a:xfrm>
          <a:off x="1023236" y="2984711"/>
          <a:ext cx="1931151" cy="819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However, be cautious when scraping LinkedIn, as it goes against LinkedIn's User Agreement, and it may result in account suspension or legal consequences</a:t>
          </a:r>
        </a:p>
      </dsp:txBody>
      <dsp:txXfrm>
        <a:off x="1023236" y="2984711"/>
        <a:ext cx="1931151" cy="819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F3A40-A3A6-4552-8BC0-260D620DF6F6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6A920-CE7C-453D-93C3-4953F1D2F7DD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EBFE7-C509-49E7-AD2C-3AB934574B4F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Google: Google uses Python extensively for web development, scripting, and data analysis</a:t>
          </a:r>
        </a:p>
      </dsp:txBody>
      <dsp:txXfrm>
        <a:off x="1074268" y="4366"/>
        <a:ext cx="5170996" cy="930102"/>
      </dsp:txXfrm>
    </dsp:sp>
    <dsp:sp modelId="{EE8A0CE3-4A0E-4415-968C-C31D2ABDF65C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5F31C-174D-4E8A-9765-BF16B684CF06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EDAC-1F6C-401C-84BF-34AE938AA933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Facebook: Python is used for various purposes at Facebook, including web development and data analysis</a:t>
          </a:r>
        </a:p>
      </dsp:txBody>
      <dsp:txXfrm>
        <a:off x="1074268" y="1166994"/>
        <a:ext cx="5170996" cy="930102"/>
      </dsp:txXfrm>
    </dsp:sp>
    <dsp:sp modelId="{1C2DB1F4-592A-4E9D-8B4B-E2FF888D1DE7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5DD5-BB33-4D74-A904-2A5889BBA008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E5F0C-4086-4A3E-AF75-FECF39B63145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Instagram: Instagram, a subsidiary of Facebook, uses Python for its web backend and data analysis</a:t>
          </a:r>
        </a:p>
      </dsp:txBody>
      <dsp:txXfrm>
        <a:off x="1074268" y="2329622"/>
        <a:ext cx="5170996" cy="930102"/>
      </dsp:txXfrm>
    </dsp:sp>
    <dsp:sp modelId="{CFE407A2-BD6D-4C2A-AFC7-FFFA2F8E8952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2FEC0-3C91-41C6-970D-ED81381CB6A1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A1619-EFE5-4B2C-8C30-C709561B80FC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Dropbox: Dropbox uses Python for server-side applications and various tools</a:t>
          </a:r>
        </a:p>
      </dsp:txBody>
      <dsp:txXfrm>
        <a:off x="1074268" y="3492250"/>
        <a:ext cx="5170996" cy="930102"/>
      </dsp:txXfrm>
    </dsp:sp>
    <dsp:sp modelId="{AB3810E6-E9C8-41C5-9EBA-02AF3A17C32A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79077-CF21-4294-B76C-504B4DC14E3C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A8B6F-E8BF-46F4-BF65-ED50A939FC3A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Spotify: Python is used for data analysis and backend services at Spotify</a:t>
          </a:r>
        </a:p>
      </dsp:txBody>
      <dsp:txXfrm>
        <a:off x="1074268" y="4654878"/>
        <a:ext cx="5170996" cy="9301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E4F81-21FD-4BF7-B2D1-30F8BEB4E124}">
      <dsp:nvSpPr>
        <dsp:cNvPr id="0" name=""/>
        <dsp:cNvSpPr/>
      </dsp:nvSpPr>
      <dsp:spPr>
        <a:xfrm>
          <a:off x="0" y="467611"/>
          <a:ext cx="6245265" cy="1511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use the LinkedIn API to send a direct message to a person, we will first need to create an application and obtain an API key</a:t>
          </a:r>
        </a:p>
      </dsp:txBody>
      <dsp:txXfrm>
        <a:off x="73764" y="541375"/>
        <a:ext cx="6097737" cy="1363527"/>
      </dsp:txXfrm>
    </dsp:sp>
    <dsp:sp modelId="{4F57476A-CBAD-4375-B9BC-C55119D810C7}">
      <dsp:nvSpPr>
        <dsp:cNvPr id="0" name=""/>
        <dsp:cNvSpPr/>
      </dsp:nvSpPr>
      <dsp:spPr>
        <a:xfrm>
          <a:off x="0" y="2039146"/>
          <a:ext cx="6245265" cy="1511055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can find the documentation for the LinkedIn API, including information on how to create an application and obtain an API key, on the LinkedIn Developer Network website</a:t>
          </a:r>
        </a:p>
      </dsp:txBody>
      <dsp:txXfrm>
        <a:off x="73764" y="2112910"/>
        <a:ext cx="6097737" cy="1363527"/>
      </dsp:txXfrm>
    </dsp:sp>
    <dsp:sp modelId="{F50A74DA-7FD9-4862-BDCA-BF6A95F1CF37}">
      <dsp:nvSpPr>
        <dsp:cNvPr id="0" name=""/>
        <dsp:cNvSpPr/>
      </dsp:nvSpPr>
      <dsp:spPr>
        <a:xfrm>
          <a:off x="0" y="3610681"/>
          <a:ext cx="6245265" cy="1511055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Once We have the API key, we can use the LinkedIn API to send a direct message to a person by making a POST request to the appropriate endpoint</a:t>
          </a:r>
        </a:p>
      </dsp:txBody>
      <dsp:txXfrm>
        <a:off x="73764" y="3684445"/>
        <a:ext cx="6097737" cy="136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0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2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0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6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8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56275" y="3655371"/>
            <a:ext cx="9679449" cy="146313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DDA5F-198A-7745-86B1-6AAF77534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07" r="-2" b="30298"/>
          <a:stretch/>
        </p:blipFill>
        <p:spPr>
          <a:xfrm>
            <a:off x="20" y="820991"/>
            <a:ext cx="12191980" cy="2608009"/>
          </a:xfrm>
          <a:prstGeom prst="rect">
            <a:avLst/>
          </a:prstGeom>
        </p:spPr>
      </p:pic>
      <p:sp>
        <p:nvSpPr>
          <p:cNvPr id="11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381391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04320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4558353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1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LinkedIn Scraper Tools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A2053F3-A474-B03A-AA50-F99065B19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56115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38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Qus4.  How to identify list of companies whose tech stack is built on Python. Give names of 5 companies, if possible, by your suggested approach?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7BD1C0D-8D28-F054-428C-1C1822B93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60865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1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Qus5.  Need to find an API, through which we can send LinkedIn messages to other LinkedIn users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DD07498-A62C-54E6-9624-965FAFC46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21425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5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56CA-D4F4-DB5E-A38F-B816D502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/>
                <a:ea typeface="Calibri"/>
                <a:cs typeface="Calibri"/>
              </a:rPr>
              <a:t>Qus1.  A developer is assigned a task to scrape 1 lakh website pages from a directory site, while scrapping he is facing such captcha, which are placed to stop people from scrapping as a project Coordinator suggest ways to solve this problem?</a:t>
            </a:r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6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1800">
                <a:latin typeface="system-ui"/>
              </a:rPr>
              <a:t>When we encounter captcha while web scraping, it can be challenging to bypass, but there are several strategies, we can consider as a project coordinator to address this issue: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4B831FFE-1EA0-EC21-8E3C-35BDB253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5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0" name="Content Placeholder">
            <a:extLst>
              <a:ext uri="{FF2B5EF4-FFF2-40B4-BE49-F238E27FC236}">
                <a16:creationId xmlns:a16="http://schemas.microsoft.com/office/drawing/2014/main" id="{9ADC387C-E0BB-8BDE-780E-9DB5EFE24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649714"/>
              </p:ext>
            </p:extLst>
          </p:nvPr>
        </p:nvGraphicFramePr>
        <p:xfrm>
          <a:off x="803776" y="2829330"/>
          <a:ext cx="6190412" cy="334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8962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2600">
                <a:solidFill>
                  <a:schemeClr val="bg1"/>
                </a:solidFill>
              </a:rPr>
              <a:t>Qus2.  Our client has around 10k LinkedIn people profiles, he wants to know the estimated income range of these profiles. Suggest ways to do this?</a:t>
            </a:r>
          </a:p>
        </p:txBody>
      </p:sp>
      <p:sp>
        <p:nvSpPr>
          <p:cNvPr id="1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E02CE526-E8A1-66D7-A399-6901B6E8A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According to me there are five ways to do this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16B0666-1A07-48CE-7E8B-61FEC1102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0592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8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Qus3.  We have a list of 1L company names, need to find LinkedIn company links of these profiles, how to go about this?</a:t>
            </a:r>
          </a:p>
        </p:txBody>
      </p:sp>
      <p:sp>
        <p:nvSpPr>
          <p:cNvPr id="1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AC7B662B-F672-3790-F230-B3CE96C8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Manual Search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C096C1A-D40C-5AC2-079A-E8DB1C32D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8915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41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500"/>
              <a:t>Database Management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0128F0E-191F-3610-88C6-3DC268E97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64968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61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6100"/>
              <a:t>LinkedIn Sales Navigator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2755A7D-EF23-166D-8696-9A490B8FF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66080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4416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GradientVTI</vt:lpstr>
      <vt:lpstr>Assignment</vt:lpstr>
      <vt:lpstr>PowerPoint Presentation</vt:lpstr>
      <vt:lpstr>When we encounter captcha while web scraping, it can be challenging to bypass, but there are several strategies, we can consider as a project coordinator to address this issue:</vt:lpstr>
      <vt:lpstr>Qus2.  Our client has around 10k LinkedIn people profiles, he wants to know the estimated income range of these profiles. Suggest ways to do this?</vt:lpstr>
      <vt:lpstr>According to me there are five ways to do this</vt:lpstr>
      <vt:lpstr>Qus3.  We have a list of 1L company names, need to find LinkedIn company links of these profiles, how to go about this?</vt:lpstr>
      <vt:lpstr>Manual Search</vt:lpstr>
      <vt:lpstr>Database Management</vt:lpstr>
      <vt:lpstr>LinkedIn Sales Navigator</vt:lpstr>
      <vt:lpstr>LinkedIn Scraper Tools</vt:lpstr>
      <vt:lpstr>Qus4.  How to identify list of companies whose tech stack is built on Python. Give names of 5 companies, if possible, by your suggested approach?</vt:lpstr>
      <vt:lpstr>Qus5.  Need to find an API, through which we can send LinkedIn messages to other LinkedIn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21</cp:revision>
  <dcterms:created xsi:type="dcterms:W3CDTF">2023-10-14T09:16:06Z</dcterms:created>
  <dcterms:modified xsi:type="dcterms:W3CDTF">2023-10-14T09:28:37Z</dcterms:modified>
</cp:coreProperties>
</file>