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derico chiesa" initials="" lastIdx="1" clrIdx="0"/>
  <p:cmAuthor id="1" name="emanuele vezzoli" initials="" lastIdx="1" clrIdx="1"/>
  <p:cmAuthor id="2" name="luca antonio pisa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20T15:01:41.187" idx="1">
    <p:pos x="6000" y="0"/>
    <p:text>Cominciamo discutendo di come abbiamo pensato al programma base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0T19:46:04.316" idx="1">
    <p:pos x="6000" y="0"/>
    <p:text>Potremmo anche mettere le vere schermate invece di disegni generici quando abbiamo approvato il look</p:text>
  </p:cm>
  <p:cm authorId="2" dt="2023-05-20T19:46:04.316" idx="1">
    <p:pos x="6000" y="0"/>
    <p:text>Ci sta, anche se sono belli pure i disegni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7f74403f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7f74403f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f74403f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7f74403f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f21d46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f21d46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7f74403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7f74403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82a8a58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82a8a58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7f74403f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7f74403f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826e19c0b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826e19c0b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7f74403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7f74403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7f74403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7f74403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f74403f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f74403f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7f74403f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7f74403f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Inventario Veicoli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EPS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ChurPeezZoli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Frame per la rimozione di veicoli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5480600" y="1242175"/>
            <a:ext cx="320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Il frame per la rimozione dei veicoli è gestito in modo simile al frame della ricerca veicoli.</a:t>
            </a:r>
            <a:endParaRPr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000000"/>
                </a:solidFill>
              </a:rPr>
              <a:t>Se presente il veicolo viene rimosso dalla lista e l’utente viene avvertito dell’esito dell’operazione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75" y="1194725"/>
            <a:ext cx="4161701" cy="19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75100"/>
            <a:ext cx="3014275" cy="876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4863" y="4103696"/>
            <a:ext cx="3014275" cy="9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della scrittura e lettura del File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5930150" y="1017725"/>
            <a:ext cx="29568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it" sz="1829">
                <a:solidFill>
                  <a:srgbClr val="000000"/>
                </a:solidFill>
              </a:rPr>
              <a:t>Il file in cui vengono salvati i dati è così gestito:</a:t>
            </a:r>
            <a:endParaRPr sz="1829">
              <a:solidFill>
                <a:srgbClr val="000000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76662"/>
          <a:stretch/>
        </p:blipFill>
        <p:spPr>
          <a:xfrm>
            <a:off x="5178650" y="1783325"/>
            <a:ext cx="3708300" cy="148224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5178650" y="3509825"/>
            <a:ext cx="37083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/>
              <a:t>Ogni oggetto viene salvato con le proprie variabili in un determinato ordine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Targa Modello Marca numero Tipo</a:t>
            </a:r>
            <a:endParaRPr sz="1800"/>
          </a:p>
        </p:txBody>
      </p:sp>
      <p:sp>
        <p:nvSpPr>
          <p:cNvPr id="144" name="Google Shape;144;p23"/>
          <p:cNvSpPr txBox="1"/>
          <p:nvPr/>
        </p:nvSpPr>
        <p:spPr>
          <a:xfrm>
            <a:off x="311700" y="1017725"/>
            <a:ext cx="4260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Usando le classi Scanner, File Reader e PrintWriter sono state fatti 3 metodi: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Inizio() : aggiunge all’arrayList gli oggetti precedentemente presenti;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aggiungiVeicoloFile() : aggiunge al file una nuova riga che rappresenta un veicolo;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rimuoviVeicoloFile() : ristampa l’arrayList nel file senza il veicolo appena rimosso.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3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 - Possibili miglioramenti	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54900" y="894100"/>
            <a:ext cx="9034200" cy="46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000000"/>
                </a:solidFill>
              </a:rPr>
              <a:t>Il frame trova e rimuovi sono esattamente uguali, si potrebbe fare una classe che contiene quel tipo di frame + pannello e cambiargli solo il titolo e l’azione che fa il bottone 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rgbClr val="000000"/>
                </a:solidFill>
              </a:rPr>
              <a:t>Usare generics per metodi &lt;T extends Veicolo&gt; 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Controllo sulle targhe che siano alfanumeriche e diverse per macchine/moto/camion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Frame aggiungi veicolo non funziona bene se inizi a scrivere senza scegliere il tipo di veicolo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Sicuramente dobbiamo fare i catch di tutte le eccezioni nel metodo inizio della classe Inventario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Si può migliorare il metodo stampa facendo un getter della lista dell’inventario e ciclando in tutti i veicoli con il toString (si risparmia il metodo stampa scritto nella classe inventario e si usa una lista in meno). Oppure usare una JList.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Controllo sul numero (AggiungiVeicolo) si poteva fare meglio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Non si può mettere spazi nell’ aggiungiVeicolo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Stesura iniziale UML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64425" y="1463588"/>
            <a:ext cx="1673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accent1"/>
                </a:solidFill>
              </a:rPr>
              <a:t>SW apposito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675" y="1520200"/>
            <a:ext cx="6828874" cy="27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264425" y="2277638"/>
            <a:ext cx="17598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accent1"/>
                </a:solidFill>
              </a:rPr>
              <a:t>Classe astratta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64425" y="3146813"/>
            <a:ext cx="17598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accent1"/>
                </a:solidFill>
              </a:rPr>
              <a:t>Idea iniziale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0" y="3766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Albero dei commit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0" y="0"/>
            <a:ext cx="3135926" cy="503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r="36077"/>
          <a:stretch/>
        </p:blipFill>
        <p:spPr>
          <a:xfrm>
            <a:off x="4385225" y="1498600"/>
            <a:ext cx="40367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Versioning e Github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98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accent1"/>
                </a:solidFill>
              </a:rPr>
              <a:t>Creazione repo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2107200"/>
            <a:ext cx="234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accent1"/>
                </a:solidFill>
              </a:rPr>
              <a:t>Unione collaboratori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225" y="1654550"/>
            <a:ext cx="5990701" cy="25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2810975"/>
            <a:ext cx="234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accent1"/>
                </a:solidFill>
              </a:rPr>
              <a:t>Comandi git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Divisione compiti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51075" y="1345375"/>
            <a:ext cx="28155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000000"/>
                </a:solidFill>
              </a:rPr>
              <a:t>Introduzione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51075" y="2120050"/>
            <a:ext cx="28155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000000"/>
                </a:solidFill>
              </a:rPr>
              <a:t>4 bottoni → 4 funzionalità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51075" y="3060125"/>
            <a:ext cx="28155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000000"/>
                </a:solidFill>
              </a:rPr>
              <a:t>Lavoro individuale e confronto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650" y="925675"/>
            <a:ext cx="5118874" cy="3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Frame di inizio e di scelta funzioni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13700"/>
            <a:ext cx="3769500" cy="3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000000"/>
                </a:solidFill>
              </a:rPr>
              <a:t>Il frame iniziale è unico e contiene due pannelli, quello iniziale e quello di scelta della funzione. Sono gestiti con un CardLayout, che torna comodo in quanto il passaggio fra i due pannelli è sequenziale.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l="3396" t="5624" r="3536"/>
          <a:stretch/>
        </p:blipFill>
        <p:spPr>
          <a:xfrm>
            <a:off x="3957250" y="1506225"/>
            <a:ext cx="5186759" cy="33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Frame di aggiunta veicoli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13700"/>
            <a:ext cx="3769500" cy="3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Il frame per l’aggiunta dei veicoli contiene 3 pannelli principali. Un contenitore esterno e due che contengono i campi da inserire.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000000"/>
                </a:solidFill>
              </a:rPr>
              <a:t>Vengono eseguiti controlli sul riempimento di tutti i campi e sulla correttezza dei dati inseriti.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550" y="1489525"/>
            <a:ext cx="5144901" cy="28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Frame per la ricerca veicoli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t="1806"/>
          <a:stretch/>
        </p:blipFill>
        <p:spPr>
          <a:xfrm>
            <a:off x="3618700" y="1017450"/>
            <a:ext cx="5364999" cy="24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588" y="3631175"/>
            <a:ext cx="5483225" cy="11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925" y="3542675"/>
            <a:ext cx="30670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11700" y="1155513"/>
            <a:ext cx="250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2 Panel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1 Button</a:t>
            </a:r>
            <a:endParaRPr sz="1800"/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1876963"/>
            <a:ext cx="250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Metodo trovaVeicolo</a:t>
            </a:r>
            <a:endParaRPr sz="1800"/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2487700"/>
            <a:ext cx="180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JOptionPane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Frame per la stampa dei veicoli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566125" y="2058300"/>
            <a:ext cx="2533200" cy="21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000000"/>
                </a:solidFill>
              </a:rPr>
              <a:t>Questo frame contiene una JTextArea in cui stampo a video il metodo toString di ogni veicolo presente nella lista uno per riga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725" y="1227901"/>
            <a:ext cx="5374101" cy="3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Presentazione su schermo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Lato</vt:lpstr>
      <vt:lpstr>Playfair Display</vt:lpstr>
      <vt:lpstr>Coral</vt:lpstr>
      <vt:lpstr>Inventario Veicoli</vt:lpstr>
      <vt:lpstr>Stesura iniziale UML</vt:lpstr>
      <vt:lpstr>Albero dei commit</vt:lpstr>
      <vt:lpstr>Versioning e Github</vt:lpstr>
      <vt:lpstr>Divisione compiti</vt:lpstr>
      <vt:lpstr>Frame di inizio e di scelta funzioni</vt:lpstr>
      <vt:lpstr>Frame di aggiunta veicoli</vt:lpstr>
      <vt:lpstr>Frame per la ricerca veicoli</vt:lpstr>
      <vt:lpstr>Frame per la stampa dei veicoli</vt:lpstr>
      <vt:lpstr>Frame per la rimozione di veicoli</vt:lpstr>
      <vt:lpstr>Gestione della scrittura e lettura del File</vt:lpstr>
      <vt:lpstr>Note - Possibili miglioramenti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Inventario Veicoli</dc:title>
  <dc:creator>Luca Pisa</dc:creator>
  <cp:lastModifiedBy>luca antonio pisa</cp:lastModifiedBy>
  <cp:revision>1</cp:revision>
  <dcterms:modified xsi:type="dcterms:W3CDTF">2023-05-22T16:56:17Z</dcterms:modified>
</cp:coreProperties>
</file>