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8" r:id="rId3"/>
    <p:sldId id="269" r:id="rId4"/>
    <p:sldId id="256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el Peez" initials="JP" lastIdx="1" clrIdx="0">
    <p:extLst>
      <p:ext uri="{19B8F6BF-5375-455C-9EA6-DF929625EA0E}">
        <p15:presenceInfo xmlns:p15="http://schemas.microsoft.com/office/powerpoint/2012/main" userId="S::jap165@uclive.ac.nz::b7e63c89-a530-44db-82d5-dbdf3d706e0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66745"/>
    <a:srgbClr val="2828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93DF3-3934-4608-ADE1-77BF4058A6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9D6145-0559-4FDB-896F-45EC3FE098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F2FE47-6904-4A70-8E17-736027A0B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F40C-0176-4733-B887-E59020BA481A}" type="datetimeFigureOut">
              <a:rPr lang="en-NZ" smtClean="0"/>
              <a:t>9/10/2021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6CC5DB-1FD5-48DB-A34C-E8FEB7070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8D576-DC63-4A64-8D70-9D315792E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30A37-CFF6-418A-891B-45ACDE44C67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695212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7D822-2883-4143-A027-AF7071359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3732E7-6E2F-4E9D-89AD-5F01823D3D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974309-A840-43E0-8531-EDE9C909E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F40C-0176-4733-B887-E59020BA481A}" type="datetimeFigureOut">
              <a:rPr lang="en-NZ" smtClean="0"/>
              <a:t>9/10/2021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5C730E-46A0-4A53-8096-B96CEFDAF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1155BF-4256-48B6-AB1E-B250E4690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30A37-CFF6-418A-891B-45ACDE44C67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80811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6C5092-FF6F-4056-A7EF-1F66AAB2FC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F4A3C1-19C5-435D-BB73-F470092AD4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C3B1CA-4B64-4953-B381-F3D200DD7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F40C-0176-4733-B887-E59020BA481A}" type="datetimeFigureOut">
              <a:rPr lang="en-NZ" smtClean="0"/>
              <a:t>9/10/2021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BD9B66-4FB8-494B-8900-727483EC1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014534-E29F-43B4-935E-D58D1EA25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30A37-CFF6-418A-891B-45ACDE44C67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891827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0D5F9-E4F9-4C91-A4FA-6D116C530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87870A-46A2-4EBB-8AFB-4B022846EC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DECB2E-0EC9-4112-8247-653D051CF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F40C-0176-4733-B887-E59020BA481A}" type="datetimeFigureOut">
              <a:rPr lang="en-NZ" smtClean="0"/>
              <a:t>9/10/2021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647A74-4E7B-4CBC-AE52-7D1CC3BA8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56F8D0-AF30-4CB2-8F05-3A88E37BD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30A37-CFF6-418A-891B-45ACDE44C67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64884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7610F-9121-4342-A1E9-9D75D20D6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4064FD-9C85-46FE-9DBB-9D82C52AA0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159B6A-76CD-4870-B8B4-5E761F427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F40C-0176-4733-B887-E59020BA481A}" type="datetimeFigureOut">
              <a:rPr lang="en-NZ" smtClean="0"/>
              <a:t>9/10/2021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49F424-468B-4B0B-A851-78AAD39E9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55303D-DC81-45B9-B12F-887BDD320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30A37-CFF6-418A-891B-45ACDE44C67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60974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DBE0E-6CDA-45AB-AE5F-856E2704A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D825A0-2166-42EF-8384-09F173E0B1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F5CF38-F337-4D97-8875-BAE97C2889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D9CAE8-378A-40EC-B2F1-EAE57945F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F40C-0176-4733-B887-E59020BA481A}" type="datetimeFigureOut">
              <a:rPr lang="en-NZ" smtClean="0"/>
              <a:t>9/10/2021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7C7ACF-2A05-418E-AB3C-ED913EFA3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E6757F-58C8-466C-BDFF-962264076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30A37-CFF6-418A-891B-45ACDE44C67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914267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A786C-796B-4A27-8C63-B2D81064B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09D1B4-84E6-430C-B29B-9B065A0CB1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5FFEEE-0B33-4E0B-936C-D64CDBA768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E3EA0D-45CE-466E-83D0-785D4F4545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BBD5C7-8F08-4DB5-B471-F2E071D317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158B54-1182-4F00-8944-9E59EA06F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F40C-0176-4733-B887-E59020BA481A}" type="datetimeFigureOut">
              <a:rPr lang="en-NZ" smtClean="0"/>
              <a:t>9/10/2021</a:t>
            </a:fld>
            <a:endParaRPr lang="en-N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CC2CF1-10B8-4114-A968-30400EAC2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5F6C36-EC6B-4A87-9A48-F578EBBC2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30A37-CFF6-418A-891B-45ACDE44C67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01605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BB652-A0D0-4A59-B7EF-5BBAE32A2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819A78-F540-4AFE-89DB-E007B2073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F40C-0176-4733-B887-E59020BA481A}" type="datetimeFigureOut">
              <a:rPr lang="en-NZ" smtClean="0"/>
              <a:t>9/10/2021</a:t>
            </a:fld>
            <a:endParaRPr lang="en-N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F7E837-6227-4A59-90E9-DD16321E1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9F195B-765D-43C5-83C0-BAB348980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30A37-CFF6-418A-891B-45ACDE44C67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51884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F39E9C-D95B-48BC-BE24-FA21EFA50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F40C-0176-4733-B887-E59020BA481A}" type="datetimeFigureOut">
              <a:rPr lang="en-NZ" smtClean="0"/>
              <a:t>9/10/2021</a:t>
            </a:fld>
            <a:endParaRPr lang="en-N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93C56A-C4D7-45DF-B191-E4F7F4B6C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768EBF-BC48-420B-A8E2-1B3DECC1F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30A37-CFF6-418A-891B-45ACDE44C67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418288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A96B2-6BC7-43EF-85E3-86EE66BC0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58FEC4-B93C-47AC-B5A6-F51D7EE19C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EA5E6C-6060-431D-A03E-69800B464D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A6183A-9381-447B-8799-85630A510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F40C-0176-4733-B887-E59020BA481A}" type="datetimeFigureOut">
              <a:rPr lang="en-NZ" smtClean="0"/>
              <a:t>9/10/2021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82A278-1318-4F1D-8A8B-24A5EFD4E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361B33-B645-435F-957D-9CDF88CD5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30A37-CFF6-418A-891B-45ACDE44C67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774467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3A4B2-6114-4CF2-820C-B796CED58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202893-1EEC-4A6F-B319-D4BCC92AFC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44B4F1-03DC-4384-AF00-D8E87E1E2E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9D67B5-FF88-45E2-A797-E14F2C3E0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F40C-0176-4733-B887-E59020BA481A}" type="datetimeFigureOut">
              <a:rPr lang="en-NZ" smtClean="0"/>
              <a:t>9/10/2021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A7D6-B0A9-4922-8789-1BAC567FE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41C971-0E4C-446A-91F7-ABBD16649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30A37-CFF6-418A-891B-45ACDE44C67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852973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ADC3C5-2BEE-4EC4-BCCA-D9BC3AB73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08E40F-AEDF-4232-85E4-481D5AFFA1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1BAE4F-9B79-4D90-ADA6-EFB4E6E15C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93F40C-0176-4733-B887-E59020BA481A}" type="datetimeFigureOut">
              <a:rPr lang="en-NZ" smtClean="0"/>
              <a:t>9/10/2021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75BC28-AAF4-44E4-9242-4FAF561E7C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1D33A2-565C-4E36-AB2C-C61549D0F9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030A37-CFF6-418A-891B-45ACDE44C67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05207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667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582B5-2838-48E4-A47A-6209EC75CB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000" b="1" dirty="0">
                <a:solidFill>
                  <a:schemeClr val="bg1"/>
                </a:solidFill>
                <a:latin typeface="Abadi" panose="020B0604020202020204" pitchFamily="34" charset="0"/>
              </a:rPr>
              <a:t>Forest Dinner Party</a:t>
            </a:r>
            <a:endParaRPr lang="en-NZ" sz="8000" b="1" dirty="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FD6139-9D35-4DD7-8C1B-503C08F0EC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2126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544E256E-F371-41F7-A507-3DD7C98198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496380"/>
            <a:ext cx="12192000" cy="1143475"/>
          </a:xfrm>
        </p:spPr>
        <p:txBody>
          <a:bodyPr>
            <a:normAutofit fontScale="90000"/>
          </a:bodyPr>
          <a:lstStyle/>
          <a:p>
            <a:r>
              <a:rPr lang="en-US" sz="8000" b="1" dirty="0">
                <a:solidFill>
                  <a:schemeClr val="bg1"/>
                </a:solidFill>
                <a:latin typeface="Abadi" panose="020B0604020202020204" pitchFamily="34" charset="0"/>
              </a:rPr>
              <a:t>Cooking</a:t>
            </a:r>
            <a:endParaRPr lang="en-NZ" sz="8000" b="1" dirty="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B456621-C0AC-4F41-8357-EFB863813DE8}"/>
              </a:ext>
            </a:extLst>
          </p:cNvPr>
          <p:cNvSpPr txBox="1"/>
          <p:nvPr/>
        </p:nvSpPr>
        <p:spPr>
          <a:xfrm>
            <a:off x="4415790" y="2980290"/>
            <a:ext cx="506349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When used on an obstacle tile, will create a meal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The directional arrows on the card indicate which adjacent food tiles will be used in the meal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If those tiles do not contain food, they will be ignored, and won’t give points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Light purple colour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8F15449-842A-4AA6-BB53-0419AF6216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211" b="1745"/>
          <a:stretch/>
        </p:blipFill>
        <p:spPr>
          <a:xfrm>
            <a:off x="11020450" y="2500"/>
            <a:ext cx="1171550" cy="207700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49CE3C8-C939-4558-8A55-95C37D1879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69772" y="523875"/>
            <a:ext cx="348475" cy="35306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C3A112E-0F59-4916-BC67-B655F1039F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64369" y="891587"/>
            <a:ext cx="348475" cy="35306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F9B9236-BA86-4E9F-9376-6052B2D148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94621" y="891587"/>
            <a:ext cx="348475" cy="35802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4958C36-F975-48B9-A968-A190871C01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94621" y="1265721"/>
            <a:ext cx="348475" cy="35802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5291168-CD6F-4A17-9700-C347C761F0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46146" y="1265721"/>
            <a:ext cx="348475" cy="35802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EBC970C8-A9AD-44F1-B992-CE77079C89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31987" y="517582"/>
            <a:ext cx="348475" cy="357893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FD9FB174-09BE-4E8E-977C-5461B32E56A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431987" y="889039"/>
            <a:ext cx="348475" cy="35815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CEAB6A5F-48BD-42DF-8E46-9FEE82F85DB5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3742" t="4141" r="65476"/>
          <a:stretch/>
        </p:blipFill>
        <p:spPr>
          <a:xfrm>
            <a:off x="2298700" y="3718954"/>
            <a:ext cx="889000" cy="1299509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50909838-5856-43FD-B21F-459BF2B7C90D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3742" t="9132" r="65476"/>
          <a:stretch/>
        </p:blipFill>
        <p:spPr>
          <a:xfrm>
            <a:off x="11031032" y="1676400"/>
            <a:ext cx="284040" cy="393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6323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544E256E-F371-41F7-A507-3DD7C98198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496380"/>
            <a:ext cx="12192000" cy="1143475"/>
          </a:xfrm>
        </p:spPr>
        <p:txBody>
          <a:bodyPr>
            <a:normAutofit fontScale="90000"/>
          </a:bodyPr>
          <a:lstStyle/>
          <a:p>
            <a:r>
              <a:rPr lang="en-US" sz="8000" b="1" dirty="0">
                <a:solidFill>
                  <a:schemeClr val="bg1"/>
                </a:solidFill>
                <a:latin typeface="Abadi" panose="020B0604020202020204" pitchFamily="34" charset="0"/>
              </a:rPr>
              <a:t>Explosives</a:t>
            </a:r>
            <a:endParaRPr lang="en-NZ" sz="8000" b="1" dirty="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B456621-C0AC-4F41-8357-EFB863813DE8}"/>
              </a:ext>
            </a:extLst>
          </p:cNvPr>
          <p:cNvSpPr txBox="1"/>
          <p:nvPr/>
        </p:nvSpPr>
        <p:spPr>
          <a:xfrm>
            <a:off x="4415790" y="2980290"/>
            <a:ext cx="50634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When used on a tile will destroy it, removing it from the game entirely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Red Colour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8F15449-842A-4AA6-BB53-0419AF6216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211" b="1745"/>
          <a:stretch/>
        </p:blipFill>
        <p:spPr>
          <a:xfrm>
            <a:off x="11020450" y="2500"/>
            <a:ext cx="1171550" cy="207700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49CE3C8-C939-4558-8A55-95C37D1879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69772" y="523875"/>
            <a:ext cx="348475" cy="35306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C3A112E-0F59-4916-BC67-B655F1039F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64369" y="891587"/>
            <a:ext cx="348475" cy="35306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F9B9236-BA86-4E9F-9376-6052B2D148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94621" y="891587"/>
            <a:ext cx="348475" cy="35802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4958C36-F975-48B9-A968-A190871C01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94621" y="1265721"/>
            <a:ext cx="348475" cy="35802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5291168-CD6F-4A17-9700-C347C761F0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46146" y="1265721"/>
            <a:ext cx="348475" cy="35802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EBC970C8-A9AD-44F1-B992-CE77079C89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31987" y="517582"/>
            <a:ext cx="348475" cy="357893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FD9FB174-09BE-4E8E-977C-5461B32E56A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431987" y="889039"/>
            <a:ext cx="348475" cy="35815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CEAB6A5F-48BD-42DF-8E46-9FEE82F85DB5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65438" t="4141" r="4088"/>
          <a:stretch/>
        </p:blipFill>
        <p:spPr>
          <a:xfrm>
            <a:off x="2125980" y="3493185"/>
            <a:ext cx="880110" cy="1299509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50909838-5856-43FD-B21F-459BF2B7C90D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35366" t="9132" r="4764"/>
          <a:stretch/>
        </p:blipFill>
        <p:spPr>
          <a:xfrm>
            <a:off x="11034738" y="1673559"/>
            <a:ext cx="552450" cy="39358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84944AF-3748-444B-83BA-5EBE05BE02AA}"/>
              </a:ext>
            </a:extLst>
          </p:cNvPr>
          <p:cNvSpPr txBox="1"/>
          <p:nvPr/>
        </p:nvSpPr>
        <p:spPr>
          <a:xfrm>
            <a:off x="9052560" y="6488668"/>
            <a:ext cx="3230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NB: This card will be </a:t>
            </a:r>
            <a:r>
              <a:rPr lang="en-US" dirty="0" err="1">
                <a:solidFill>
                  <a:schemeClr val="bg1"/>
                </a:solidFill>
              </a:rPr>
              <a:t>reflavoured</a:t>
            </a:r>
            <a:endParaRPr lang="en-NZ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36803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544E256E-F371-41F7-A507-3DD7C98198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496380"/>
            <a:ext cx="12192000" cy="1143475"/>
          </a:xfrm>
        </p:spPr>
        <p:txBody>
          <a:bodyPr>
            <a:normAutofit fontScale="90000"/>
          </a:bodyPr>
          <a:lstStyle/>
          <a:p>
            <a:r>
              <a:rPr lang="en-US" sz="8000" b="1" dirty="0">
                <a:solidFill>
                  <a:schemeClr val="bg1"/>
                </a:solidFill>
                <a:latin typeface="Abadi" panose="020B0604020202020204" pitchFamily="34" charset="0"/>
              </a:rPr>
              <a:t>Discarding</a:t>
            </a:r>
            <a:endParaRPr lang="en-NZ" sz="8000" b="1" dirty="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B456621-C0AC-4F41-8357-EFB863813DE8}"/>
              </a:ext>
            </a:extLst>
          </p:cNvPr>
          <p:cNvSpPr txBox="1"/>
          <p:nvPr/>
        </p:nvSpPr>
        <p:spPr>
          <a:xfrm>
            <a:off x="4415790" y="2980290"/>
            <a:ext cx="50634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You can discard cards rather than using them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This gives you the ability to move one tile to an empty space on the board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8F15449-842A-4AA6-BB53-0419AF6216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211" b="1745"/>
          <a:stretch/>
        </p:blipFill>
        <p:spPr>
          <a:xfrm>
            <a:off x="11020450" y="2500"/>
            <a:ext cx="1171550" cy="207700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49CE3C8-C939-4558-8A55-95C37D1879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69772" y="523875"/>
            <a:ext cx="348475" cy="35306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C3A112E-0F59-4916-BC67-B655F1039F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64369" y="891587"/>
            <a:ext cx="348475" cy="35306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F9B9236-BA86-4E9F-9376-6052B2D148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94621" y="891587"/>
            <a:ext cx="348475" cy="35802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4958C36-F975-48B9-A968-A190871C01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94621" y="1265721"/>
            <a:ext cx="348475" cy="35802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5291168-CD6F-4A17-9700-C347C761F0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46146" y="1265721"/>
            <a:ext cx="348475" cy="35802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EBC970C8-A9AD-44F1-B992-CE77079C89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31987" y="517582"/>
            <a:ext cx="348475" cy="357893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FD9FB174-09BE-4E8E-977C-5461B32E56A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431987" y="889039"/>
            <a:ext cx="348475" cy="35815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50909838-5856-43FD-B21F-459BF2B7C90D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35366" t="9132" r="4764"/>
          <a:stretch/>
        </p:blipFill>
        <p:spPr>
          <a:xfrm>
            <a:off x="11034738" y="1673559"/>
            <a:ext cx="552450" cy="39358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84944AF-3748-444B-83BA-5EBE05BE02AA}"/>
              </a:ext>
            </a:extLst>
          </p:cNvPr>
          <p:cNvSpPr txBox="1"/>
          <p:nvPr/>
        </p:nvSpPr>
        <p:spPr>
          <a:xfrm>
            <a:off x="9052560" y="6488668"/>
            <a:ext cx="3230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NB: This card will be </a:t>
            </a:r>
            <a:r>
              <a:rPr lang="en-US" dirty="0" err="1">
                <a:solidFill>
                  <a:schemeClr val="bg1"/>
                </a:solidFill>
              </a:rPr>
              <a:t>reflavoured</a:t>
            </a:r>
            <a:endParaRPr lang="en-NZ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FE9E45-8553-4D27-9157-84DB85A0611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05594" y="3150160"/>
            <a:ext cx="1107126" cy="150692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E0C8289-56EB-4893-857A-3674E44DA5AC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10884" t="13193" r="8466" b="57085"/>
          <a:stretch/>
        </p:blipFill>
        <p:spPr>
          <a:xfrm>
            <a:off x="11913392" y="1689508"/>
            <a:ext cx="269082" cy="134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8239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544E256E-F371-41F7-A507-3DD7C98198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496380"/>
            <a:ext cx="12192000" cy="1143475"/>
          </a:xfrm>
        </p:spPr>
        <p:txBody>
          <a:bodyPr>
            <a:normAutofit fontScale="90000"/>
          </a:bodyPr>
          <a:lstStyle/>
          <a:p>
            <a:r>
              <a:rPr lang="en-US" sz="8000" b="1" dirty="0">
                <a:solidFill>
                  <a:schemeClr val="bg1"/>
                </a:solidFill>
                <a:latin typeface="Abadi" panose="020B0604020202020204" pitchFamily="34" charset="0"/>
              </a:rPr>
              <a:t>Customers</a:t>
            </a:r>
            <a:endParaRPr lang="en-NZ" sz="8000" b="1" dirty="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B456621-C0AC-4F41-8357-EFB863813DE8}"/>
              </a:ext>
            </a:extLst>
          </p:cNvPr>
          <p:cNvSpPr txBox="1"/>
          <p:nvPr/>
        </p:nvSpPr>
        <p:spPr>
          <a:xfrm>
            <a:off x="4415790" y="2980290"/>
            <a:ext cx="50634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Meals can be given to the customer at the top of the screen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Once delivered, you will receive points based on the quality of the meal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8F15449-842A-4AA6-BB53-0419AF6216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211" b="1745"/>
          <a:stretch/>
        </p:blipFill>
        <p:spPr>
          <a:xfrm>
            <a:off x="11020450" y="2500"/>
            <a:ext cx="1171550" cy="207700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49CE3C8-C939-4558-8A55-95C37D1879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69772" y="523875"/>
            <a:ext cx="348475" cy="35306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C3A112E-0F59-4916-BC67-B655F1039F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64369" y="891587"/>
            <a:ext cx="348475" cy="35306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F9B9236-BA86-4E9F-9376-6052B2D148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94621" y="891587"/>
            <a:ext cx="348475" cy="35802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4958C36-F975-48B9-A968-A190871C01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94621" y="1265721"/>
            <a:ext cx="348475" cy="35802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5291168-CD6F-4A17-9700-C347C761F0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46146" y="1265721"/>
            <a:ext cx="348475" cy="35802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EBC970C8-A9AD-44F1-B992-CE77079C89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31987" y="517582"/>
            <a:ext cx="348475" cy="357893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FD9FB174-09BE-4E8E-977C-5461B32E56A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431987" y="889039"/>
            <a:ext cx="348475" cy="35815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50909838-5856-43FD-B21F-459BF2B7C90D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35366" t="9132" r="4764"/>
          <a:stretch/>
        </p:blipFill>
        <p:spPr>
          <a:xfrm>
            <a:off x="11034738" y="1673559"/>
            <a:ext cx="552450" cy="39358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84944AF-3748-444B-83BA-5EBE05BE02AA}"/>
              </a:ext>
            </a:extLst>
          </p:cNvPr>
          <p:cNvSpPr txBox="1"/>
          <p:nvPr/>
        </p:nvSpPr>
        <p:spPr>
          <a:xfrm>
            <a:off x="8195310" y="6488668"/>
            <a:ext cx="408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NB: There is currently only one customer</a:t>
            </a:r>
            <a:endParaRPr lang="en-NZ" dirty="0">
              <a:solidFill>
                <a:schemeClr val="bg1"/>
              </a:solidFill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7E0C8289-56EB-4893-857A-3674E44DA5AC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10884" t="13193" r="8466" b="57085"/>
          <a:stretch/>
        </p:blipFill>
        <p:spPr>
          <a:xfrm>
            <a:off x="11913392" y="1689508"/>
            <a:ext cx="269082" cy="13497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D529299-A07D-4D45-B1FC-DAE6E42D2CF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73479" y="2718792"/>
            <a:ext cx="1446326" cy="144632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8330A6A-5FA1-4A23-A0D3-C00B03C6F11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064369" y="31670"/>
            <a:ext cx="415057" cy="415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152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80DF40B2-80F7-4E71-B46C-284163F365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2C2EDF-AEDB-42A8-B809-5154940C07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6627" y="1857379"/>
            <a:ext cx="3799425" cy="314324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 dirty="0"/>
              <a:t>You are managing a food truck in the forest.</a:t>
            </a:r>
          </a:p>
          <a:p>
            <a:pPr marL="0" indent="0">
              <a:buNone/>
            </a:pPr>
            <a:r>
              <a:rPr lang="en-US" sz="2000" dirty="0"/>
              <a:t>You need to forage for food and cook for the animals that live here.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4BD48D1-B937-4976-8A2E-93195B738B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69" r="3439" b="2"/>
          <a:stretch/>
        </p:blipFill>
        <p:spPr>
          <a:xfrm>
            <a:off x="5010386" y="10"/>
            <a:ext cx="7181613" cy="685799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726252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667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582B5-2838-48E4-A47A-6209EC75CB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000" b="1" dirty="0">
                <a:solidFill>
                  <a:schemeClr val="bg1"/>
                </a:solidFill>
                <a:latin typeface="Abadi" panose="020B0604020202020204" pitchFamily="34" charset="0"/>
              </a:rPr>
              <a:t>Forest Dinner Party</a:t>
            </a:r>
            <a:endParaRPr lang="en-NZ" sz="8000" b="1" dirty="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FD6139-9D35-4DD7-8C1B-503C08F0EC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3200" dirty="0">
                <a:solidFill>
                  <a:schemeClr val="bg1"/>
                </a:solidFill>
              </a:rPr>
              <a:t>Tutorial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87885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6224E60-DD68-4DF6-80D6-889B0A25FA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211" b="1745"/>
          <a:stretch/>
        </p:blipFill>
        <p:spPr>
          <a:xfrm>
            <a:off x="4284344" y="217169"/>
            <a:ext cx="3623311" cy="6423661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AF3B369A-5BEA-4C2F-99CC-50349E66A9F1}"/>
              </a:ext>
            </a:extLst>
          </p:cNvPr>
          <p:cNvSpPr/>
          <p:nvPr/>
        </p:nvSpPr>
        <p:spPr>
          <a:xfrm>
            <a:off x="4183380" y="1771650"/>
            <a:ext cx="3954780" cy="361188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01D78F4-9F30-4298-B122-9779EDEDD154}"/>
              </a:ext>
            </a:extLst>
          </p:cNvPr>
          <p:cNvCxnSpPr>
            <a:cxnSpLocks/>
            <a:stCxn id="10" idx="2"/>
            <a:endCxn id="22" idx="3"/>
          </p:cNvCxnSpPr>
          <p:nvPr/>
        </p:nvCxnSpPr>
        <p:spPr>
          <a:xfrm flipH="1" flipV="1">
            <a:off x="2983230" y="2663190"/>
            <a:ext cx="1200150" cy="9144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C7659CB9-063B-4901-B7F0-6B5418851A5F}"/>
              </a:ext>
            </a:extLst>
          </p:cNvPr>
          <p:cNvSpPr/>
          <p:nvPr/>
        </p:nvSpPr>
        <p:spPr>
          <a:xfrm>
            <a:off x="4183380" y="5269231"/>
            <a:ext cx="2933700" cy="149733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3DA60F3-6259-48CC-B8C3-74FF9BF2D7F7}"/>
              </a:ext>
            </a:extLst>
          </p:cNvPr>
          <p:cNvCxnSpPr>
            <a:cxnSpLocks/>
            <a:stCxn id="14" idx="6"/>
            <a:endCxn id="24" idx="1"/>
          </p:cNvCxnSpPr>
          <p:nvPr/>
        </p:nvCxnSpPr>
        <p:spPr>
          <a:xfrm flipV="1">
            <a:off x="7117080" y="4935618"/>
            <a:ext cx="1760221" cy="108227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6FADD8DA-462D-44CF-82E8-310CE77EC68F}"/>
              </a:ext>
            </a:extLst>
          </p:cNvPr>
          <p:cNvSpPr/>
          <p:nvPr/>
        </p:nvSpPr>
        <p:spPr>
          <a:xfrm>
            <a:off x="1200150" y="2411730"/>
            <a:ext cx="1783080" cy="502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Board</a:t>
            </a:r>
            <a:endParaRPr lang="en-NZ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6BB3DC7-C8EA-4A53-95A7-CB53149864D6}"/>
              </a:ext>
            </a:extLst>
          </p:cNvPr>
          <p:cNvSpPr/>
          <p:nvPr/>
        </p:nvSpPr>
        <p:spPr>
          <a:xfrm>
            <a:off x="8877301" y="4704875"/>
            <a:ext cx="1718309" cy="4614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Hand</a:t>
            </a:r>
            <a:endParaRPr lang="en-NZ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F94B492-D8B9-4DF4-A92F-7108E60F643D}"/>
              </a:ext>
            </a:extLst>
          </p:cNvPr>
          <p:cNvSpPr txBox="1"/>
          <p:nvPr/>
        </p:nvSpPr>
        <p:spPr>
          <a:xfrm>
            <a:off x="783907" y="2908398"/>
            <a:ext cx="26155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This is where the tiles will generate. </a:t>
            </a:r>
            <a:endParaRPr lang="en-NZ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8753FB2-31AD-4B58-AE6D-6A9325E0C7DC}"/>
              </a:ext>
            </a:extLst>
          </p:cNvPr>
          <p:cNvSpPr txBox="1"/>
          <p:nvPr/>
        </p:nvSpPr>
        <p:spPr>
          <a:xfrm>
            <a:off x="8428673" y="5166360"/>
            <a:ext cx="26155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This is where your cards will be.</a:t>
            </a:r>
            <a:endParaRPr lang="en-NZ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78460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BD32706-393C-4AAA-A1E6-8BBAF70E6F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7379" y="4561878"/>
            <a:ext cx="1112571" cy="11272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54866B4-3F98-461A-B36F-3A76E241EC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5894" y="4407704"/>
            <a:ext cx="1112571" cy="114264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85D2934-FC9C-4BB1-9AC0-6ABA61A006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0584" y="4799275"/>
            <a:ext cx="1112571" cy="1143053"/>
          </a:xfrm>
          <a:prstGeom prst="rect">
            <a:avLst/>
          </a:prstGeom>
        </p:spPr>
      </p:pic>
      <p:sp>
        <p:nvSpPr>
          <p:cNvPr id="20" name="Title 1">
            <a:extLst>
              <a:ext uri="{FF2B5EF4-FFF2-40B4-BE49-F238E27FC236}">
                <a16:creationId xmlns:a16="http://schemas.microsoft.com/office/drawing/2014/main" id="{544E256E-F371-41F7-A507-3DD7C98198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496380"/>
            <a:ext cx="12192000" cy="1143475"/>
          </a:xfrm>
        </p:spPr>
        <p:txBody>
          <a:bodyPr>
            <a:normAutofit fontScale="90000"/>
          </a:bodyPr>
          <a:lstStyle/>
          <a:p>
            <a:r>
              <a:rPr lang="en-US" sz="8000" b="1" dirty="0">
                <a:solidFill>
                  <a:schemeClr val="bg1"/>
                </a:solidFill>
                <a:latin typeface="Abadi" panose="020B0604020202020204" pitchFamily="34" charset="0"/>
              </a:rPr>
              <a:t>Tiles</a:t>
            </a:r>
            <a:endParaRPr lang="en-NZ" sz="8000" b="1" dirty="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E487F09-2E3D-4B11-B1EE-624201516A97}"/>
              </a:ext>
            </a:extLst>
          </p:cNvPr>
          <p:cNvSpPr/>
          <p:nvPr/>
        </p:nvSpPr>
        <p:spPr>
          <a:xfrm>
            <a:off x="1626870" y="3706032"/>
            <a:ext cx="1783080" cy="502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Food</a:t>
            </a:r>
            <a:endParaRPr lang="en-NZ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92C96E4D-3309-450B-843D-6ED6D81F23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49177" y="4721898"/>
            <a:ext cx="1112571" cy="1143475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3F62A64F-EA32-4866-AA15-36A911B6958C}"/>
              </a:ext>
            </a:extLst>
          </p:cNvPr>
          <p:cNvSpPr/>
          <p:nvPr/>
        </p:nvSpPr>
        <p:spPr>
          <a:xfrm>
            <a:off x="5095147" y="3706032"/>
            <a:ext cx="1783080" cy="502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Obstacles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9E6E36D-1489-49A1-8BD4-A036682205C1}"/>
              </a:ext>
            </a:extLst>
          </p:cNvPr>
          <p:cNvSpPr/>
          <p:nvPr/>
        </p:nvSpPr>
        <p:spPr>
          <a:xfrm>
            <a:off x="8563424" y="3809222"/>
            <a:ext cx="1783080" cy="502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Meals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5B5F6A16-E4A1-4B8E-AF7E-0305C540C6B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83548" y="933431"/>
            <a:ext cx="2381582" cy="2438740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9613C974-FC56-4230-8492-E9455500EE46}"/>
              </a:ext>
            </a:extLst>
          </p:cNvPr>
          <p:cNvSpPr txBox="1"/>
          <p:nvPr/>
        </p:nvSpPr>
        <p:spPr>
          <a:xfrm>
            <a:off x="1626870" y="1989518"/>
            <a:ext cx="43853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Tiles are the items on the board which you manipulate. Different types of tiles have different purposes</a:t>
            </a:r>
            <a:endParaRPr lang="en-NZ" dirty="0">
              <a:solidFill>
                <a:schemeClr val="bg1"/>
              </a:solidFill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29900977-1CF7-42E2-98F6-B2315F1ED9CE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2211" b="1745"/>
          <a:stretch/>
        </p:blipFill>
        <p:spPr>
          <a:xfrm>
            <a:off x="11020450" y="2500"/>
            <a:ext cx="1171550" cy="2077006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F754DB6B-CF1B-46ED-ADDD-C269CDA6D43A}"/>
              </a:ext>
            </a:extLst>
          </p:cNvPr>
          <p:cNvSpPr txBox="1"/>
          <p:nvPr/>
        </p:nvSpPr>
        <p:spPr>
          <a:xfrm>
            <a:off x="9052560" y="6488668"/>
            <a:ext cx="3230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NB: All images are placeholder</a:t>
            </a:r>
            <a:endParaRPr lang="en-NZ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9856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BD32706-393C-4AAA-A1E6-8BBAF70E6F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4564" y="3726284"/>
            <a:ext cx="1112571" cy="112721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85D2934-FC9C-4BB1-9AC0-6ABA61A006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9664" y="3146836"/>
            <a:ext cx="1112571" cy="1143053"/>
          </a:xfrm>
          <a:prstGeom prst="rect">
            <a:avLst/>
          </a:prstGeom>
        </p:spPr>
      </p:pic>
      <p:sp>
        <p:nvSpPr>
          <p:cNvPr id="20" name="Title 1">
            <a:extLst>
              <a:ext uri="{FF2B5EF4-FFF2-40B4-BE49-F238E27FC236}">
                <a16:creationId xmlns:a16="http://schemas.microsoft.com/office/drawing/2014/main" id="{544E256E-F371-41F7-A507-3DD7C98198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496380"/>
            <a:ext cx="12192000" cy="1143475"/>
          </a:xfrm>
        </p:spPr>
        <p:txBody>
          <a:bodyPr>
            <a:normAutofit fontScale="90000"/>
          </a:bodyPr>
          <a:lstStyle/>
          <a:p>
            <a:r>
              <a:rPr lang="en-US" sz="8000" b="1" dirty="0">
                <a:solidFill>
                  <a:schemeClr val="bg1"/>
                </a:solidFill>
                <a:latin typeface="Abadi" panose="020B0604020202020204" pitchFamily="34" charset="0"/>
              </a:rPr>
              <a:t>Food</a:t>
            </a:r>
            <a:endParaRPr lang="en-NZ" sz="8000" b="1" dirty="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B4EC83F-B984-46D6-863B-F8006A4E1083}"/>
              </a:ext>
            </a:extLst>
          </p:cNvPr>
          <p:cNvSpPr txBox="1"/>
          <p:nvPr/>
        </p:nvSpPr>
        <p:spPr>
          <a:xfrm>
            <a:off x="5074920" y="2583001"/>
            <a:ext cx="58750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The most common type of tile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Each is a single ingredient with some attached points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Are used to make meals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Yellow Colour</a:t>
            </a:r>
            <a:endParaRPr lang="en-NZ" dirty="0">
              <a:solidFill>
                <a:schemeClr val="bg1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88BE042-77DA-4FD7-8822-A5FF2638102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211" b="1745"/>
          <a:stretch/>
        </p:blipFill>
        <p:spPr>
          <a:xfrm>
            <a:off x="11020450" y="2500"/>
            <a:ext cx="1171550" cy="207700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BE4C2E7-C8FB-4E62-AF7A-5A20A052E7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9772" y="523875"/>
            <a:ext cx="348475" cy="35306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BBF0E49-FB04-4917-B341-69AB44569F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4369" y="891587"/>
            <a:ext cx="348475" cy="35306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3ABE319-B024-4A40-8C35-CDFCE3BE94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94621" y="891587"/>
            <a:ext cx="348475" cy="35802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75E38B5-B22C-4B27-82F8-6CFB308C60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94621" y="1265721"/>
            <a:ext cx="348475" cy="35802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B5CE37C-47D2-4DCB-9D57-DF0B0AE09A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46146" y="1265721"/>
            <a:ext cx="348475" cy="358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2272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54866B4-3F98-461A-B36F-3A76E241EC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0912" y="2711146"/>
            <a:ext cx="1112571" cy="1142641"/>
          </a:xfrm>
          <a:prstGeom prst="rect">
            <a:avLst/>
          </a:prstGeom>
        </p:spPr>
      </p:pic>
      <p:sp>
        <p:nvSpPr>
          <p:cNvPr id="20" name="Title 1">
            <a:extLst>
              <a:ext uri="{FF2B5EF4-FFF2-40B4-BE49-F238E27FC236}">
                <a16:creationId xmlns:a16="http://schemas.microsoft.com/office/drawing/2014/main" id="{544E256E-F371-41F7-A507-3DD7C98198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496380"/>
            <a:ext cx="12192000" cy="1143475"/>
          </a:xfrm>
        </p:spPr>
        <p:txBody>
          <a:bodyPr>
            <a:normAutofit fontScale="90000"/>
          </a:bodyPr>
          <a:lstStyle/>
          <a:p>
            <a:r>
              <a:rPr lang="en-US" sz="8000" b="1" dirty="0">
                <a:solidFill>
                  <a:schemeClr val="bg1"/>
                </a:solidFill>
                <a:latin typeface="Abadi" panose="020B0604020202020204" pitchFamily="34" charset="0"/>
              </a:rPr>
              <a:t>Obstacles</a:t>
            </a:r>
            <a:endParaRPr lang="en-NZ" sz="8000" b="1" dirty="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C3A71CB-37AA-41E0-A032-E2647978A1AD}"/>
              </a:ext>
            </a:extLst>
          </p:cNvPr>
          <p:cNvSpPr txBox="1"/>
          <p:nvPr/>
        </p:nvSpPr>
        <p:spPr>
          <a:xfrm>
            <a:off x="4880610" y="2820801"/>
            <a:ext cx="44691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Needed as a base to cook meals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Can’t be used as an ingredient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Grey Colour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74496DB-29CC-4D49-B8AB-77E7BFDE36C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211" b="1745"/>
          <a:stretch/>
        </p:blipFill>
        <p:spPr>
          <a:xfrm>
            <a:off x="11020450" y="2500"/>
            <a:ext cx="1171550" cy="207700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65BE4B1-FFD3-4585-9B7C-AE73A4C1DC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69772" y="523875"/>
            <a:ext cx="348475" cy="35306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CCC48A5-E5B5-482C-BD49-D01BC05967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64369" y="891587"/>
            <a:ext cx="348475" cy="35306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93DFF07-D103-4A55-B708-CC214C1CA1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94621" y="891587"/>
            <a:ext cx="348475" cy="35802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920E872-038E-484D-982F-76EB4D6683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94621" y="1265721"/>
            <a:ext cx="348475" cy="35802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41987D0-EDC1-40FB-B7FB-2D87ED280B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46146" y="1265721"/>
            <a:ext cx="348475" cy="35802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A79FA77-F8FE-4BCB-A4CF-ECD9BB8410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1987" y="517582"/>
            <a:ext cx="348475" cy="357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9497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544E256E-F371-41F7-A507-3DD7C98198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496380"/>
            <a:ext cx="12192000" cy="1143475"/>
          </a:xfrm>
        </p:spPr>
        <p:txBody>
          <a:bodyPr>
            <a:normAutofit fontScale="90000"/>
          </a:bodyPr>
          <a:lstStyle/>
          <a:p>
            <a:r>
              <a:rPr lang="en-US" sz="8000" b="1" dirty="0">
                <a:solidFill>
                  <a:schemeClr val="bg1"/>
                </a:solidFill>
                <a:latin typeface="Abadi" panose="020B0604020202020204" pitchFamily="34" charset="0"/>
              </a:rPr>
              <a:t>Meals</a:t>
            </a:r>
            <a:endParaRPr lang="en-NZ" sz="8000" b="1" dirty="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92C96E4D-3309-450B-843D-6ED6D81F23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9087" y="3018828"/>
            <a:ext cx="1112571" cy="11434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B456621-C0AC-4F41-8357-EFB863813DE8}"/>
              </a:ext>
            </a:extLst>
          </p:cNvPr>
          <p:cNvSpPr txBox="1"/>
          <p:nvPr/>
        </p:nvSpPr>
        <p:spPr>
          <a:xfrm>
            <a:off x="5406390" y="2483022"/>
            <a:ext cx="50634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Not naturally generated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Made by playing cards which combine tiles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Can be fed to the customer to get points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Dark purple Colour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8F15449-842A-4AA6-BB53-0419AF6216B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211" b="1745"/>
          <a:stretch/>
        </p:blipFill>
        <p:spPr>
          <a:xfrm>
            <a:off x="11020450" y="2500"/>
            <a:ext cx="1171550" cy="207700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49CE3C8-C939-4558-8A55-95C37D1879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69772" y="523875"/>
            <a:ext cx="348475" cy="35306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C3A112E-0F59-4916-BC67-B655F1039F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64369" y="891587"/>
            <a:ext cx="348475" cy="35306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F9B9236-BA86-4E9F-9376-6052B2D148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94621" y="891587"/>
            <a:ext cx="348475" cy="35802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4958C36-F975-48B9-A968-A190871C01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94621" y="1265721"/>
            <a:ext cx="348475" cy="35802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5291168-CD6F-4A17-9700-C347C761F0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46146" y="1265721"/>
            <a:ext cx="348475" cy="35802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EBC970C8-A9AD-44F1-B992-CE77079C891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431987" y="517582"/>
            <a:ext cx="348475" cy="357893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FD9FB174-09BE-4E8E-977C-5461B32E56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1987" y="889039"/>
            <a:ext cx="348475" cy="358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6857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544E256E-F371-41F7-A507-3DD7C98198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496380"/>
            <a:ext cx="12192000" cy="1143475"/>
          </a:xfrm>
        </p:spPr>
        <p:txBody>
          <a:bodyPr>
            <a:normAutofit fontScale="90000"/>
          </a:bodyPr>
          <a:lstStyle/>
          <a:p>
            <a:r>
              <a:rPr lang="en-US" sz="8000" b="1" dirty="0">
                <a:solidFill>
                  <a:schemeClr val="bg1"/>
                </a:solidFill>
                <a:latin typeface="Abadi" panose="020B0604020202020204" pitchFamily="34" charset="0"/>
              </a:rPr>
              <a:t>Cards</a:t>
            </a:r>
            <a:endParaRPr lang="en-NZ" sz="8000" b="1" dirty="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613C974-FC56-4230-8492-E9455500EE46}"/>
              </a:ext>
            </a:extLst>
          </p:cNvPr>
          <p:cNvSpPr txBox="1"/>
          <p:nvPr/>
        </p:nvSpPr>
        <p:spPr>
          <a:xfrm>
            <a:off x="1615440" y="2079924"/>
            <a:ext cx="43853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Cards are the actions that you have available to you from your hand.</a:t>
            </a:r>
            <a:r>
              <a:rPr lang="en-NZ" dirty="0">
                <a:solidFill>
                  <a:schemeClr val="bg1"/>
                </a:solidFill>
              </a:rPr>
              <a:t> Different types of cards have different effects.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9A1191-085A-42A3-8660-5364784D24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42" t="4141" r="65476"/>
          <a:stretch/>
        </p:blipFill>
        <p:spPr>
          <a:xfrm>
            <a:off x="3111500" y="4633354"/>
            <a:ext cx="889000" cy="129950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2999AF6-0C69-4968-ACFE-106FEE4102A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211" b="1745"/>
          <a:stretch/>
        </p:blipFill>
        <p:spPr>
          <a:xfrm>
            <a:off x="11020450" y="2500"/>
            <a:ext cx="1171550" cy="207700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A39E3E3-9764-4AAA-A5C4-BCABB821FB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69772" y="523875"/>
            <a:ext cx="348475" cy="35306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F267295-8EA3-441B-B5E3-4C8B36EC5E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64369" y="891587"/>
            <a:ext cx="348475" cy="35306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F90D0C7-2C8F-4E42-B555-ED31977649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94621" y="891587"/>
            <a:ext cx="348475" cy="35802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E772EE4-8B43-4932-86B7-E55B03772D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94621" y="1265721"/>
            <a:ext cx="348475" cy="35802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F9416794-D172-40F1-A390-0C1A105B4E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46146" y="1265721"/>
            <a:ext cx="348475" cy="358022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356A135F-BA61-4638-8D89-DB8769F71DE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431987" y="517582"/>
            <a:ext cx="348475" cy="357893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8196C7C1-C4BD-437C-A681-4D9BA261128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431987" y="889039"/>
            <a:ext cx="348475" cy="35815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6458FE3E-35B7-46E3-B23A-3811F5C234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4425" t="4141" r="4793"/>
          <a:stretch/>
        </p:blipFill>
        <p:spPr>
          <a:xfrm>
            <a:off x="6565902" y="4366654"/>
            <a:ext cx="889000" cy="1299509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4F5ED995-D48F-4950-A5F5-EBDFB195C150}"/>
              </a:ext>
            </a:extLst>
          </p:cNvPr>
          <p:cNvSpPr txBox="1"/>
          <p:nvPr/>
        </p:nvSpPr>
        <p:spPr>
          <a:xfrm>
            <a:off x="8675370" y="6488668"/>
            <a:ext cx="4385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NB: More cards are being designed</a:t>
            </a:r>
          </a:p>
        </p:txBody>
      </p:sp>
    </p:spTree>
    <p:extLst>
      <p:ext uri="{BB962C8B-B14F-4D97-AF65-F5344CB8AC3E}">
        <p14:creationId xmlns:p14="http://schemas.microsoft.com/office/powerpoint/2010/main" val="25986314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806</TotalTime>
  <Words>312</Words>
  <Application>Microsoft Office PowerPoint</Application>
  <PresentationFormat>Widescreen</PresentationFormat>
  <Paragraphs>49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Abadi</vt:lpstr>
      <vt:lpstr>Arial</vt:lpstr>
      <vt:lpstr>Calibri</vt:lpstr>
      <vt:lpstr>Calibri Light</vt:lpstr>
      <vt:lpstr>Office Theme</vt:lpstr>
      <vt:lpstr>Forest Dinner Party</vt:lpstr>
      <vt:lpstr>PowerPoint Presentation</vt:lpstr>
      <vt:lpstr>Forest Dinner Party</vt:lpstr>
      <vt:lpstr>PowerPoint Presentation</vt:lpstr>
      <vt:lpstr>Tiles</vt:lpstr>
      <vt:lpstr>Food</vt:lpstr>
      <vt:lpstr>Obstacles</vt:lpstr>
      <vt:lpstr>Meals</vt:lpstr>
      <vt:lpstr>Cards</vt:lpstr>
      <vt:lpstr>Cooking</vt:lpstr>
      <vt:lpstr>Explosives</vt:lpstr>
      <vt:lpstr>Discarding</vt:lpstr>
      <vt:lpstr>Customers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Forest Dinner Party</dc:title>
  <dc:creator>Joel Peez</dc:creator>
  <cp:lastModifiedBy>Joel Peez</cp:lastModifiedBy>
  <cp:revision>5</cp:revision>
  <dcterms:created xsi:type="dcterms:W3CDTF">2021-10-05T03:32:28Z</dcterms:created>
  <dcterms:modified xsi:type="dcterms:W3CDTF">2021-10-08T12:24:42Z</dcterms:modified>
</cp:coreProperties>
</file>