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745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3DF3-3934-4608-ADE1-77BF4058A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D6145-0559-4FDB-896F-45EC3FE09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FE47-6904-4A70-8E17-736027A0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40C-0176-4733-B887-E59020BA481A}" type="datetimeFigureOut">
              <a:rPr lang="en-NZ" smtClean="0"/>
              <a:t>7/10/2021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CC5DB-1FD5-48DB-A34C-E8FEB707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8D576-DC63-4A64-8D70-9D315792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0A37-CFF6-418A-891B-45ACDE44C6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521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D822-2883-4143-A027-AF707135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732E7-6E2F-4E9D-89AD-5F01823D3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74309-A840-43E0-8531-EDE9C909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40C-0176-4733-B887-E59020BA481A}" type="datetimeFigureOut">
              <a:rPr lang="en-NZ" smtClean="0"/>
              <a:t>7/10/2021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C730E-46A0-4A53-8096-B96CEFDA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155BF-4256-48B6-AB1E-B250E469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0A37-CFF6-418A-891B-45ACDE44C6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081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C5092-FF6F-4056-A7EF-1F66AAB2F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4A3C1-19C5-435D-BB73-F470092AD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3B1CA-4B64-4953-B381-F3D200DD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40C-0176-4733-B887-E59020BA481A}" type="datetimeFigureOut">
              <a:rPr lang="en-NZ" smtClean="0"/>
              <a:t>7/10/2021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D9B66-4FB8-494B-8900-727483EC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4534-E29F-43B4-935E-D58D1EA2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0A37-CFF6-418A-891B-45ACDE44C6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182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D5F9-E4F9-4C91-A4FA-6D116C53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870A-46A2-4EBB-8AFB-4B022846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CB2E-0EC9-4112-8247-653D051C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40C-0176-4733-B887-E59020BA481A}" type="datetimeFigureOut">
              <a:rPr lang="en-NZ" smtClean="0"/>
              <a:t>7/10/2021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47A74-4E7B-4CBC-AE52-7D1CC3BA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6F8D0-AF30-4CB2-8F05-3A88E37B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0A37-CFF6-418A-891B-45ACDE44C6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488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610F-9121-4342-A1E9-9D75D20D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064FD-9C85-46FE-9DBB-9D82C52AA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59B6A-76CD-4870-B8B4-5E761F42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40C-0176-4733-B887-E59020BA481A}" type="datetimeFigureOut">
              <a:rPr lang="en-NZ" smtClean="0"/>
              <a:t>7/10/2021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F424-468B-4B0B-A851-78AAD39E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303D-DC81-45B9-B12F-887BDD32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0A37-CFF6-418A-891B-45ACDE44C6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097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BE0E-6CDA-45AB-AE5F-856E2704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25A0-2166-42EF-8384-09F173E0B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5CF38-F337-4D97-8875-BAE97C288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9CAE8-378A-40EC-B2F1-EAE57945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40C-0176-4733-B887-E59020BA481A}" type="datetimeFigureOut">
              <a:rPr lang="en-NZ" smtClean="0"/>
              <a:t>7/10/2021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C7ACF-2A05-418E-AB3C-ED913EFA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6757F-58C8-466C-BDFF-96226407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0A37-CFF6-418A-891B-45ACDE44C6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426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786C-796B-4A27-8C63-B2D81064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9D1B4-84E6-430C-B29B-9B065A0C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FFEEE-0B33-4E0B-936C-D64CDBA76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3EA0D-45CE-466E-83D0-785D4F454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BD5C7-8F08-4DB5-B471-F2E071D31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58B54-1182-4F00-8944-9E59EA06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40C-0176-4733-B887-E59020BA481A}" type="datetimeFigureOut">
              <a:rPr lang="en-NZ" smtClean="0"/>
              <a:t>7/10/2021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C2CF1-10B8-4114-A968-30400EAC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F6C36-EC6B-4A87-9A48-F578EBBC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0A37-CFF6-418A-891B-45ACDE44C6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160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B652-A0D0-4A59-B7EF-5BBAE32A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19A78-F540-4AFE-89DB-E007B207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40C-0176-4733-B887-E59020BA481A}" type="datetimeFigureOut">
              <a:rPr lang="en-NZ" smtClean="0"/>
              <a:t>7/10/2021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7E837-6227-4A59-90E9-DD16321E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F195B-765D-43C5-83C0-BAB34898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0A37-CFF6-418A-891B-45ACDE44C6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188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39E9C-D95B-48BC-BE24-FA21EFA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40C-0176-4733-B887-E59020BA481A}" type="datetimeFigureOut">
              <a:rPr lang="en-NZ" smtClean="0"/>
              <a:t>7/10/2021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3C56A-C4D7-45DF-B191-E4F7F4B6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68EBF-BC48-420B-A8E2-1B3DECC1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0A37-CFF6-418A-891B-45ACDE44C6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828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96B2-6BC7-43EF-85E3-86EE66BC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8FEC4-B93C-47AC-B5A6-F51D7EE19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A5E6C-6060-431D-A03E-69800B464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6183A-9381-447B-8799-85630A51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40C-0176-4733-B887-E59020BA481A}" type="datetimeFigureOut">
              <a:rPr lang="en-NZ" smtClean="0"/>
              <a:t>7/10/2021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2A278-1318-4F1D-8A8B-24A5EFD4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61B33-B645-435F-957D-9CDF88CD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0A37-CFF6-418A-891B-45ACDE44C6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446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A4B2-6114-4CF2-820C-B796CED5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02893-1EEC-4A6F-B319-D4BCC92AF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4B4F1-03DC-4384-AF00-D8E87E1E2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D67B5-FF88-45E2-A797-E14F2C3E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F40C-0176-4733-B887-E59020BA481A}" type="datetimeFigureOut">
              <a:rPr lang="en-NZ" smtClean="0"/>
              <a:t>7/10/2021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A7D6-B0A9-4922-8789-1BAC567F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1C971-0E4C-446A-91F7-ABBD1664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0A37-CFF6-418A-891B-45ACDE44C6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297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DC3C5-2BEE-4EC4-BCCA-D9BC3AB7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8E40F-AEDF-4232-85E4-481D5AFF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BAE4F-9B79-4D90-ADA6-EFB4E6E15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F40C-0176-4733-B887-E59020BA481A}" type="datetimeFigureOut">
              <a:rPr lang="en-NZ" smtClean="0"/>
              <a:t>7/10/2021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5BC28-AAF4-44E4-9242-4FAF561E7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D33A2-565C-4E36-AB2C-C61549D0F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30A37-CFF6-418A-891B-45ACDE44C6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20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6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82B5-2838-48E4-A47A-6209EC75C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badi" panose="020B0604020202020204" pitchFamily="34" charset="0"/>
              </a:rPr>
              <a:t>Forest Dinner Party</a:t>
            </a:r>
            <a:endParaRPr lang="en-NZ" sz="8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D6139-9D35-4DD7-8C1B-503C08F0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Tutorial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544E256E-F371-41F7-A507-3DD7C981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380"/>
            <a:ext cx="12192000" cy="1143475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badi" panose="020B0604020202020204" pitchFamily="34" charset="0"/>
              </a:rPr>
              <a:t>Discarding</a:t>
            </a:r>
            <a:endParaRPr lang="en-NZ" sz="8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56621-C0AC-4F41-8357-EFB863813DE8}"/>
              </a:ext>
            </a:extLst>
          </p:cNvPr>
          <p:cNvSpPr txBox="1"/>
          <p:nvPr/>
        </p:nvSpPr>
        <p:spPr>
          <a:xfrm>
            <a:off x="4415790" y="2980290"/>
            <a:ext cx="506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You can discard cards rather than using them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This gives you the ability to move one tile to an empty space on the board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F15449-842A-4AA6-BB53-0419AF621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1" b="1745"/>
          <a:stretch/>
        </p:blipFill>
        <p:spPr>
          <a:xfrm>
            <a:off x="11020450" y="2500"/>
            <a:ext cx="1171550" cy="20770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9CE3C8-C939-4558-8A55-95C37D187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772" y="523875"/>
            <a:ext cx="348475" cy="3530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3A112E-0F59-4916-BC67-B655F1039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369" y="891587"/>
            <a:ext cx="348475" cy="353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9B9236-BA86-4E9F-9376-6052B2D14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621" y="891587"/>
            <a:ext cx="348475" cy="3580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958C36-F975-48B9-A968-A190871C0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621" y="1265721"/>
            <a:ext cx="348475" cy="3580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291168-CD6F-4A17-9700-C347C761F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6146" y="1265721"/>
            <a:ext cx="348475" cy="3580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C970C8-A9AD-44F1-B992-CE77079C8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987" y="517582"/>
            <a:ext cx="348475" cy="3578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9FB174-09BE-4E8E-977C-5461B32E5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1987" y="889039"/>
            <a:ext cx="348475" cy="3581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909838-5856-43FD-B21F-459BF2B7C90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366" t="9132" r="4764"/>
          <a:stretch/>
        </p:blipFill>
        <p:spPr>
          <a:xfrm>
            <a:off x="11034738" y="1673559"/>
            <a:ext cx="552450" cy="393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4944AF-3748-444B-83BA-5EBE05BE02AA}"/>
              </a:ext>
            </a:extLst>
          </p:cNvPr>
          <p:cNvSpPr txBox="1"/>
          <p:nvPr/>
        </p:nvSpPr>
        <p:spPr>
          <a:xfrm>
            <a:off x="9052560" y="6488668"/>
            <a:ext cx="32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NB: This card will be </a:t>
            </a:r>
            <a:r>
              <a:rPr lang="en-US" dirty="0" err="1">
                <a:solidFill>
                  <a:schemeClr val="bg1"/>
                </a:solidFill>
              </a:rPr>
              <a:t>reflavoured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E9E45-8553-4D27-9157-84DB85A061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5594" y="3150160"/>
            <a:ext cx="1107126" cy="15069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0C8289-56EB-4893-857A-3674E44DA5A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884" t="13193" r="8466" b="57085"/>
          <a:stretch/>
        </p:blipFill>
        <p:spPr>
          <a:xfrm>
            <a:off x="11913392" y="1689508"/>
            <a:ext cx="269082" cy="13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2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544E256E-F371-41F7-A507-3DD7C981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380"/>
            <a:ext cx="12192000" cy="1143475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badi" panose="020B0604020202020204" pitchFamily="34" charset="0"/>
              </a:rPr>
              <a:t>Customers</a:t>
            </a:r>
            <a:endParaRPr lang="en-NZ" sz="8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56621-C0AC-4F41-8357-EFB863813DE8}"/>
              </a:ext>
            </a:extLst>
          </p:cNvPr>
          <p:cNvSpPr txBox="1"/>
          <p:nvPr/>
        </p:nvSpPr>
        <p:spPr>
          <a:xfrm>
            <a:off x="4415790" y="2980290"/>
            <a:ext cx="5063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Meals can be given to the customer at the top of the screen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Once delivered, you will receive points based on the quality of the meal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F15449-842A-4AA6-BB53-0419AF621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1" b="1745"/>
          <a:stretch/>
        </p:blipFill>
        <p:spPr>
          <a:xfrm>
            <a:off x="11020450" y="2500"/>
            <a:ext cx="1171550" cy="20770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9CE3C8-C939-4558-8A55-95C37D187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772" y="523875"/>
            <a:ext cx="348475" cy="3530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3A112E-0F59-4916-BC67-B655F1039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369" y="891587"/>
            <a:ext cx="348475" cy="353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9B9236-BA86-4E9F-9376-6052B2D14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621" y="891587"/>
            <a:ext cx="348475" cy="3580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958C36-F975-48B9-A968-A190871C0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621" y="1265721"/>
            <a:ext cx="348475" cy="3580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291168-CD6F-4A17-9700-C347C761F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6146" y="1265721"/>
            <a:ext cx="348475" cy="3580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C970C8-A9AD-44F1-B992-CE77079C8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987" y="517582"/>
            <a:ext cx="348475" cy="3578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9FB174-09BE-4E8E-977C-5461B32E5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1987" y="889039"/>
            <a:ext cx="348475" cy="3581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909838-5856-43FD-B21F-459BF2B7C90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366" t="9132" r="4764"/>
          <a:stretch/>
        </p:blipFill>
        <p:spPr>
          <a:xfrm>
            <a:off x="11034738" y="1673559"/>
            <a:ext cx="552450" cy="393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4944AF-3748-444B-83BA-5EBE05BE02AA}"/>
              </a:ext>
            </a:extLst>
          </p:cNvPr>
          <p:cNvSpPr txBox="1"/>
          <p:nvPr/>
        </p:nvSpPr>
        <p:spPr>
          <a:xfrm>
            <a:off x="8195310" y="6488668"/>
            <a:ext cx="408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NB: There is currently only one customer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0C8289-56EB-4893-857A-3674E44DA5A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884" t="13193" r="8466" b="57085"/>
          <a:stretch/>
        </p:blipFill>
        <p:spPr>
          <a:xfrm>
            <a:off x="11913392" y="1689508"/>
            <a:ext cx="269082" cy="134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29299-A07D-4D45-B1FC-DAE6E42D2C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3479" y="2718792"/>
            <a:ext cx="1446326" cy="14463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330A6A-5FA1-4A23-A0D3-C00B03C6F1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4369" y="31670"/>
            <a:ext cx="415057" cy="4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5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224E60-DD68-4DF6-80D6-889B0A25F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1" b="1745"/>
          <a:stretch/>
        </p:blipFill>
        <p:spPr>
          <a:xfrm>
            <a:off x="4284344" y="217169"/>
            <a:ext cx="3623311" cy="642366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F3B369A-5BEA-4C2F-99CC-50349E66A9F1}"/>
              </a:ext>
            </a:extLst>
          </p:cNvPr>
          <p:cNvSpPr/>
          <p:nvPr/>
        </p:nvSpPr>
        <p:spPr>
          <a:xfrm>
            <a:off x="4183380" y="1771650"/>
            <a:ext cx="3954780" cy="36118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1D78F4-9F30-4298-B122-9779EDEDD154}"/>
              </a:ext>
            </a:extLst>
          </p:cNvPr>
          <p:cNvCxnSpPr>
            <a:cxnSpLocks/>
            <a:stCxn id="10" idx="2"/>
            <a:endCxn id="22" idx="3"/>
          </p:cNvCxnSpPr>
          <p:nvPr/>
        </p:nvCxnSpPr>
        <p:spPr>
          <a:xfrm flipH="1" flipV="1">
            <a:off x="2983230" y="2663190"/>
            <a:ext cx="120015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7659CB9-063B-4901-B7F0-6B5418851A5F}"/>
              </a:ext>
            </a:extLst>
          </p:cNvPr>
          <p:cNvSpPr/>
          <p:nvPr/>
        </p:nvSpPr>
        <p:spPr>
          <a:xfrm>
            <a:off x="4183380" y="5269231"/>
            <a:ext cx="2933700" cy="14973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DA60F3-6259-48CC-B8C3-74FF9BF2D7F7}"/>
              </a:ext>
            </a:extLst>
          </p:cNvPr>
          <p:cNvCxnSpPr>
            <a:cxnSpLocks/>
            <a:stCxn id="14" idx="6"/>
            <a:endCxn id="24" idx="1"/>
          </p:cNvCxnSpPr>
          <p:nvPr/>
        </p:nvCxnSpPr>
        <p:spPr>
          <a:xfrm flipV="1">
            <a:off x="7117080" y="4935618"/>
            <a:ext cx="1760221" cy="10822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FADD8DA-462D-44CF-82E8-310CE77EC68F}"/>
              </a:ext>
            </a:extLst>
          </p:cNvPr>
          <p:cNvSpPr/>
          <p:nvPr/>
        </p:nvSpPr>
        <p:spPr>
          <a:xfrm>
            <a:off x="1200150" y="2411730"/>
            <a:ext cx="178308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Board</a:t>
            </a:r>
            <a:endParaRPr lang="en-NZ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BB3DC7-C8EA-4A53-95A7-CB53149864D6}"/>
              </a:ext>
            </a:extLst>
          </p:cNvPr>
          <p:cNvSpPr/>
          <p:nvPr/>
        </p:nvSpPr>
        <p:spPr>
          <a:xfrm>
            <a:off x="8877301" y="4704875"/>
            <a:ext cx="1718309" cy="46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</a:t>
            </a:r>
            <a:endParaRPr lang="en-N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4B492-D8B9-4DF4-A92F-7108E60F643D}"/>
              </a:ext>
            </a:extLst>
          </p:cNvPr>
          <p:cNvSpPr txBox="1"/>
          <p:nvPr/>
        </p:nvSpPr>
        <p:spPr>
          <a:xfrm>
            <a:off x="783907" y="2908398"/>
            <a:ext cx="261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where the tiles will generate. 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53FB2-31AD-4B58-AE6D-6A9325E0C7DC}"/>
              </a:ext>
            </a:extLst>
          </p:cNvPr>
          <p:cNvSpPr txBox="1"/>
          <p:nvPr/>
        </p:nvSpPr>
        <p:spPr>
          <a:xfrm>
            <a:off x="8428673" y="5166360"/>
            <a:ext cx="261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where your cards will be.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4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D32706-393C-4AAA-A1E6-8BBAF70E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379" y="4561878"/>
            <a:ext cx="1112571" cy="1127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4866B4-3F98-461A-B36F-3A76E241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894" y="4407704"/>
            <a:ext cx="1112571" cy="1142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5D2934-FC9C-4BB1-9AC0-6ABA61A00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84" y="4799275"/>
            <a:ext cx="1112571" cy="114305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544E256E-F371-41F7-A507-3DD7C981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380"/>
            <a:ext cx="12192000" cy="1143475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badi" panose="020B0604020202020204" pitchFamily="34" charset="0"/>
              </a:rPr>
              <a:t>Tiles</a:t>
            </a:r>
            <a:endParaRPr lang="en-NZ" sz="8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487F09-2E3D-4B11-B1EE-624201516A97}"/>
              </a:ext>
            </a:extLst>
          </p:cNvPr>
          <p:cNvSpPr/>
          <p:nvPr/>
        </p:nvSpPr>
        <p:spPr>
          <a:xfrm>
            <a:off x="1626870" y="3706032"/>
            <a:ext cx="178308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</a:t>
            </a:r>
            <a:endParaRPr lang="en-NZ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C96E4D-3309-450B-843D-6ED6D81F2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177" y="4721898"/>
            <a:ext cx="1112571" cy="1143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F62A64F-EA32-4866-AA15-36A911B6958C}"/>
              </a:ext>
            </a:extLst>
          </p:cNvPr>
          <p:cNvSpPr/>
          <p:nvPr/>
        </p:nvSpPr>
        <p:spPr>
          <a:xfrm>
            <a:off x="5095147" y="3706032"/>
            <a:ext cx="178308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Obstacles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E6E36D-1489-49A1-8BD4-A036682205C1}"/>
              </a:ext>
            </a:extLst>
          </p:cNvPr>
          <p:cNvSpPr/>
          <p:nvPr/>
        </p:nvSpPr>
        <p:spPr>
          <a:xfrm>
            <a:off x="8563424" y="3809222"/>
            <a:ext cx="178308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B5F6A16-E4A1-4B8E-AF7E-0305C540C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3548" y="933431"/>
            <a:ext cx="2381582" cy="24387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613C974-FC56-4230-8492-E9455500EE46}"/>
              </a:ext>
            </a:extLst>
          </p:cNvPr>
          <p:cNvSpPr txBox="1"/>
          <p:nvPr/>
        </p:nvSpPr>
        <p:spPr>
          <a:xfrm>
            <a:off x="1626870" y="1989518"/>
            <a:ext cx="4385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Tiles are the items on the board which you manipulate. Different types of tiles have different purposes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9900977-1CF7-42E2-98F6-B2315F1ED9C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211" b="1745"/>
          <a:stretch/>
        </p:blipFill>
        <p:spPr>
          <a:xfrm>
            <a:off x="11020450" y="2500"/>
            <a:ext cx="1171550" cy="207700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54DB6B-CF1B-46ED-ADDD-C269CDA6D43A}"/>
              </a:ext>
            </a:extLst>
          </p:cNvPr>
          <p:cNvSpPr txBox="1"/>
          <p:nvPr/>
        </p:nvSpPr>
        <p:spPr>
          <a:xfrm>
            <a:off x="9052560" y="6488668"/>
            <a:ext cx="32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NB: All images are placeholder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5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D32706-393C-4AAA-A1E6-8BBAF70E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64" y="3726284"/>
            <a:ext cx="1112571" cy="11272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5D2934-FC9C-4BB1-9AC0-6ABA61A0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4" y="3146836"/>
            <a:ext cx="1112571" cy="114305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544E256E-F371-41F7-A507-3DD7C981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380"/>
            <a:ext cx="12192000" cy="1143475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badi" panose="020B0604020202020204" pitchFamily="34" charset="0"/>
              </a:rPr>
              <a:t>Food</a:t>
            </a:r>
            <a:endParaRPr lang="en-NZ" sz="8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4EC83F-B984-46D6-863B-F8006A4E1083}"/>
              </a:ext>
            </a:extLst>
          </p:cNvPr>
          <p:cNvSpPr txBox="1"/>
          <p:nvPr/>
        </p:nvSpPr>
        <p:spPr>
          <a:xfrm>
            <a:off x="5074920" y="2583001"/>
            <a:ext cx="5875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most common type of tile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Each is a single ingredient with some attached points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Are used to make meals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Yellow Colour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8BE042-77DA-4FD7-8822-A5FF263810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11" b="1745"/>
          <a:stretch/>
        </p:blipFill>
        <p:spPr>
          <a:xfrm>
            <a:off x="11020450" y="2500"/>
            <a:ext cx="1171550" cy="20770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E4C2E7-C8FB-4E62-AF7A-5A20A052E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772" y="523875"/>
            <a:ext cx="348475" cy="3530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BF0E49-FB04-4917-B341-69AB44569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369" y="891587"/>
            <a:ext cx="348475" cy="353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ABE319-B024-4A40-8C35-CDFCE3BE9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621" y="891587"/>
            <a:ext cx="348475" cy="3580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5E38B5-B22C-4B27-82F8-6CFB308C6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621" y="1265721"/>
            <a:ext cx="348475" cy="3580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5CE37C-47D2-4DCB-9D57-DF0B0AE09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146" y="1265721"/>
            <a:ext cx="348475" cy="35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4866B4-3F98-461A-B36F-3A76E241E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12" y="2711146"/>
            <a:ext cx="1112571" cy="1142641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544E256E-F371-41F7-A507-3DD7C981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380"/>
            <a:ext cx="12192000" cy="1143475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badi" panose="020B0604020202020204" pitchFamily="34" charset="0"/>
              </a:rPr>
              <a:t>Obstacles</a:t>
            </a:r>
            <a:endParaRPr lang="en-NZ" sz="8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A71CB-37AA-41E0-A032-E2647978A1AD}"/>
              </a:ext>
            </a:extLst>
          </p:cNvPr>
          <p:cNvSpPr txBox="1"/>
          <p:nvPr/>
        </p:nvSpPr>
        <p:spPr>
          <a:xfrm>
            <a:off x="4880610" y="2820801"/>
            <a:ext cx="446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Needed as a base to make some meals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Can’t be used as an ingredient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Grey Colour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4496DB-29CC-4D49-B8AB-77E7BFDE36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1" b="1745"/>
          <a:stretch/>
        </p:blipFill>
        <p:spPr>
          <a:xfrm>
            <a:off x="11020450" y="2500"/>
            <a:ext cx="1171550" cy="20770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5BE4B1-FFD3-4585-9B7C-AE73A4C1D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9772" y="523875"/>
            <a:ext cx="348475" cy="3530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CC48A5-E5B5-482C-BD49-D01BC0596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4369" y="891587"/>
            <a:ext cx="348475" cy="353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3DFF07-D103-4A55-B708-CC214C1CA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621" y="891587"/>
            <a:ext cx="348475" cy="3580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20E872-038E-484D-982F-76EB4D668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621" y="1265721"/>
            <a:ext cx="348475" cy="3580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1987D0-EDC1-40FB-B7FB-2D87ED280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6146" y="1265721"/>
            <a:ext cx="348475" cy="3580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79FA77-F8FE-4BCB-A4CF-ECD9BB841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987" y="517582"/>
            <a:ext cx="348475" cy="35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4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544E256E-F371-41F7-A507-3DD7C981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380"/>
            <a:ext cx="12192000" cy="1143475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badi" panose="020B0604020202020204" pitchFamily="34" charset="0"/>
              </a:rPr>
              <a:t>Meals</a:t>
            </a:r>
            <a:endParaRPr lang="en-NZ" sz="8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C96E4D-3309-450B-843D-6ED6D81F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087" y="3018828"/>
            <a:ext cx="1112571" cy="1143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456621-C0AC-4F41-8357-EFB863813DE8}"/>
              </a:ext>
            </a:extLst>
          </p:cNvPr>
          <p:cNvSpPr txBox="1"/>
          <p:nvPr/>
        </p:nvSpPr>
        <p:spPr>
          <a:xfrm>
            <a:off x="5406390" y="2483022"/>
            <a:ext cx="5063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Not naturally generated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Made by playing cards which combine tiles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Can be fed to the customer to get points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Dark purple Colour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F15449-842A-4AA6-BB53-0419AF6216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1" b="1745"/>
          <a:stretch/>
        </p:blipFill>
        <p:spPr>
          <a:xfrm>
            <a:off x="11020450" y="2500"/>
            <a:ext cx="1171550" cy="20770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9CE3C8-C939-4558-8A55-95C37D187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9772" y="523875"/>
            <a:ext cx="348475" cy="3530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3A112E-0F59-4916-BC67-B655F1039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4369" y="891587"/>
            <a:ext cx="348475" cy="353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9B9236-BA86-4E9F-9376-6052B2D14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621" y="891587"/>
            <a:ext cx="348475" cy="3580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958C36-F975-48B9-A968-A190871C0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621" y="1265721"/>
            <a:ext cx="348475" cy="3580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291168-CD6F-4A17-9700-C347C761F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6146" y="1265721"/>
            <a:ext cx="348475" cy="3580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C970C8-A9AD-44F1-B992-CE77079C8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1987" y="517582"/>
            <a:ext cx="348475" cy="3578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9FB174-09BE-4E8E-977C-5461B32E5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987" y="889039"/>
            <a:ext cx="348475" cy="35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8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544E256E-F371-41F7-A507-3DD7C981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380"/>
            <a:ext cx="12192000" cy="1143475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badi" panose="020B0604020202020204" pitchFamily="34" charset="0"/>
              </a:rPr>
              <a:t>Cards</a:t>
            </a:r>
            <a:endParaRPr lang="en-NZ" sz="8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13C974-FC56-4230-8492-E9455500EE46}"/>
              </a:ext>
            </a:extLst>
          </p:cNvPr>
          <p:cNvSpPr txBox="1"/>
          <p:nvPr/>
        </p:nvSpPr>
        <p:spPr>
          <a:xfrm>
            <a:off x="1615440" y="2079924"/>
            <a:ext cx="4385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Cards are the actions that you have available to you from your hand.</a:t>
            </a:r>
            <a:r>
              <a:rPr lang="en-NZ" dirty="0">
                <a:solidFill>
                  <a:schemeClr val="bg1"/>
                </a:solidFill>
              </a:rPr>
              <a:t> Different types of cards have different effects.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A1191-085A-42A3-8660-5364784D2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2" t="4141" r="65476"/>
          <a:stretch/>
        </p:blipFill>
        <p:spPr>
          <a:xfrm>
            <a:off x="3111500" y="4633354"/>
            <a:ext cx="889000" cy="12995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999AF6-0C69-4968-ACFE-106FEE4102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1" b="1745"/>
          <a:stretch/>
        </p:blipFill>
        <p:spPr>
          <a:xfrm>
            <a:off x="11020450" y="2500"/>
            <a:ext cx="1171550" cy="20770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39E3E3-9764-4AAA-A5C4-BCABB821F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9772" y="523875"/>
            <a:ext cx="348475" cy="353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267295-8EA3-441B-B5E3-4C8B36EC5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4369" y="891587"/>
            <a:ext cx="348475" cy="353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90D0C7-2C8F-4E42-B555-ED3197764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621" y="891587"/>
            <a:ext cx="348475" cy="3580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772EE4-8B43-4932-86B7-E55B03772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621" y="1265721"/>
            <a:ext cx="348475" cy="3580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9416794-D172-40F1-A390-0C1A105B4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6146" y="1265721"/>
            <a:ext cx="348475" cy="3580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6A135F-BA61-4638-8D89-DB8769F71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1987" y="517582"/>
            <a:ext cx="348475" cy="3578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96C7C1-C4BD-437C-A681-4D9BA26112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1987" y="889039"/>
            <a:ext cx="348475" cy="3581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458FE3E-35B7-46E3-B23A-3811F5C23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25" t="4141" r="4793"/>
          <a:stretch/>
        </p:blipFill>
        <p:spPr>
          <a:xfrm>
            <a:off x="6565902" y="4366654"/>
            <a:ext cx="889000" cy="129950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F5ED995-D48F-4950-A5F5-EBDFB195C150}"/>
              </a:ext>
            </a:extLst>
          </p:cNvPr>
          <p:cNvSpPr txBox="1"/>
          <p:nvPr/>
        </p:nvSpPr>
        <p:spPr>
          <a:xfrm>
            <a:off x="8675370" y="6488668"/>
            <a:ext cx="438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NB: More cards are being designed</a:t>
            </a:r>
          </a:p>
        </p:txBody>
      </p:sp>
    </p:spTree>
    <p:extLst>
      <p:ext uri="{BB962C8B-B14F-4D97-AF65-F5344CB8AC3E}">
        <p14:creationId xmlns:p14="http://schemas.microsoft.com/office/powerpoint/2010/main" val="259863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544E256E-F371-41F7-A507-3DD7C981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380"/>
            <a:ext cx="12192000" cy="1143475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badi" panose="020B0604020202020204" pitchFamily="34" charset="0"/>
              </a:rPr>
              <a:t>Cooking</a:t>
            </a:r>
            <a:endParaRPr lang="en-NZ" sz="8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56621-C0AC-4F41-8357-EFB863813DE8}"/>
              </a:ext>
            </a:extLst>
          </p:cNvPr>
          <p:cNvSpPr txBox="1"/>
          <p:nvPr/>
        </p:nvSpPr>
        <p:spPr>
          <a:xfrm>
            <a:off x="4415790" y="2980290"/>
            <a:ext cx="5063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When used on an obstacle tile, will create a meal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directional arrows on the card indicate which adjacent food tiles will be used in the meal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If those tiles do not contain food, they will be ignored, and won’t give points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Light purple colour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F15449-842A-4AA6-BB53-0419AF621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1" b="1745"/>
          <a:stretch/>
        </p:blipFill>
        <p:spPr>
          <a:xfrm>
            <a:off x="11020450" y="2500"/>
            <a:ext cx="1171550" cy="20770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9CE3C8-C939-4558-8A55-95C37D187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772" y="523875"/>
            <a:ext cx="348475" cy="3530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3A112E-0F59-4916-BC67-B655F1039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369" y="891587"/>
            <a:ext cx="348475" cy="353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9B9236-BA86-4E9F-9376-6052B2D14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621" y="891587"/>
            <a:ext cx="348475" cy="3580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958C36-F975-48B9-A968-A190871C0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621" y="1265721"/>
            <a:ext cx="348475" cy="3580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291168-CD6F-4A17-9700-C347C761F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6146" y="1265721"/>
            <a:ext cx="348475" cy="3580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C970C8-A9AD-44F1-B992-CE77079C8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987" y="517582"/>
            <a:ext cx="348475" cy="3578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9FB174-09BE-4E8E-977C-5461B32E5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1987" y="889039"/>
            <a:ext cx="348475" cy="3581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AB6A5F-48BD-42DF-8E46-9FEE82F85DB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42" t="4141" r="65476"/>
          <a:stretch/>
        </p:blipFill>
        <p:spPr>
          <a:xfrm>
            <a:off x="2298700" y="3718954"/>
            <a:ext cx="889000" cy="12995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909838-5856-43FD-B21F-459BF2B7C90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42" t="9132" r="65476"/>
          <a:stretch/>
        </p:blipFill>
        <p:spPr>
          <a:xfrm>
            <a:off x="11031032" y="1676400"/>
            <a:ext cx="284040" cy="39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3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544E256E-F371-41F7-A507-3DD7C981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380"/>
            <a:ext cx="12192000" cy="1143475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badi" panose="020B0604020202020204" pitchFamily="34" charset="0"/>
              </a:rPr>
              <a:t>Explosives</a:t>
            </a:r>
            <a:endParaRPr lang="en-NZ" sz="8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456621-C0AC-4F41-8357-EFB863813DE8}"/>
              </a:ext>
            </a:extLst>
          </p:cNvPr>
          <p:cNvSpPr txBox="1"/>
          <p:nvPr/>
        </p:nvSpPr>
        <p:spPr>
          <a:xfrm>
            <a:off x="4415790" y="2980290"/>
            <a:ext cx="506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When used on a tile will destroy it, removing it from the game entirely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Red Colour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F15449-842A-4AA6-BB53-0419AF621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1" b="1745"/>
          <a:stretch/>
        </p:blipFill>
        <p:spPr>
          <a:xfrm>
            <a:off x="11020450" y="2500"/>
            <a:ext cx="1171550" cy="20770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9CE3C8-C939-4558-8A55-95C37D187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772" y="523875"/>
            <a:ext cx="348475" cy="3530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3A112E-0F59-4916-BC67-B655F1039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369" y="891587"/>
            <a:ext cx="348475" cy="353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9B9236-BA86-4E9F-9376-6052B2D14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621" y="891587"/>
            <a:ext cx="348475" cy="3580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958C36-F975-48B9-A968-A190871C0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621" y="1265721"/>
            <a:ext cx="348475" cy="3580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291168-CD6F-4A17-9700-C347C761F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6146" y="1265721"/>
            <a:ext cx="348475" cy="3580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C970C8-A9AD-44F1-B992-CE77079C8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987" y="517582"/>
            <a:ext cx="348475" cy="3578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9FB174-09BE-4E8E-977C-5461B32E5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1987" y="889039"/>
            <a:ext cx="348475" cy="3581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AB6A5F-48BD-42DF-8E46-9FEE82F85DB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5438" t="4141" r="4088"/>
          <a:stretch/>
        </p:blipFill>
        <p:spPr>
          <a:xfrm>
            <a:off x="2125980" y="3493185"/>
            <a:ext cx="880110" cy="12995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909838-5856-43FD-B21F-459BF2B7C90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366" t="9132" r="4764"/>
          <a:stretch/>
        </p:blipFill>
        <p:spPr>
          <a:xfrm>
            <a:off x="11034738" y="1673559"/>
            <a:ext cx="552450" cy="393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4944AF-3748-444B-83BA-5EBE05BE02AA}"/>
              </a:ext>
            </a:extLst>
          </p:cNvPr>
          <p:cNvSpPr txBox="1"/>
          <p:nvPr/>
        </p:nvSpPr>
        <p:spPr>
          <a:xfrm>
            <a:off x="9052560" y="6488668"/>
            <a:ext cx="32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NB: This card will be </a:t>
            </a:r>
            <a:r>
              <a:rPr lang="en-US" dirty="0" err="1">
                <a:solidFill>
                  <a:schemeClr val="bg1"/>
                </a:solidFill>
              </a:rPr>
              <a:t>reflavoured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8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285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Office Theme</vt:lpstr>
      <vt:lpstr>Forest Dinner Party</vt:lpstr>
      <vt:lpstr>PowerPoint Presentation</vt:lpstr>
      <vt:lpstr>Tiles</vt:lpstr>
      <vt:lpstr>Food</vt:lpstr>
      <vt:lpstr>Obstacles</vt:lpstr>
      <vt:lpstr>Meals</vt:lpstr>
      <vt:lpstr>Cards</vt:lpstr>
      <vt:lpstr>Cooking</vt:lpstr>
      <vt:lpstr>Explosives</vt:lpstr>
      <vt:lpstr>Discarding</vt:lpstr>
      <vt:lpstr>Customers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Dinner Party</dc:title>
  <dc:creator>Joel Peez</dc:creator>
  <cp:lastModifiedBy>Joel Peez</cp:lastModifiedBy>
  <cp:revision>4</cp:revision>
  <dcterms:created xsi:type="dcterms:W3CDTF">2021-10-05T03:32:28Z</dcterms:created>
  <dcterms:modified xsi:type="dcterms:W3CDTF">2021-10-07T08:03:58Z</dcterms:modified>
</cp:coreProperties>
</file>