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3" r:id="rId29"/>
    <p:sldId id="294" r:id="rId30"/>
    <p:sldId id="295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E"/>
    <a:srgbClr val="E86E00"/>
    <a:srgbClr val="8CB628"/>
    <a:srgbClr val="DCBC12"/>
    <a:srgbClr val="D62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1"/>
    <p:restoredTop sz="94694"/>
  </p:normalViewPr>
  <p:slideViewPr>
    <p:cSldViewPr snapToGrid="0">
      <p:cViewPr varScale="1">
        <p:scale>
          <a:sx n="121" d="100"/>
          <a:sy n="121" d="100"/>
        </p:scale>
        <p:origin x="1784" y="176"/>
      </p:cViewPr>
      <p:guideLst>
        <p:guide orient="horz" pos="26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7803-F70C-5946-A082-AC6E7A9C7E4A}" type="datetimeFigureOut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B1B7E-81CB-5A4C-845B-3A61669DDB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CE87-E13F-6846-A538-5E5C6AF1ADE2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FBB-9DE6-9B4C-8BBA-8E33D10C4299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34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2BB3-ED91-D14B-A196-F7EF978A3BC1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7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6D17-7AF0-1940-AC38-DBCB025ADFA5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7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8344-E0DF-5147-A8A2-6C3230CE52BD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33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5133-C73F-DF41-8B1E-5C4B98EEA035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1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84DC-05A3-5140-9FBB-67D8B58791B9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37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A5C-FD98-314B-BACE-745949341BBD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02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2E32-82A3-9B41-9457-47DB17A3C3F4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5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C0F-51E5-3B48-A37D-A43B8A50AA96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86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34AE-6378-664F-B279-9C457DCE3305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52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32708-6D93-AF45-BB39-53945427F27F}" type="datetime1">
              <a:rPr kumimoji="1" lang="ko-KR" altLang="en-US" smtClean="0"/>
              <a:t>2024. 5. 21.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959BC-DB94-2A41-B1D4-FBF82FDCC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28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9658D-FCC8-6B63-AC77-BECBE3653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1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4808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5466494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2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4488789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5466494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55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4326789" y="2196284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5306629" y="1902800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4488789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5466494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47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4326789" y="2196284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5306629" y="1902800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5466494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5466494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87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4326789" y="2196284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5466494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5466494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40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8" y="1277040"/>
            <a:ext cx="3306705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4326789" y="2196284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1962445" y="2795577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2523965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217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8" y="1277040"/>
            <a:ext cx="3306705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4326789" y="2196284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1962445" y="2795577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71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8" y="1277040"/>
            <a:ext cx="3306705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4326789" y="2196284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4010" y="279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011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8" y="1277040"/>
            <a:ext cx="3306705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4010" y="279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14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4010" y="279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303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2809" y="2133615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1962456" y="279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2520000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69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4010" y="279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741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2903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99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177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2903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37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2903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75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2661" y="205331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4482000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09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4400" y="169200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4482000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903306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4400" y="2052000"/>
            <a:ext cx="503999" cy="657490"/>
            <a:chOff x="2361966" y="2065794"/>
            <a:chExt cx="503999" cy="657490"/>
          </a:xfrm>
          <a:solidFill>
            <a:schemeClr val="bg1">
              <a:lumMod val="50000"/>
            </a:schemeClr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4488788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4482000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639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9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03632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4400" y="2052000"/>
            <a:ext cx="503999" cy="657490"/>
            <a:chOff x="2361966" y="2065794"/>
            <a:chExt cx="503999" cy="657490"/>
          </a:xfrm>
          <a:solidFill>
            <a:schemeClr val="bg1">
              <a:lumMod val="50000"/>
            </a:schemeClr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66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3102187" y="1277040"/>
            <a:ext cx="103632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  <a:solidFill>
            <a:schemeClr val="bg1">
              <a:lumMod val="50000"/>
            </a:schemeClr>
          </a:solidFill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4400" y="2052000"/>
            <a:ext cx="503999" cy="657490"/>
            <a:chOff x="2361966" y="2065794"/>
            <a:chExt cx="503999" cy="657490"/>
          </a:xfrm>
          <a:solidFill>
            <a:schemeClr val="bg1">
              <a:lumMod val="50000"/>
            </a:schemeClr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2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6025488" y="1296000"/>
            <a:ext cx="103632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  <a:solidFill>
            <a:schemeClr val="bg1">
              <a:lumMod val="50000"/>
            </a:schemeClr>
          </a:solidFill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4400" y="2052000"/>
            <a:ext cx="503999" cy="657490"/>
            <a:chOff x="2361966" y="2065794"/>
            <a:chExt cx="503999" cy="657490"/>
          </a:xfrm>
          <a:solidFill>
            <a:schemeClr val="bg1">
              <a:lumMod val="50000"/>
            </a:schemeClr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58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2809" y="2133615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0469" y="3149665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2520000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597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6025488" y="1296000"/>
            <a:ext cx="103632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2355193" y="2205208"/>
            <a:ext cx="503999" cy="513331"/>
            <a:chOff x="5304495" y="2205616"/>
            <a:chExt cx="503999" cy="513331"/>
          </a:xfrm>
          <a:solidFill>
            <a:schemeClr val="bg1">
              <a:lumMod val="50000"/>
            </a:schemeClr>
          </a:solidFill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  <a:solidFill>
            <a:schemeClr val="bg1">
              <a:lumMod val="50000"/>
            </a:schemeClr>
          </a:solidFill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4334400" y="2052000"/>
            <a:ext cx="503999" cy="657490"/>
            <a:chOff x="2361966" y="2065794"/>
            <a:chExt cx="503999" cy="657490"/>
          </a:xfrm>
          <a:solidFill>
            <a:schemeClr val="bg1">
              <a:lumMod val="50000"/>
            </a:schemeClr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5308470" y="1974800"/>
            <a:ext cx="503999" cy="720000"/>
            <a:chOff x="6285338" y="1989615"/>
            <a:chExt cx="503999" cy="720000"/>
          </a:xfrm>
          <a:solidFill>
            <a:schemeClr val="bg1">
              <a:lumMod val="50000"/>
            </a:schemeClr>
          </a:solidFill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6291649" y="1912132"/>
            <a:ext cx="503999" cy="797483"/>
            <a:chOff x="4323652" y="1921464"/>
            <a:chExt cx="503999" cy="797483"/>
          </a:xfrm>
          <a:solidFill>
            <a:schemeClr val="bg1">
              <a:lumMod val="50000"/>
            </a:schemeClr>
          </a:solidFill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24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99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2809" y="2133615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1706400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0469" y="3149665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2520000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4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2809" y="2133615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0469" y="3149665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2520000" y="2797200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60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2809" y="2133615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2520469" y="3149665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4808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719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2809" y="2133615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4808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4808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36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177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4808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3504808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3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025F4C3-8C1D-4667-4A43-418CE78C9FC4}"/>
              </a:ext>
            </a:extLst>
          </p:cNvPr>
          <p:cNvSpPr/>
          <p:nvPr/>
        </p:nvSpPr>
        <p:spPr>
          <a:xfrm>
            <a:off x="1698789" y="1277040"/>
            <a:ext cx="5760000" cy="21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0305-1F34-F9A2-DD49-799239D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안동대학교 컴퓨터공학과 </a:t>
            </a:r>
            <a:r>
              <a:rPr kumimoji="1" lang="en-US" altLang="ko-KR"/>
              <a:t>20191426</a:t>
            </a:r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82DE91-B23B-E0C2-9228-AE329EF8D586}"/>
              </a:ext>
            </a:extLst>
          </p:cNvPr>
          <p:cNvGrpSpPr/>
          <p:nvPr/>
        </p:nvGrpSpPr>
        <p:grpSpPr>
          <a:xfrm>
            <a:off x="5304495" y="2205616"/>
            <a:ext cx="503999" cy="513331"/>
            <a:chOff x="5304495" y="2205616"/>
            <a:chExt cx="503999" cy="513331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3C1199-668E-0D8F-ABC3-84172396DF8D}"/>
                </a:ext>
              </a:extLst>
            </p:cNvPr>
            <p:cNvSpPr/>
            <p:nvPr/>
          </p:nvSpPr>
          <p:spPr>
            <a:xfrm>
              <a:off x="5304495" y="2205616"/>
              <a:ext cx="503999" cy="503999"/>
            </a:xfrm>
            <a:prstGeom prst="roundRect">
              <a:avLst/>
            </a:prstGeom>
            <a:solidFill>
              <a:srgbClr val="8CB628"/>
            </a:solidFill>
            <a:ln>
              <a:solidFill>
                <a:srgbClr val="8CB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940A1-512C-FBCF-C0D2-ED030348A532}"/>
                </a:ext>
              </a:extLst>
            </p:cNvPr>
            <p:cNvSpPr txBox="1"/>
            <p:nvPr/>
          </p:nvSpPr>
          <p:spPr>
            <a:xfrm>
              <a:off x="5402445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1D69EF-955D-B4D0-7974-C24AF7328034}"/>
              </a:ext>
            </a:extLst>
          </p:cNvPr>
          <p:cNvGrpSpPr/>
          <p:nvPr/>
        </p:nvGrpSpPr>
        <p:grpSpPr>
          <a:xfrm>
            <a:off x="3344400" y="2134800"/>
            <a:ext cx="503999" cy="578405"/>
            <a:chOff x="3342809" y="2133615"/>
            <a:chExt cx="503999" cy="57840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149FF23-A7FF-3F99-BC5D-2A14E7A63B18}"/>
                </a:ext>
              </a:extLst>
            </p:cNvPr>
            <p:cNvSpPr/>
            <p:nvPr/>
          </p:nvSpPr>
          <p:spPr>
            <a:xfrm>
              <a:off x="3342809" y="2133615"/>
              <a:ext cx="503999" cy="576000"/>
            </a:xfrm>
            <a:prstGeom prst="roundRect">
              <a:avLst/>
            </a:prstGeom>
            <a:solidFill>
              <a:srgbClr val="DCBC12"/>
            </a:solidFill>
            <a:ln>
              <a:solidFill>
                <a:srgbClr val="DCBC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79146-EF19-D727-19C9-F803D1E38AAD}"/>
                </a:ext>
              </a:extLst>
            </p:cNvPr>
            <p:cNvSpPr txBox="1"/>
            <p:nvPr/>
          </p:nvSpPr>
          <p:spPr>
            <a:xfrm>
              <a:off x="3440759" y="23426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FD945E-5007-75FA-4746-B700756D91B1}"/>
              </a:ext>
            </a:extLst>
          </p:cNvPr>
          <p:cNvGrpSpPr/>
          <p:nvPr/>
        </p:nvGrpSpPr>
        <p:grpSpPr>
          <a:xfrm>
            <a:off x="2361966" y="2065794"/>
            <a:ext cx="503999" cy="657490"/>
            <a:chOff x="2361966" y="2065794"/>
            <a:chExt cx="503999" cy="65749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34A0081-924A-CD2D-FE84-0C665999827E}"/>
                </a:ext>
              </a:extLst>
            </p:cNvPr>
            <p:cNvSpPr/>
            <p:nvPr/>
          </p:nvSpPr>
          <p:spPr>
            <a:xfrm>
              <a:off x="2361966" y="2065794"/>
              <a:ext cx="503999" cy="648000"/>
            </a:xfrm>
            <a:prstGeom prst="roundRect">
              <a:avLst/>
            </a:prstGeom>
            <a:solidFill>
              <a:srgbClr val="FFA00E"/>
            </a:solidFill>
            <a:ln>
              <a:solidFill>
                <a:srgbClr val="FFA0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86E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6C51CD-19C6-4C76-81DF-CDB746938BC2}"/>
                </a:ext>
              </a:extLst>
            </p:cNvPr>
            <p:cNvSpPr txBox="1"/>
            <p:nvPr/>
          </p:nvSpPr>
          <p:spPr>
            <a:xfrm>
              <a:off x="2459916" y="2353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EE07A1-3C30-A8C5-1B95-220ECE8F4CF1}"/>
              </a:ext>
            </a:extLst>
          </p:cNvPr>
          <p:cNvGrpSpPr/>
          <p:nvPr/>
        </p:nvGrpSpPr>
        <p:grpSpPr>
          <a:xfrm>
            <a:off x="6285338" y="1989615"/>
            <a:ext cx="503999" cy="720000"/>
            <a:chOff x="6285338" y="1989615"/>
            <a:chExt cx="503999" cy="72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CB3E368-2C04-FC9C-CF99-8E3F46BE190C}"/>
                </a:ext>
              </a:extLst>
            </p:cNvPr>
            <p:cNvSpPr/>
            <p:nvPr/>
          </p:nvSpPr>
          <p:spPr>
            <a:xfrm>
              <a:off x="6285338" y="1989615"/>
              <a:ext cx="503999" cy="720000"/>
            </a:xfrm>
            <a:prstGeom prst="roundRect">
              <a:avLst/>
            </a:prstGeom>
            <a:solidFill>
              <a:srgbClr val="E86E00"/>
            </a:solidFill>
            <a:ln>
              <a:solidFill>
                <a:srgbClr val="E86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DA14-AA6D-D14B-DB0F-8D75B5F0EC9F}"/>
                </a:ext>
              </a:extLst>
            </p:cNvPr>
            <p:cNvSpPr txBox="1"/>
            <p:nvPr/>
          </p:nvSpPr>
          <p:spPr>
            <a:xfrm>
              <a:off x="6383288" y="23402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BABA43-613D-84AC-72BA-CD52CE05CE52}"/>
              </a:ext>
            </a:extLst>
          </p:cNvPr>
          <p:cNvGrpSpPr/>
          <p:nvPr/>
        </p:nvGrpSpPr>
        <p:grpSpPr>
          <a:xfrm>
            <a:off x="4323652" y="1921464"/>
            <a:ext cx="503999" cy="797483"/>
            <a:chOff x="4323652" y="1921464"/>
            <a:chExt cx="503999" cy="79748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9DEFAD9-C237-6B2A-BC30-19A8C64E2AB8}"/>
                </a:ext>
              </a:extLst>
            </p:cNvPr>
            <p:cNvSpPr/>
            <p:nvPr/>
          </p:nvSpPr>
          <p:spPr>
            <a:xfrm>
              <a:off x="4323652" y="1921464"/>
              <a:ext cx="503999" cy="792000"/>
            </a:xfrm>
            <a:prstGeom prst="roundRect">
              <a:avLst/>
            </a:prstGeom>
            <a:solidFill>
              <a:srgbClr val="D62C1C"/>
            </a:solidFill>
            <a:ln>
              <a:solidFill>
                <a:srgbClr val="D62C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D62C1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A92A-2E92-1751-CE1F-CE1C5E04FC04}"/>
                </a:ext>
              </a:extLst>
            </p:cNvPr>
            <p:cNvSpPr txBox="1"/>
            <p:nvPr/>
          </p:nvSpPr>
          <p:spPr>
            <a:xfrm>
              <a:off x="4421602" y="2349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EDA49-3FE1-9A8B-2C81-AB6C64302397}"/>
              </a:ext>
            </a:extLst>
          </p:cNvPr>
          <p:cNvGrpSpPr/>
          <p:nvPr/>
        </p:nvGrpSpPr>
        <p:grpSpPr>
          <a:xfrm>
            <a:off x="6447337" y="2795577"/>
            <a:ext cx="180000" cy="277750"/>
            <a:chOff x="4741147" y="3628987"/>
            <a:chExt cx="180000" cy="277750"/>
          </a:xfrm>
        </p:grpSpPr>
        <p:sp>
          <p:nvSpPr>
            <p:cNvPr id="34" name="삼각형 33">
              <a:extLst>
                <a:ext uri="{FF2B5EF4-FFF2-40B4-BE49-F238E27FC236}">
                  <a16:creationId xmlns:a16="http://schemas.microsoft.com/office/drawing/2014/main" id="{6290F5C1-4D1C-9BC9-8B08-2B3BBA9221EA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6917FCA-46AF-9DFD-7AAB-7E35F062BFD6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F49918-B046-FD33-2BC8-8CBAD80598AA}"/>
              </a:ext>
            </a:extLst>
          </p:cNvPr>
          <p:cNvGrpSpPr/>
          <p:nvPr/>
        </p:nvGrpSpPr>
        <p:grpSpPr>
          <a:xfrm>
            <a:off x="3504808" y="3157200"/>
            <a:ext cx="180000" cy="277750"/>
            <a:chOff x="4741147" y="3628987"/>
            <a:chExt cx="180000" cy="277750"/>
          </a:xfrm>
        </p:grpSpPr>
        <p:sp>
          <p:nvSpPr>
            <p:cNvPr id="41" name="삼각형 40">
              <a:extLst>
                <a:ext uri="{FF2B5EF4-FFF2-40B4-BE49-F238E27FC236}">
                  <a16:creationId xmlns:a16="http://schemas.microsoft.com/office/drawing/2014/main" id="{46507059-298A-2635-C0B8-C5B36C1CC420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ACB9B2D-4C4C-E63A-212A-B32859A79C35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9720E9-7D5A-F991-8F90-6AF7A814EDDC}"/>
              </a:ext>
            </a:extLst>
          </p:cNvPr>
          <p:cNvGrpSpPr/>
          <p:nvPr/>
        </p:nvGrpSpPr>
        <p:grpSpPr>
          <a:xfrm>
            <a:off x="4488789" y="2795577"/>
            <a:ext cx="180000" cy="277750"/>
            <a:chOff x="4741147" y="3628987"/>
            <a:chExt cx="180000" cy="277750"/>
          </a:xfrm>
        </p:grpSpPr>
        <p:sp>
          <p:nvSpPr>
            <p:cNvPr id="44" name="삼각형 43">
              <a:extLst>
                <a:ext uri="{FF2B5EF4-FFF2-40B4-BE49-F238E27FC236}">
                  <a16:creationId xmlns:a16="http://schemas.microsoft.com/office/drawing/2014/main" id="{519ACDE3-24D3-8908-D1F5-2235FC44615E}"/>
                </a:ext>
              </a:extLst>
            </p:cNvPr>
            <p:cNvSpPr/>
            <p:nvPr/>
          </p:nvSpPr>
          <p:spPr>
            <a:xfrm>
              <a:off x="4755651" y="3628987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00154B5-34DC-100C-0296-59C9ACD0A1E0}"/>
                </a:ext>
              </a:extLst>
            </p:cNvPr>
            <p:cNvSpPr/>
            <p:nvPr/>
          </p:nvSpPr>
          <p:spPr>
            <a:xfrm>
              <a:off x="4741147" y="3726737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j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87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312</Words>
  <Application>Microsoft Macintosh PowerPoint</Application>
  <PresentationFormat>화면 슬라이드 쇼(4:3)</PresentationFormat>
  <Paragraphs>251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Apple SD Gothic Neo</vt:lpstr>
      <vt:lpstr>Aptos</vt:lpstr>
      <vt:lpstr>Aptos Display</vt:lpstr>
      <vt:lpstr>Arial</vt:lpstr>
      <vt:lpstr>Office 테마</vt:lpstr>
      <vt:lpstr>Quick Sort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김성진</dc:creator>
  <cp:lastModifiedBy>김성진</cp:lastModifiedBy>
  <cp:revision>25</cp:revision>
  <dcterms:created xsi:type="dcterms:W3CDTF">2024-05-20T12:03:56Z</dcterms:created>
  <dcterms:modified xsi:type="dcterms:W3CDTF">2024-05-20T15:34:55Z</dcterms:modified>
</cp:coreProperties>
</file>