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6ad013a7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6ad013a7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6ad013a7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6ad013a7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6ad013a7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6ad013a7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6ad013a7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6ad013a7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6ad013a7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6ad013a7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6ad013a7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d6ad013a7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6ad013a7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6ad013a7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 alternativa al problema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Pablo Cárdenas Fernández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Descripción de la Idea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Funcionalidades esenciales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Estructura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Puntos débiles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la idea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25" y="1539475"/>
            <a:ext cx="486160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la idea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25" y="1539475"/>
            <a:ext cx="4861600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/>
          <p:nvPr/>
        </p:nvSpPr>
        <p:spPr>
          <a:xfrm>
            <a:off x="958275" y="2995200"/>
            <a:ext cx="4379100" cy="4821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la idea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650" y="2021450"/>
            <a:ext cx="53340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Funcionalidades esenciales</a:t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798725" y="1459725"/>
            <a:ext cx="6624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s" sz="1900">
                <a:latin typeface="Calibri"/>
                <a:ea typeface="Calibri"/>
                <a:cs typeface="Calibri"/>
                <a:sym typeface="Calibri"/>
              </a:rPr>
              <a:t>Eliminar uno de los experimentos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s" sz="1900">
                <a:latin typeface="Calibri"/>
                <a:ea typeface="Calibri"/>
                <a:cs typeface="Calibri"/>
                <a:sym typeface="Calibri"/>
              </a:rPr>
              <a:t>Añadir tantas capas de blindaje como sea posible en el nuevo espacio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</a:t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325" y="1587650"/>
            <a:ext cx="7029984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Puntos débiles</a:t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722975" y="1445975"/>
            <a:ext cx="76566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Eliminar redundancia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Se reducen los objetivos tecnológicos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Rehacer análisis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s" sz="2100">
                <a:latin typeface="Calibri"/>
                <a:ea typeface="Calibri"/>
                <a:cs typeface="Calibri"/>
                <a:sym typeface="Calibri"/>
              </a:rPr>
              <a:t>Se cambia el diseño principal aprobado por la ESA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