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1"/>
  </p:notesMasterIdLst>
  <p:sldIdLst>
    <p:sldId id="256" r:id="rId2"/>
    <p:sldId id="309" r:id="rId3"/>
    <p:sldId id="259" r:id="rId4"/>
    <p:sldId id="311" r:id="rId5"/>
    <p:sldId id="314" r:id="rId6"/>
    <p:sldId id="315" r:id="rId7"/>
    <p:sldId id="263" r:id="rId8"/>
    <p:sldId id="318" r:id="rId9"/>
    <p:sldId id="288"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Poppins" panose="00000500000000000000" pitchFamily="2" charset="0"/>
      <p:regular r:id="rId16"/>
      <p:bold r:id="rId17"/>
      <p:italic r:id="rId18"/>
      <p:boldItalic r:id="rId19"/>
    </p:embeddedFont>
    <p:embeddedFont>
      <p:font typeface="Poppins ExtraBold" panose="00000900000000000000" pitchFamily="2" charset="0"/>
      <p:bold r:id="rId20"/>
      <p:boldItalic r:id="rId21"/>
    </p:embeddedFont>
    <p:embeddedFont>
      <p:font typeface="Poppins Medium" panose="00000600000000000000" pitchFamily="2" charset="0"/>
      <p:regular r:id="rId22"/>
      <p:bold r:id="rId23"/>
      <p:italic r:id="rId24"/>
      <p:boldItalic r:id="rId25"/>
    </p:embeddedFont>
    <p:embeddedFont>
      <p:font typeface="Roboto Condensed"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958A4F-F118-4AD0-8C39-6C3B8437574D}">
  <a:tblStyle styleId="{DB958A4F-F118-4AD0-8C39-6C3B843757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280263-781C-46A4-BBD7-C14E5DF7581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a08807920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a08807920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151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ace8169b2c_1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ace8169b2c_1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DE" dirty="0"/>
          </a:p>
        </p:txBody>
      </p:sp>
    </p:spTree>
    <p:extLst>
      <p:ext uri="{BB962C8B-B14F-4D97-AF65-F5344CB8AC3E}">
        <p14:creationId xmlns:p14="http://schemas.microsoft.com/office/powerpoint/2010/main" val="204056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ace8169b2c_1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ace8169b2c_1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9c25dc480e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9c25dc480e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p:nvPr/>
        </p:nvSpPr>
        <p:spPr>
          <a:xfrm>
            <a:off x="2485500" y="-58750"/>
            <a:ext cx="6658613"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753150" y="782050"/>
            <a:ext cx="3761100" cy="22596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Clr>
                <a:srgbClr val="FF8D00"/>
              </a:buClr>
              <a:buSzPts val="5000"/>
              <a:buNone/>
              <a:defRPr sz="35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6086225" y="3080875"/>
            <a:ext cx="2427900" cy="468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1400">
                <a:solidFill>
                  <a:schemeClr val="accent6"/>
                </a:solidFill>
                <a:latin typeface="Poppins Medium"/>
                <a:ea typeface="Poppins Medium"/>
                <a:cs typeface="Poppins Medium"/>
                <a:sym typeface="Poppins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28812" y="-96"/>
            <a:ext cx="9201623" cy="5143690"/>
            <a:chOff x="234900" y="858250"/>
            <a:chExt cx="7138575" cy="3990450"/>
          </a:xfrm>
        </p:grpSpPr>
        <p:sp>
          <p:nvSpPr>
            <p:cNvPr id="14" name="Google Shape;14;p2"/>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2111400" y="465250"/>
            <a:ext cx="49212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000000"/>
              </a:buClr>
              <a:buSzPts val="2200"/>
              <a:buNone/>
              <a:defRPr sz="2400">
                <a:solidFill>
                  <a:srgbClr val="FFFFFF"/>
                </a:solidFill>
              </a:defRPr>
            </a:lvl1pPr>
            <a:lvl2pPr lvl="1">
              <a:spcBef>
                <a:spcPts val="0"/>
              </a:spcBef>
              <a:spcAft>
                <a:spcPts val="0"/>
              </a:spcAft>
              <a:buClr>
                <a:srgbClr val="000000"/>
              </a:buClr>
              <a:buSzPts val="2800"/>
              <a:buNone/>
              <a:defRPr>
                <a:solidFill>
                  <a:srgbClr val="000000"/>
                </a:solidFill>
              </a:defRPr>
            </a:lvl2pPr>
            <a:lvl3pPr lvl="2">
              <a:spcBef>
                <a:spcPts val="0"/>
              </a:spcBef>
              <a:spcAft>
                <a:spcPts val="0"/>
              </a:spcAft>
              <a:buClr>
                <a:srgbClr val="000000"/>
              </a:buClr>
              <a:buSzPts val="2800"/>
              <a:buNone/>
              <a:defRPr>
                <a:solidFill>
                  <a:srgbClr val="000000"/>
                </a:solidFill>
              </a:defRPr>
            </a:lvl3pPr>
            <a:lvl4pPr lvl="3">
              <a:spcBef>
                <a:spcPts val="0"/>
              </a:spcBef>
              <a:spcAft>
                <a:spcPts val="0"/>
              </a:spcAft>
              <a:buClr>
                <a:srgbClr val="000000"/>
              </a:buClr>
              <a:buSzPts val="2800"/>
              <a:buNone/>
              <a:defRPr>
                <a:solidFill>
                  <a:srgbClr val="000000"/>
                </a:solidFill>
              </a:defRPr>
            </a:lvl4pPr>
            <a:lvl5pPr lvl="4">
              <a:spcBef>
                <a:spcPts val="0"/>
              </a:spcBef>
              <a:spcAft>
                <a:spcPts val="0"/>
              </a:spcAft>
              <a:buClr>
                <a:srgbClr val="000000"/>
              </a:buClr>
              <a:buSzPts val="2800"/>
              <a:buNone/>
              <a:defRPr>
                <a:solidFill>
                  <a:srgbClr val="000000"/>
                </a:solidFill>
              </a:defRPr>
            </a:lvl5pPr>
            <a:lvl6pPr lvl="5">
              <a:spcBef>
                <a:spcPts val="0"/>
              </a:spcBef>
              <a:spcAft>
                <a:spcPts val="0"/>
              </a:spcAft>
              <a:buClr>
                <a:srgbClr val="000000"/>
              </a:buClr>
              <a:buSzPts val="2800"/>
              <a:buNone/>
              <a:defRPr>
                <a:solidFill>
                  <a:srgbClr val="000000"/>
                </a:solidFill>
              </a:defRPr>
            </a:lvl6pPr>
            <a:lvl7pPr lvl="6">
              <a:spcBef>
                <a:spcPts val="0"/>
              </a:spcBef>
              <a:spcAft>
                <a:spcPts val="0"/>
              </a:spcAft>
              <a:buClr>
                <a:srgbClr val="000000"/>
              </a:buClr>
              <a:buSzPts val="2800"/>
              <a:buNone/>
              <a:defRPr>
                <a:solidFill>
                  <a:srgbClr val="000000"/>
                </a:solidFill>
              </a:defRPr>
            </a:lvl7pPr>
            <a:lvl8pPr lvl="7">
              <a:spcBef>
                <a:spcPts val="0"/>
              </a:spcBef>
              <a:spcAft>
                <a:spcPts val="0"/>
              </a:spcAft>
              <a:buClr>
                <a:srgbClr val="000000"/>
              </a:buClr>
              <a:buSzPts val="2800"/>
              <a:buNone/>
              <a:defRPr>
                <a:solidFill>
                  <a:srgbClr val="000000"/>
                </a:solidFill>
              </a:defRPr>
            </a:lvl8pPr>
            <a:lvl9pPr lvl="8">
              <a:spcBef>
                <a:spcPts val="0"/>
              </a:spcBef>
              <a:spcAft>
                <a:spcPts val="0"/>
              </a:spcAft>
              <a:buClr>
                <a:srgbClr val="000000"/>
              </a:buClr>
              <a:buSzPts val="2800"/>
              <a:buNone/>
              <a:defRPr>
                <a:solidFill>
                  <a:srgbClr val="000000"/>
                </a:solidFill>
              </a:defRPr>
            </a:lvl9pPr>
          </a:lstStyle>
          <a:p>
            <a:endParaRPr/>
          </a:p>
        </p:txBody>
      </p:sp>
      <p:sp>
        <p:nvSpPr>
          <p:cNvPr id="166" name="Google Shape;166;p4"/>
          <p:cNvSpPr txBox="1">
            <a:spLocks noGrp="1"/>
          </p:cNvSpPr>
          <p:nvPr>
            <p:ph type="body" idx="1"/>
          </p:nvPr>
        </p:nvSpPr>
        <p:spPr>
          <a:xfrm>
            <a:off x="665700" y="1149100"/>
            <a:ext cx="7848300" cy="372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Kulim Park"/>
              <a:buAutoNum type="arabicPeriod"/>
              <a:defRPr sz="1100">
                <a:solidFill>
                  <a:srgbClr val="FFFFFF"/>
                </a:solidFill>
                <a:latin typeface="Poppins Medium"/>
                <a:ea typeface="Poppins Medium"/>
                <a:cs typeface="Poppins Medium"/>
                <a:sym typeface="Poppins Medium"/>
              </a:defRPr>
            </a:lvl1pPr>
            <a:lvl2pPr marL="914400" lvl="1" indent="-304800">
              <a:spcBef>
                <a:spcPts val="1600"/>
              </a:spcBef>
              <a:spcAft>
                <a:spcPts val="0"/>
              </a:spcAft>
              <a:buClr>
                <a:srgbClr val="434343"/>
              </a:buClr>
              <a:buSzPts val="1200"/>
              <a:buFont typeface="Roboto Condensed"/>
              <a:buAutoNum type="alphaLcPeriod"/>
              <a:defRPr>
                <a:solidFill>
                  <a:srgbClr val="FFFFFF"/>
                </a:solidFill>
              </a:defRPr>
            </a:lvl2pPr>
            <a:lvl3pPr marL="1371600" lvl="2" indent="-304800">
              <a:spcBef>
                <a:spcPts val="1600"/>
              </a:spcBef>
              <a:spcAft>
                <a:spcPts val="0"/>
              </a:spcAft>
              <a:buClr>
                <a:srgbClr val="434343"/>
              </a:buClr>
              <a:buSzPts val="1200"/>
              <a:buFont typeface="Roboto Condensed"/>
              <a:buAutoNum type="romanLcPeriod"/>
              <a:defRPr>
                <a:solidFill>
                  <a:srgbClr val="FFFFFF"/>
                </a:solidFill>
              </a:defRPr>
            </a:lvl3pPr>
            <a:lvl4pPr marL="1828800" lvl="3" indent="-304800">
              <a:spcBef>
                <a:spcPts val="1600"/>
              </a:spcBef>
              <a:spcAft>
                <a:spcPts val="0"/>
              </a:spcAft>
              <a:buClr>
                <a:srgbClr val="434343"/>
              </a:buClr>
              <a:buSzPts val="1200"/>
              <a:buFont typeface="Roboto Condensed"/>
              <a:buAutoNum type="arabicPeriod"/>
              <a:defRPr>
                <a:solidFill>
                  <a:srgbClr val="FFFFFF"/>
                </a:solidFill>
              </a:defRPr>
            </a:lvl4pPr>
            <a:lvl5pPr marL="2286000" lvl="4" indent="-304800">
              <a:spcBef>
                <a:spcPts val="1600"/>
              </a:spcBef>
              <a:spcAft>
                <a:spcPts val="0"/>
              </a:spcAft>
              <a:buClr>
                <a:srgbClr val="434343"/>
              </a:buClr>
              <a:buSzPts val="1200"/>
              <a:buFont typeface="Roboto Condensed"/>
              <a:buAutoNum type="alphaLcPeriod"/>
              <a:defRPr>
                <a:solidFill>
                  <a:srgbClr val="FFFFFF"/>
                </a:solidFill>
              </a:defRPr>
            </a:lvl5pPr>
            <a:lvl6pPr marL="2743200" lvl="5" indent="-304800">
              <a:spcBef>
                <a:spcPts val="1600"/>
              </a:spcBef>
              <a:spcAft>
                <a:spcPts val="0"/>
              </a:spcAft>
              <a:buClr>
                <a:srgbClr val="434343"/>
              </a:buClr>
              <a:buSzPts val="1200"/>
              <a:buFont typeface="Roboto Condensed"/>
              <a:buAutoNum type="romanLcPeriod"/>
              <a:defRPr>
                <a:solidFill>
                  <a:srgbClr val="FFFFFF"/>
                </a:solidFill>
              </a:defRPr>
            </a:lvl6pPr>
            <a:lvl7pPr marL="3200400" lvl="6" indent="-304800">
              <a:spcBef>
                <a:spcPts val="1600"/>
              </a:spcBef>
              <a:spcAft>
                <a:spcPts val="0"/>
              </a:spcAft>
              <a:buClr>
                <a:srgbClr val="434343"/>
              </a:buClr>
              <a:buSzPts val="1200"/>
              <a:buFont typeface="Roboto Condensed"/>
              <a:buAutoNum type="arabicPeriod"/>
              <a:defRPr>
                <a:solidFill>
                  <a:srgbClr val="FFFFFF"/>
                </a:solidFill>
              </a:defRPr>
            </a:lvl7pPr>
            <a:lvl8pPr marL="3657600" lvl="7" indent="-304800">
              <a:spcBef>
                <a:spcPts val="1600"/>
              </a:spcBef>
              <a:spcAft>
                <a:spcPts val="0"/>
              </a:spcAft>
              <a:buClr>
                <a:srgbClr val="434343"/>
              </a:buClr>
              <a:buSzPts val="1200"/>
              <a:buFont typeface="Roboto Condensed"/>
              <a:buAutoNum type="alphaLcPeriod"/>
              <a:defRPr>
                <a:solidFill>
                  <a:srgbClr val="FFFFFF"/>
                </a:solidFill>
              </a:defRPr>
            </a:lvl8pPr>
            <a:lvl9pPr marL="4114800" lvl="8" indent="-304800">
              <a:spcBef>
                <a:spcPts val="1600"/>
              </a:spcBef>
              <a:spcAft>
                <a:spcPts val="1600"/>
              </a:spcAft>
              <a:buClr>
                <a:srgbClr val="434343"/>
              </a:buClr>
              <a:buSzPts val="1200"/>
              <a:buFont typeface="Roboto Condensed"/>
              <a:buAutoNum type="romanLcPeriod"/>
              <a:defRPr/>
            </a:lvl9pPr>
          </a:lstStyle>
          <a:p>
            <a:endParaRPr/>
          </a:p>
        </p:txBody>
      </p:sp>
      <p:sp>
        <p:nvSpPr>
          <p:cNvPr id="167" name="Google Shape;16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8" name="Google Shape;168;p4"/>
          <p:cNvSpPr/>
          <p:nvPr/>
        </p:nvSpPr>
        <p:spPr>
          <a:xfrm rot="10800000" flipH="1">
            <a:off x="6676926" y="-149579"/>
            <a:ext cx="2650732" cy="120732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flipH="1">
            <a:off x="-193880" y="3806438"/>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0"/>
        <p:cNvGrpSpPr/>
        <p:nvPr/>
      </p:nvGrpSpPr>
      <p:grpSpPr>
        <a:xfrm>
          <a:off x="0" y="0"/>
          <a:ext cx="0" cy="0"/>
          <a:chOff x="0" y="0"/>
          <a:chExt cx="0" cy="0"/>
        </a:xfrm>
      </p:grpSpPr>
      <p:sp>
        <p:nvSpPr>
          <p:cNvPr id="171" name="Google Shape;171;p5"/>
          <p:cNvSpPr txBox="1">
            <a:spLocks noGrp="1"/>
          </p:cNvSpPr>
          <p:nvPr>
            <p:ph type="subTitle" idx="1"/>
          </p:nvPr>
        </p:nvSpPr>
        <p:spPr>
          <a:xfrm>
            <a:off x="953650" y="3366825"/>
            <a:ext cx="31203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72" name="Google Shape;172;p5"/>
          <p:cNvSpPr txBox="1">
            <a:spLocks noGrp="1"/>
          </p:cNvSpPr>
          <p:nvPr>
            <p:ph type="title"/>
          </p:nvPr>
        </p:nvSpPr>
        <p:spPr>
          <a:xfrm>
            <a:off x="1398825" y="3003425"/>
            <a:ext cx="2232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600"/>
              <a:buNone/>
              <a:defRPr sz="1600" i="0">
                <a:solidFill>
                  <a:schemeClr val="accent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173" name="Google Shape;173;p5"/>
          <p:cNvSpPr txBox="1">
            <a:spLocks noGrp="1"/>
          </p:cNvSpPr>
          <p:nvPr>
            <p:ph type="subTitle" idx="2"/>
          </p:nvPr>
        </p:nvSpPr>
        <p:spPr>
          <a:xfrm>
            <a:off x="5066225" y="3366825"/>
            <a:ext cx="31203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74" name="Google Shape;174;p5"/>
          <p:cNvSpPr txBox="1">
            <a:spLocks noGrp="1"/>
          </p:cNvSpPr>
          <p:nvPr>
            <p:ph type="title" idx="3"/>
          </p:nvPr>
        </p:nvSpPr>
        <p:spPr>
          <a:xfrm>
            <a:off x="5662675" y="3003425"/>
            <a:ext cx="1949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600"/>
              <a:buNone/>
              <a:defRPr sz="1600" i="0">
                <a:solidFill>
                  <a:schemeClr val="accent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175" name="Google Shape;175;p5"/>
          <p:cNvSpPr txBox="1">
            <a:spLocks noGrp="1"/>
          </p:cNvSpPr>
          <p:nvPr>
            <p:ph type="title" idx="4"/>
          </p:nvPr>
        </p:nvSpPr>
        <p:spPr>
          <a:xfrm>
            <a:off x="2262550" y="461000"/>
            <a:ext cx="461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200"/>
              <a:buNone/>
              <a:defRPr sz="2400">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
        <p:nvSpPr>
          <p:cNvPr id="176" name="Google Shape;176;p5"/>
          <p:cNvSpPr/>
          <p:nvPr/>
        </p:nvSpPr>
        <p:spPr>
          <a:xfrm>
            <a:off x="6180800"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44365"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9">
    <p:bg>
      <p:bgPr>
        <a:solidFill>
          <a:schemeClr val="accent2"/>
        </a:solidFill>
        <a:effectLst/>
      </p:bgPr>
    </p:bg>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630000" y="828450"/>
            <a:ext cx="3267600" cy="7398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sz="5000">
                <a:solidFill>
                  <a:srgbClr val="FFFFFF"/>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19" name="Google Shape;519;p20"/>
          <p:cNvSpPr txBox="1">
            <a:spLocks noGrp="1"/>
          </p:cNvSpPr>
          <p:nvPr>
            <p:ph type="subTitle" idx="1"/>
          </p:nvPr>
        </p:nvSpPr>
        <p:spPr>
          <a:xfrm>
            <a:off x="630000" y="2638700"/>
            <a:ext cx="3167100" cy="10053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8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520" name="Google Shape;520;p20"/>
          <p:cNvGrpSpPr/>
          <p:nvPr/>
        </p:nvGrpSpPr>
        <p:grpSpPr>
          <a:xfrm>
            <a:off x="-28812" y="-96"/>
            <a:ext cx="9201623" cy="5143690"/>
            <a:chOff x="234900" y="858250"/>
            <a:chExt cx="7138575" cy="3990450"/>
          </a:xfrm>
        </p:grpSpPr>
        <p:sp>
          <p:nvSpPr>
            <p:cNvPr id="521" name="Google Shape;521;p20"/>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20"/>
          <p:cNvSpPr/>
          <p:nvPr/>
        </p:nvSpPr>
        <p:spPr>
          <a:xfrm rot="10800000" flipH="1">
            <a:off x="2908440" y="-99309"/>
            <a:ext cx="6235563"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txBox="1"/>
          <p:nvPr/>
        </p:nvSpPr>
        <p:spPr>
          <a:xfrm>
            <a:off x="630000" y="3749975"/>
            <a:ext cx="2933700" cy="840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900" b="1">
                <a:solidFill>
                  <a:schemeClr val="lt1"/>
                </a:solidFill>
                <a:latin typeface="Poppins"/>
                <a:ea typeface="Poppins"/>
                <a:cs typeface="Poppins"/>
                <a:sym typeface="Poppins"/>
              </a:rPr>
              <a:t>CREDITS:</a:t>
            </a:r>
            <a:r>
              <a:rPr lang="en" sz="900">
                <a:solidFill>
                  <a:schemeClr val="lt1"/>
                </a:solidFill>
                <a:latin typeface="Poppins"/>
                <a:ea typeface="Poppins"/>
                <a:cs typeface="Poppins"/>
                <a:sym typeface="Poppins"/>
              </a:rPr>
              <a:t> This presentation template was created by </a:t>
            </a:r>
            <a:r>
              <a:rPr lang="en" sz="900">
                <a:solidFill>
                  <a:schemeClr val="lt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900">
                <a:solidFill>
                  <a:schemeClr val="lt1"/>
                </a:solidFill>
                <a:latin typeface="Poppins"/>
                <a:ea typeface="Poppins"/>
                <a:cs typeface="Poppins"/>
                <a:sym typeface="Poppins"/>
              </a:rPr>
              <a:t>, including icons by </a:t>
            </a:r>
            <a:r>
              <a:rPr lang="en" sz="900" b="1">
                <a:solidFill>
                  <a:schemeClr val="lt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900">
                <a:solidFill>
                  <a:schemeClr val="lt1"/>
                </a:solidFill>
                <a:latin typeface="Poppins"/>
                <a:ea typeface="Poppins"/>
                <a:cs typeface="Poppins"/>
                <a:sym typeface="Poppins"/>
              </a:rPr>
              <a:t>, and infographics &amp; images by</a:t>
            </a:r>
            <a:r>
              <a:rPr lang="en" sz="900" b="1">
                <a:solidFill>
                  <a:schemeClr val="lt1"/>
                </a:solidFill>
                <a:latin typeface="Poppins"/>
                <a:ea typeface="Poppins"/>
                <a:cs typeface="Poppins"/>
                <a:sym typeface="Poppins"/>
              </a:rPr>
              <a:t> </a:t>
            </a:r>
            <a:r>
              <a:rPr lang="en" sz="900" b="1">
                <a:solidFill>
                  <a:schemeClr val="lt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900">
                <a:solidFill>
                  <a:schemeClr val="lt1"/>
                </a:solidFill>
                <a:latin typeface="Poppins"/>
                <a:ea typeface="Poppins"/>
                <a:cs typeface="Poppins"/>
                <a:sym typeface="Poppins"/>
              </a:rPr>
              <a:t> and illustrations by</a:t>
            </a:r>
            <a:r>
              <a:rPr lang="en" sz="900" b="1">
                <a:solidFill>
                  <a:schemeClr val="hlink"/>
                </a:solidFill>
                <a:uFill>
                  <a:noFill/>
                </a:uFill>
                <a:latin typeface="Poppins"/>
                <a:ea typeface="Poppins"/>
                <a:cs typeface="Poppins"/>
                <a:sym typeface="Poppins"/>
                <a:hlinkClick r:id="rId5"/>
              </a:rPr>
              <a:t> Storyset</a:t>
            </a:r>
            <a:endParaRPr sz="13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ly tittle 3">
  <p:cSld name="CUSTOM_18">
    <p:spTree>
      <p:nvGrpSpPr>
        <p:cNvPr id="1" name="Shape 724"/>
        <p:cNvGrpSpPr/>
        <p:nvPr/>
      </p:nvGrpSpPr>
      <p:grpSpPr>
        <a:xfrm>
          <a:off x="0" y="0"/>
          <a:ext cx="0" cy="0"/>
          <a:chOff x="0" y="0"/>
          <a:chExt cx="0" cy="0"/>
        </a:xfrm>
      </p:grpSpPr>
      <p:sp>
        <p:nvSpPr>
          <p:cNvPr id="725" name="Google Shape;725;p31"/>
          <p:cNvSpPr txBox="1">
            <a:spLocks noGrp="1"/>
          </p:cNvSpPr>
          <p:nvPr>
            <p:ph type="title"/>
          </p:nvPr>
        </p:nvSpPr>
        <p:spPr>
          <a:xfrm>
            <a:off x="319250" y="1807775"/>
            <a:ext cx="8520600" cy="78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5000"/>
              <a:buNone/>
              <a:defRPr sz="5000">
                <a:solidFill>
                  <a:srgbClr val="FF8D00"/>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26" name="Google Shape;726;p31"/>
          <p:cNvSpPr txBox="1">
            <a:spLocks noGrp="1"/>
          </p:cNvSpPr>
          <p:nvPr>
            <p:ph type="subTitle" idx="1"/>
          </p:nvPr>
        </p:nvSpPr>
        <p:spPr>
          <a:xfrm>
            <a:off x="1535450" y="2699250"/>
            <a:ext cx="6088200" cy="7062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27" name="Google Shape;727;p31"/>
          <p:cNvSpPr/>
          <p:nvPr/>
        </p:nvSpPr>
        <p:spPr>
          <a:xfrm>
            <a:off x="4465" y="2378484"/>
            <a:ext cx="9140603" cy="2759309"/>
          </a:xfrm>
          <a:custGeom>
            <a:avLst/>
            <a:gdLst/>
            <a:ahLst/>
            <a:cxnLst/>
            <a:rect l="l" t="t" r="r" b="b"/>
            <a:pathLst>
              <a:path w="285510" h="86188" extrusionOk="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1"/>
          <p:cNvGrpSpPr/>
          <p:nvPr/>
        </p:nvGrpSpPr>
        <p:grpSpPr>
          <a:xfrm>
            <a:off x="847" y="2717523"/>
            <a:ext cx="9141147" cy="2421807"/>
            <a:chOff x="235300" y="2050100"/>
            <a:chExt cx="7138175" cy="1891150"/>
          </a:xfrm>
        </p:grpSpPr>
        <p:sp>
          <p:nvSpPr>
            <p:cNvPr id="729" name="Google Shape;729;p31"/>
            <p:cNvSpPr/>
            <p:nvPr/>
          </p:nvSpPr>
          <p:spPr>
            <a:xfrm>
              <a:off x="5165450" y="3045600"/>
              <a:ext cx="358200" cy="219425"/>
            </a:xfrm>
            <a:custGeom>
              <a:avLst/>
              <a:gdLst/>
              <a:ahLst/>
              <a:cxnLst/>
              <a:rect l="l" t="t" r="r" b="b"/>
              <a:pathLst>
                <a:path w="14328" h="8777" extrusionOk="0">
                  <a:moveTo>
                    <a:pt x="8263" y="626"/>
                  </a:moveTo>
                  <a:cubicBezTo>
                    <a:pt x="10028" y="626"/>
                    <a:pt x="11472" y="2070"/>
                    <a:pt x="11472" y="3835"/>
                  </a:cubicBezTo>
                  <a:cubicBezTo>
                    <a:pt x="11472" y="3995"/>
                    <a:pt x="11584" y="4124"/>
                    <a:pt x="11761" y="4124"/>
                  </a:cubicBezTo>
                  <a:cubicBezTo>
                    <a:pt x="12852" y="4172"/>
                    <a:pt x="13718" y="5070"/>
                    <a:pt x="13718" y="6177"/>
                  </a:cubicBezTo>
                  <a:cubicBezTo>
                    <a:pt x="13718" y="7300"/>
                    <a:pt x="12804" y="8215"/>
                    <a:pt x="11681" y="8215"/>
                  </a:cubicBezTo>
                  <a:lnTo>
                    <a:pt x="2664" y="8215"/>
                  </a:lnTo>
                  <a:cubicBezTo>
                    <a:pt x="1541" y="8199"/>
                    <a:pt x="627" y="7284"/>
                    <a:pt x="627" y="6161"/>
                  </a:cubicBezTo>
                  <a:cubicBezTo>
                    <a:pt x="627" y="5134"/>
                    <a:pt x="1381" y="4268"/>
                    <a:pt x="2391" y="4124"/>
                  </a:cubicBezTo>
                  <a:cubicBezTo>
                    <a:pt x="2552" y="4108"/>
                    <a:pt x="2648" y="3963"/>
                    <a:pt x="2648" y="3835"/>
                  </a:cubicBezTo>
                  <a:lnTo>
                    <a:pt x="2648" y="3803"/>
                  </a:lnTo>
                  <a:cubicBezTo>
                    <a:pt x="2648" y="2968"/>
                    <a:pt x="3322" y="2311"/>
                    <a:pt x="4156" y="2311"/>
                  </a:cubicBezTo>
                  <a:cubicBezTo>
                    <a:pt x="4429" y="2311"/>
                    <a:pt x="4718" y="2391"/>
                    <a:pt x="4958" y="2551"/>
                  </a:cubicBezTo>
                  <a:cubicBezTo>
                    <a:pt x="5017" y="2575"/>
                    <a:pt x="5076" y="2590"/>
                    <a:pt x="5134" y="2590"/>
                  </a:cubicBezTo>
                  <a:cubicBezTo>
                    <a:pt x="5156" y="2590"/>
                    <a:pt x="5177" y="2588"/>
                    <a:pt x="5199" y="2583"/>
                  </a:cubicBezTo>
                  <a:cubicBezTo>
                    <a:pt x="5279" y="2567"/>
                    <a:pt x="5359" y="2503"/>
                    <a:pt x="5375" y="2423"/>
                  </a:cubicBezTo>
                  <a:cubicBezTo>
                    <a:pt x="5921" y="1316"/>
                    <a:pt x="7028" y="626"/>
                    <a:pt x="8263" y="626"/>
                  </a:cubicBezTo>
                  <a:close/>
                  <a:moveTo>
                    <a:pt x="8263" y="0"/>
                  </a:moveTo>
                  <a:cubicBezTo>
                    <a:pt x="6900" y="0"/>
                    <a:pt x="5680" y="706"/>
                    <a:pt x="4990" y="1861"/>
                  </a:cubicBezTo>
                  <a:cubicBezTo>
                    <a:pt x="4734" y="1749"/>
                    <a:pt x="4429" y="1685"/>
                    <a:pt x="4156" y="1685"/>
                  </a:cubicBezTo>
                  <a:cubicBezTo>
                    <a:pt x="3065" y="1685"/>
                    <a:pt x="2167" y="2503"/>
                    <a:pt x="2054" y="3562"/>
                  </a:cubicBezTo>
                  <a:cubicBezTo>
                    <a:pt x="867" y="3851"/>
                    <a:pt x="1" y="4910"/>
                    <a:pt x="1" y="6129"/>
                  </a:cubicBezTo>
                  <a:cubicBezTo>
                    <a:pt x="1" y="7605"/>
                    <a:pt x="1188" y="8776"/>
                    <a:pt x="2648" y="8776"/>
                  </a:cubicBezTo>
                  <a:lnTo>
                    <a:pt x="11648" y="8776"/>
                  </a:lnTo>
                  <a:cubicBezTo>
                    <a:pt x="11668" y="8777"/>
                    <a:pt x="11688" y="8777"/>
                    <a:pt x="11707" y="8777"/>
                  </a:cubicBezTo>
                  <a:cubicBezTo>
                    <a:pt x="13172" y="8777"/>
                    <a:pt x="14328" y="7602"/>
                    <a:pt x="14328" y="6161"/>
                  </a:cubicBezTo>
                  <a:cubicBezTo>
                    <a:pt x="14328" y="4829"/>
                    <a:pt x="13365" y="3722"/>
                    <a:pt x="12050" y="3530"/>
                  </a:cubicBezTo>
                  <a:cubicBezTo>
                    <a:pt x="11921" y="1557"/>
                    <a:pt x="10269" y="0"/>
                    <a:pt x="826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174375" y="3213250"/>
              <a:ext cx="515025" cy="314075"/>
            </a:xfrm>
            <a:custGeom>
              <a:avLst/>
              <a:gdLst/>
              <a:ahLst/>
              <a:cxnLst/>
              <a:rect l="l" t="t" r="r" b="b"/>
              <a:pathLst>
                <a:path w="20601" h="12563" extrusionOk="0">
                  <a:moveTo>
                    <a:pt x="11873" y="578"/>
                  </a:moveTo>
                  <a:cubicBezTo>
                    <a:pt x="14520" y="578"/>
                    <a:pt x="16670" y="2728"/>
                    <a:pt x="16670" y="5391"/>
                  </a:cubicBezTo>
                  <a:cubicBezTo>
                    <a:pt x="16670" y="5552"/>
                    <a:pt x="16782" y="5696"/>
                    <a:pt x="16942" y="5696"/>
                  </a:cubicBezTo>
                  <a:cubicBezTo>
                    <a:pt x="18627" y="5776"/>
                    <a:pt x="19926" y="7140"/>
                    <a:pt x="19926" y="8792"/>
                  </a:cubicBezTo>
                  <a:cubicBezTo>
                    <a:pt x="19959" y="10557"/>
                    <a:pt x="18547" y="11953"/>
                    <a:pt x="16846" y="11953"/>
                  </a:cubicBezTo>
                  <a:lnTo>
                    <a:pt x="3707" y="11953"/>
                  </a:lnTo>
                  <a:cubicBezTo>
                    <a:pt x="1990" y="11953"/>
                    <a:pt x="578" y="10541"/>
                    <a:pt x="578" y="8824"/>
                  </a:cubicBezTo>
                  <a:cubicBezTo>
                    <a:pt x="578" y="7268"/>
                    <a:pt x="1749" y="5937"/>
                    <a:pt x="3273" y="5728"/>
                  </a:cubicBezTo>
                  <a:cubicBezTo>
                    <a:pt x="3402" y="5712"/>
                    <a:pt x="3530" y="5584"/>
                    <a:pt x="3530" y="5423"/>
                  </a:cubicBezTo>
                  <a:lnTo>
                    <a:pt x="3530" y="5391"/>
                  </a:lnTo>
                  <a:cubicBezTo>
                    <a:pt x="3530" y="4108"/>
                    <a:pt x="4573" y="3049"/>
                    <a:pt x="5872" y="3049"/>
                  </a:cubicBezTo>
                  <a:cubicBezTo>
                    <a:pt x="6322" y="3049"/>
                    <a:pt x="6755" y="3161"/>
                    <a:pt x="7124" y="3402"/>
                  </a:cubicBezTo>
                  <a:cubicBezTo>
                    <a:pt x="7184" y="3438"/>
                    <a:pt x="7244" y="3456"/>
                    <a:pt x="7304" y="3456"/>
                  </a:cubicBezTo>
                  <a:cubicBezTo>
                    <a:pt x="7324" y="3456"/>
                    <a:pt x="7344" y="3454"/>
                    <a:pt x="7364" y="3450"/>
                  </a:cubicBezTo>
                  <a:cubicBezTo>
                    <a:pt x="7445" y="3418"/>
                    <a:pt x="7525" y="3370"/>
                    <a:pt x="7541" y="3289"/>
                  </a:cubicBezTo>
                  <a:cubicBezTo>
                    <a:pt x="8343" y="1621"/>
                    <a:pt x="10012" y="578"/>
                    <a:pt x="11873" y="578"/>
                  </a:cubicBezTo>
                  <a:close/>
                  <a:moveTo>
                    <a:pt x="11889" y="1"/>
                  </a:moveTo>
                  <a:cubicBezTo>
                    <a:pt x="9899" y="1"/>
                    <a:pt x="8135" y="1027"/>
                    <a:pt x="7172" y="2760"/>
                  </a:cubicBezTo>
                  <a:cubicBezTo>
                    <a:pt x="6771" y="2567"/>
                    <a:pt x="6338" y="2455"/>
                    <a:pt x="5888" y="2455"/>
                  </a:cubicBezTo>
                  <a:cubicBezTo>
                    <a:pt x="4348" y="2455"/>
                    <a:pt x="3065" y="3658"/>
                    <a:pt x="2969" y="5183"/>
                  </a:cubicBezTo>
                  <a:cubicBezTo>
                    <a:pt x="1268" y="5552"/>
                    <a:pt x="0" y="7076"/>
                    <a:pt x="0" y="8840"/>
                  </a:cubicBezTo>
                  <a:cubicBezTo>
                    <a:pt x="0" y="10878"/>
                    <a:pt x="1669" y="12563"/>
                    <a:pt x="3723" y="12563"/>
                  </a:cubicBezTo>
                  <a:lnTo>
                    <a:pt x="16862" y="12563"/>
                  </a:lnTo>
                  <a:cubicBezTo>
                    <a:pt x="18916" y="12563"/>
                    <a:pt x="20600" y="10910"/>
                    <a:pt x="20600" y="8840"/>
                  </a:cubicBezTo>
                  <a:cubicBezTo>
                    <a:pt x="20552" y="6931"/>
                    <a:pt x="19124" y="5343"/>
                    <a:pt x="17279" y="5134"/>
                  </a:cubicBezTo>
                  <a:cubicBezTo>
                    <a:pt x="17135" y="2279"/>
                    <a:pt x="14777" y="1"/>
                    <a:pt x="1188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508050" y="3290650"/>
              <a:ext cx="253900" cy="158075"/>
            </a:xfrm>
            <a:custGeom>
              <a:avLst/>
              <a:gdLst/>
              <a:ahLst/>
              <a:cxnLst/>
              <a:rect l="l" t="t" r="r" b="b"/>
              <a:pathLst>
                <a:path w="10156" h="6323" extrusionOk="0">
                  <a:moveTo>
                    <a:pt x="5824" y="578"/>
                  </a:moveTo>
                  <a:cubicBezTo>
                    <a:pt x="7011" y="578"/>
                    <a:pt x="7974" y="1541"/>
                    <a:pt x="7974" y="2728"/>
                  </a:cubicBezTo>
                  <a:cubicBezTo>
                    <a:pt x="7974" y="2889"/>
                    <a:pt x="8086" y="3033"/>
                    <a:pt x="8263" y="3033"/>
                  </a:cubicBezTo>
                  <a:cubicBezTo>
                    <a:pt x="8985" y="3065"/>
                    <a:pt x="9546" y="3659"/>
                    <a:pt x="9546" y="4381"/>
                  </a:cubicBezTo>
                  <a:cubicBezTo>
                    <a:pt x="9546" y="5119"/>
                    <a:pt x="8936" y="5728"/>
                    <a:pt x="8198" y="5728"/>
                  </a:cubicBezTo>
                  <a:lnTo>
                    <a:pt x="1925" y="5728"/>
                  </a:lnTo>
                  <a:cubicBezTo>
                    <a:pt x="1171" y="5728"/>
                    <a:pt x="578" y="5119"/>
                    <a:pt x="578" y="4381"/>
                  </a:cubicBezTo>
                  <a:cubicBezTo>
                    <a:pt x="578" y="3723"/>
                    <a:pt x="1075" y="3129"/>
                    <a:pt x="1733" y="3049"/>
                  </a:cubicBezTo>
                  <a:cubicBezTo>
                    <a:pt x="1877" y="3033"/>
                    <a:pt x="1990" y="2889"/>
                    <a:pt x="1990" y="2728"/>
                  </a:cubicBezTo>
                  <a:cubicBezTo>
                    <a:pt x="1990" y="2215"/>
                    <a:pt x="2439" y="1766"/>
                    <a:pt x="2952" y="1766"/>
                  </a:cubicBezTo>
                  <a:cubicBezTo>
                    <a:pt x="3145" y="1766"/>
                    <a:pt x="3321" y="1830"/>
                    <a:pt x="3482" y="1910"/>
                  </a:cubicBezTo>
                  <a:cubicBezTo>
                    <a:pt x="3538" y="1933"/>
                    <a:pt x="3595" y="1955"/>
                    <a:pt x="3652" y="1955"/>
                  </a:cubicBezTo>
                  <a:cubicBezTo>
                    <a:pt x="3675" y="1955"/>
                    <a:pt x="3699" y="1952"/>
                    <a:pt x="3722" y="1942"/>
                  </a:cubicBezTo>
                  <a:cubicBezTo>
                    <a:pt x="3803" y="1926"/>
                    <a:pt x="3883" y="1862"/>
                    <a:pt x="3899" y="1782"/>
                  </a:cubicBezTo>
                  <a:cubicBezTo>
                    <a:pt x="4268" y="1044"/>
                    <a:pt x="5006" y="578"/>
                    <a:pt x="5824" y="578"/>
                  </a:cubicBezTo>
                  <a:close/>
                  <a:moveTo>
                    <a:pt x="5824" y="1"/>
                  </a:moveTo>
                  <a:cubicBezTo>
                    <a:pt x="4861" y="1"/>
                    <a:pt x="4011" y="482"/>
                    <a:pt x="3498" y="1284"/>
                  </a:cubicBezTo>
                  <a:cubicBezTo>
                    <a:pt x="3321" y="1236"/>
                    <a:pt x="3145" y="1188"/>
                    <a:pt x="2968" y="1188"/>
                  </a:cubicBezTo>
                  <a:cubicBezTo>
                    <a:pt x="2182" y="1188"/>
                    <a:pt x="1524" y="1766"/>
                    <a:pt x="1412" y="2520"/>
                  </a:cubicBezTo>
                  <a:cubicBezTo>
                    <a:pt x="594" y="2728"/>
                    <a:pt x="0" y="3498"/>
                    <a:pt x="0" y="4381"/>
                  </a:cubicBezTo>
                  <a:cubicBezTo>
                    <a:pt x="0" y="5440"/>
                    <a:pt x="851" y="6322"/>
                    <a:pt x="1942" y="6322"/>
                  </a:cubicBezTo>
                  <a:lnTo>
                    <a:pt x="8214" y="6322"/>
                  </a:lnTo>
                  <a:cubicBezTo>
                    <a:pt x="9273" y="6322"/>
                    <a:pt x="10156" y="5456"/>
                    <a:pt x="10156" y="4381"/>
                  </a:cubicBezTo>
                  <a:cubicBezTo>
                    <a:pt x="10140" y="3434"/>
                    <a:pt x="9466" y="2648"/>
                    <a:pt x="8551" y="2488"/>
                  </a:cubicBezTo>
                  <a:cubicBezTo>
                    <a:pt x="8423" y="1108"/>
                    <a:pt x="7252" y="1"/>
                    <a:pt x="582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1803950" y="3113375"/>
              <a:ext cx="152450" cy="152450"/>
            </a:xfrm>
            <a:custGeom>
              <a:avLst/>
              <a:gdLst/>
              <a:ahLst/>
              <a:cxnLst/>
              <a:rect l="l" t="t" r="r" b="b"/>
              <a:pathLst>
                <a:path w="6098" h="6098" extrusionOk="0">
                  <a:moveTo>
                    <a:pt x="3049" y="578"/>
                  </a:moveTo>
                  <a:cubicBezTo>
                    <a:pt x="4397" y="578"/>
                    <a:pt x="5488" y="1685"/>
                    <a:pt x="5488" y="3017"/>
                  </a:cubicBezTo>
                  <a:cubicBezTo>
                    <a:pt x="5488" y="4365"/>
                    <a:pt x="4397" y="5472"/>
                    <a:pt x="3049" y="5472"/>
                  </a:cubicBezTo>
                  <a:cubicBezTo>
                    <a:pt x="1701" y="5472"/>
                    <a:pt x="594" y="4365"/>
                    <a:pt x="594" y="3017"/>
                  </a:cubicBezTo>
                  <a:cubicBezTo>
                    <a:pt x="594" y="1685"/>
                    <a:pt x="1701" y="578"/>
                    <a:pt x="3049" y="578"/>
                  </a:cubicBezTo>
                  <a:close/>
                  <a:moveTo>
                    <a:pt x="3049" y="1"/>
                  </a:moveTo>
                  <a:cubicBezTo>
                    <a:pt x="1364" y="1"/>
                    <a:pt x="1" y="1364"/>
                    <a:pt x="1" y="3049"/>
                  </a:cubicBezTo>
                  <a:cubicBezTo>
                    <a:pt x="1" y="4734"/>
                    <a:pt x="1364" y="6097"/>
                    <a:pt x="3049" y="6097"/>
                  </a:cubicBezTo>
                  <a:cubicBezTo>
                    <a:pt x="4733" y="6097"/>
                    <a:pt x="6097" y="4734"/>
                    <a:pt x="6097" y="3049"/>
                  </a:cubicBezTo>
                  <a:cubicBezTo>
                    <a:pt x="6097" y="1364"/>
                    <a:pt x="4733" y="1"/>
                    <a:pt x="304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1725350" y="3288650"/>
              <a:ext cx="309650" cy="162475"/>
            </a:xfrm>
            <a:custGeom>
              <a:avLst/>
              <a:gdLst/>
              <a:ahLst/>
              <a:cxnLst/>
              <a:rect l="l" t="t" r="r" b="b"/>
              <a:pathLst>
                <a:path w="12386" h="6499" extrusionOk="0">
                  <a:moveTo>
                    <a:pt x="6193" y="610"/>
                  </a:moveTo>
                  <a:cubicBezTo>
                    <a:pt x="9177" y="610"/>
                    <a:pt x="11632" y="2953"/>
                    <a:pt x="11760" y="5905"/>
                  </a:cubicBezTo>
                  <a:lnTo>
                    <a:pt x="610" y="5905"/>
                  </a:lnTo>
                  <a:cubicBezTo>
                    <a:pt x="770" y="2953"/>
                    <a:pt x="3225" y="610"/>
                    <a:pt x="6193" y="610"/>
                  </a:cubicBezTo>
                  <a:close/>
                  <a:moveTo>
                    <a:pt x="6193" y="1"/>
                  </a:moveTo>
                  <a:cubicBezTo>
                    <a:pt x="2776" y="1"/>
                    <a:pt x="0" y="2776"/>
                    <a:pt x="0" y="6210"/>
                  </a:cubicBezTo>
                  <a:cubicBezTo>
                    <a:pt x="0" y="6370"/>
                    <a:pt x="128" y="6498"/>
                    <a:pt x="289" y="6498"/>
                  </a:cubicBezTo>
                  <a:lnTo>
                    <a:pt x="12065" y="6498"/>
                  </a:lnTo>
                  <a:cubicBezTo>
                    <a:pt x="12225" y="6498"/>
                    <a:pt x="12370" y="6370"/>
                    <a:pt x="12370" y="6210"/>
                  </a:cubicBezTo>
                  <a:cubicBezTo>
                    <a:pt x="12386" y="2776"/>
                    <a:pt x="9594" y="1"/>
                    <a:pt x="619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5474300" y="3313925"/>
              <a:ext cx="324100" cy="323700"/>
            </a:xfrm>
            <a:custGeom>
              <a:avLst/>
              <a:gdLst/>
              <a:ahLst/>
              <a:cxnLst/>
              <a:rect l="l" t="t" r="r" b="b"/>
              <a:pathLst>
                <a:path w="12964" h="12948" extrusionOk="0">
                  <a:moveTo>
                    <a:pt x="6498" y="2279"/>
                  </a:moveTo>
                  <a:cubicBezTo>
                    <a:pt x="7140" y="4284"/>
                    <a:pt x="8728" y="5872"/>
                    <a:pt x="10717" y="6498"/>
                  </a:cubicBezTo>
                  <a:cubicBezTo>
                    <a:pt x="8712" y="7124"/>
                    <a:pt x="7124" y="8696"/>
                    <a:pt x="6498" y="10701"/>
                  </a:cubicBezTo>
                  <a:cubicBezTo>
                    <a:pt x="5856" y="8696"/>
                    <a:pt x="4268" y="7124"/>
                    <a:pt x="2295" y="6498"/>
                  </a:cubicBezTo>
                  <a:cubicBezTo>
                    <a:pt x="4300" y="5856"/>
                    <a:pt x="5872" y="4268"/>
                    <a:pt x="6498" y="2279"/>
                  </a:cubicBezTo>
                  <a:close/>
                  <a:moveTo>
                    <a:pt x="6482" y="0"/>
                  </a:moveTo>
                  <a:cubicBezTo>
                    <a:pt x="6321" y="0"/>
                    <a:pt x="6177" y="145"/>
                    <a:pt x="6177" y="305"/>
                  </a:cubicBezTo>
                  <a:cubicBezTo>
                    <a:pt x="6177" y="3530"/>
                    <a:pt x="3546" y="6177"/>
                    <a:pt x="305" y="6177"/>
                  </a:cubicBezTo>
                  <a:cubicBezTo>
                    <a:pt x="145" y="6177"/>
                    <a:pt x="0" y="6322"/>
                    <a:pt x="0" y="6482"/>
                  </a:cubicBezTo>
                  <a:cubicBezTo>
                    <a:pt x="0" y="6642"/>
                    <a:pt x="145" y="6771"/>
                    <a:pt x="305" y="6771"/>
                  </a:cubicBezTo>
                  <a:cubicBezTo>
                    <a:pt x="3530" y="6771"/>
                    <a:pt x="6177" y="9402"/>
                    <a:pt x="6177" y="12659"/>
                  </a:cubicBezTo>
                  <a:cubicBezTo>
                    <a:pt x="6177" y="12819"/>
                    <a:pt x="6321" y="12948"/>
                    <a:pt x="6482" y="12948"/>
                  </a:cubicBezTo>
                  <a:cubicBezTo>
                    <a:pt x="6642" y="12948"/>
                    <a:pt x="6787" y="12819"/>
                    <a:pt x="6787" y="12659"/>
                  </a:cubicBezTo>
                  <a:cubicBezTo>
                    <a:pt x="6787" y="9418"/>
                    <a:pt x="9402" y="6771"/>
                    <a:pt x="12659" y="6771"/>
                  </a:cubicBezTo>
                  <a:cubicBezTo>
                    <a:pt x="12835" y="6771"/>
                    <a:pt x="12963" y="6658"/>
                    <a:pt x="12963" y="6482"/>
                  </a:cubicBezTo>
                  <a:cubicBezTo>
                    <a:pt x="12963" y="6322"/>
                    <a:pt x="12819" y="6177"/>
                    <a:pt x="12659" y="6177"/>
                  </a:cubicBezTo>
                  <a:cubicBezTo>
                    <a:pt x="9434" y="6177"/>
                    <a:pt x="6787" y="3546"/>
                    <a:pt x="6787" y="305"/>
                  </a:cubicBezTo>
                  <a:cubicBezTo>
                    <a:pt x="6787" y="145"/>
                    <a:pt x="6642" y="0"/>
                    <a:pt x="6482"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5394075" y="3692550"/>
              <a:ext cx="117550" cy="117150"/>
            </a:xfrm>
            <a:custGeom>
              <a:avLst/>
              <a:gdLst/>
              <a:ahLst/>
              <a:cxnLst/>
              <a:rect l="l" t="t" r="r" b="b"/>
              <a:pathLst>
                <a:path w="4702" h="4686" extrusionOk="0">
                  <a:moveTo>
                    <a:pt x="2343" y="1444"/>
                  </a:moveTo>
                  <a:cubicBezTo>
                    <a:pt x="2568" y="1813"/>
                    <a:pt x="2872" y="2118"/>
                    <a:pt x="3241" y="2343"/>
                  </a:cubicBezTo>
                  <a:cubicBezTo>
                    <a:pt x="2872" y="2567"/>
                    <a:pt x="2568" y="2888"/>
                    <a:pt x="2343" y="3241"/>
                  </a:cubicBezTo>
                  <a:cubicBezTo>
                    <a:pt x="2134" y="2856"/>
                    <a:pt x="1830" y="2567"/>
                    <a:pt x="1445" y="2343"/>
                  </a:cubicBezTo>
                  <a:cubicBezTo>
                    <a:pt x="1830" y="2118"/>
                    <a:pt x="2134" y="1813"/>
                    <a:pt x="2343" y="1444"/>
                  </a:cubicBezTo>
                  <a:close/>
                  <a:moveTo>
                    <a:pt x="2343" y="0"/>
                  </a:moveTo>
                  <a:cubicBezTo>
                    <a:pt x="2183" y="0"/>
                    <a:pt x="2038" y="129"/>
                    <a:pt x="2038" y="289"/>
                  </a:cubicBezTo>
                  <a:cubicBezTo>
                    <a:pt x="2038" y="1252"/>
                    <a:pt x="1268" y="2038"/>
                    <a:pt x="305" y="2038"/>
                  </a:cubicBezTo>
                  <a:cubicBezTo>
                    <a:pt x="145" y="2038"/>
                    <a:pt x="1" y="2182"/>
                    <a:pt x="1" y="2343"/>
                  </a:cubicBezTo>
                  <a:cubicBezTo>
                    <a:pt x="1" y="2503"/>
                    <a:pt x="145" y="2648"/>
                    <a:pt x="305" y="2648"/>
                  </a:cubicBezTo>
                  <a:cubicBezTo>
                    <a:pt x="1268" y="2648"/>
                    <a:pt x="2038" y="3418"/>
                    <a:pt x="2038" y="4380"/>
                  </a:cubicBezTo>
                  <a:cubicBezTo>
                    <a:pt x="2038" y="4541"/>
                    <a:pt x="2183" y="4685"/>
                    <a:pt x="2343" y="4685"/>
                  </a:cubicBezTo>
                  <a:cubicBezTo>
                    <a:pt x="2503" y="4685"/>
                    <a:pt x="2648" y="4541"/>
                    <a:pt x="2648" y="4380"/>
                  </a:cubicBezTo>
                  <a:cubicBezTo>
                    <a:pt x="2648" y="3418"/>
                    <a:pt x="3434" y="2648"/>
                    <a:pt x="4397" y="2648"/>
                  </a:cubicBezTo>
                  <a:cubicBezTo>
                    <a:pt x="4557" y="2648"/>
                    <a:pt x="4701" y="2503"/>
                    <a:pt x="4701" y="2343"/>
                  </a:cubicBezTo>
                  <a:cubicBezTo>
                    <a:pt x="4701" y="2182"/>
                    <a:pt x="4573" y="2038"/>
                    <a:pt x="4397" y="2038"/>
                  </a:cubicBezTo>
                  <a:cubicBezTo>
                    <a:pt x="3434" y="2038"/>
                    <a:pt x="2648" y="1252"/>
                    <a:pt x="2648" y="289"/>
                  </a:cubicBezTo>
                  <a:cubicBezTo>
                    <a:pt x="2648" y="129"/>
                    <a:pt x="2503" y="0"/>
                    <a:pt x="234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6659900" y="3597100"/>
              <a:ext cx="117550" cy="117525"/>
            </a:xfrm>
            <a:custGeom>
              <a:avLst/>
              <a:gdLst/>
              <a:ahLst/>
              <a:cxnLst/>
              <a:rect l="l" t="t" r="r" b="b"/>
              <a:pathLst>
                <a:path w="4702" h="4701" extrusionOk="0">
                  <a:moveTo>
                    <a:pt x="2327" y="1444"/>
                  </a:moveTo>
                  <a:cubicBezTo>
                    <a:pt x="2552" y="1829"/>
                    <a:pt x="2857" y="2134"/>
                    <a:pt x="3242" y="2342"/>
                  </a:cubicBezTo>
                  <a:cubicBezTo>
                    <a:pt x="2857" y="2567"/>
                    <a:pt x="2552" y="2872"/>
                    <a:pt x="2327" y="3257"/>
                  </a:cubicBezTo>
                  <a:cubicBezTo>
                    <a:pt x="2119" y="2872"/>
                    <a:pt x="1814" y="2567"/>
                    <a:pt x="1429" y="2342"/>
                  </a:cubicBezTo>
                  <a:cubicBezTo>
                    <a:pt x="1814" y="2134"/>
                    <a:pt x="2119" y="1829"/>
                    <a:pt x="2327" y="1444"/>
                  </a:cubicBezTo>
                  <a:close/>
                  <a:moveTo>
                    <a:pt x="2343" y="0"/>
                  </a:moveTo>
                  <a:cubicBezTo>
                    <a:pt x="2199" y="0"/>
                    <a:pt x="2054" y="145"/>
                    <a:pt x="2054" y="305"/>
                  </a:cubicBezTo>
                  <a:cubicBezTo>
                    <a:pt x="2054" y="1268"/>
                    <a:pt x="1268" y="2054"/>
                    <a:pt x="306" y="2054"/>
                  </a:cubicBezTo>
                  <a:cubicBezTo>
                    <a:pt x="145" y="2054"/>
                    <a:pt x="1" y="2182"/>
                    <a:pt x="1" y="2342"/>
                  </a:cubicBezTo>
                  <a:cubicBezTo>
                    <a:pt x="1" y="2503"/>
                    <a:pt x="145" y="2647"/>
                    <a:pt x="306" y="2647"/>
                  </a:cubicBezTo>
                  <a:cubicBezTo>
                    <a:pt x="1268" y="2647"/>
                    <a:pt x="2054" y="3433"/>
                    <a:pt x="2054" y="4396"/>
                  </a:cubicBezTo>
                  <a:cubicBezTo>
                    <a:pt x="2054" y="4556"/>
                    <a:pt x="2199" y="4701"/>
                    <a:pt x="2343" y="4701"/>
                  </a:cubicBezTo>
                  <a:cubicBezTo>
                    <a:pt x="2504" y="4701"/>
                    <a:pt x="2648" y="4556"/>
                    <a:pt x="2648" y="4396"/>
                  </a:cubicBezTo>
                  <a:cubicBezTo>
                    <a:pt x="2648" y="3433"/>
                    <a:pt x="3434" y="2647"/>
                    <a:pt x="4397" y="2647"/>
                  </a:cubicBezTo>
                  <a:cubicBezTo>
                    <a:pt x="4557" y="2647"/>
                    <a:pt x="4702" y="2503"/>
                    <a:pt x="4702" y="2342"/>
                  </a:cubicBezTo>
                  <a:cubicBezTo>
                    <a:pt x="4702" y="2182"/>
                    <a:pt x="4557" y="2054"/>
                    <a:pt x="4397" y="2054"/>
                  </a:cubicBezTo>
                  <a:cubicBezTo>
                    <a:pt x="3434" y="2054"/>
                    <a:pt x="2648" y="1268"/>
                    <a:pt x="2648" y="305"/>
                  </a:cubicBezTo>
                  <a:cubicBezTo>
                    <a:pt x="2648" y="145"/>
                    <a:pt x="2504" y="0"/>
                    <a:pt x="234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4821725" y="3641200"/>
              <a:ext cx="117150" cy="117550"/>
            </a:xfrm>
            <a:custGeom>
              <a:avLst/>
              <a:gdLst/>
              <a:ahLst/>
              <a:cxnLst/>
              <a:rect l="l" t="t" r="r" b="b"/>
              <a:pathLst>
                <a:path w="4686" h="4702" extrusionOk="0">
                  <a:moveTo>
                    <a:pt x="2343" y="1445"/>
                  </a:moveTo>
                  <a:cubicBezTo>
                    <a:pt x="2568" y="1830"/>
                    <a:pt x="2856" y="2135"/>
                    <a:pt x="3241" y="2343"/>
                  </a:cubicBezTo>
                  <a:cubicBezTo>
                    <a:pt x="2856" y="2568"/>
                    <a:pt x="2568" y="2873"/>
                    <a:pt x="2343" y="3258"/>
                  </a:cubicBezTo>
                  <a:cubicBezTo>
                    <a:pt x="2118" y="2873"/>
                    <a:pt x="1814" y="2568"/>
                    <a:pt x="1445" y="2343"/>
                  </a:cubicBezTo>
                  <a:cubicBezTo>
                    <a:pt x="1814" y="2135"/>
                    <a:pt x="2118" y="1830"/>
                    <a:pt x="2343" y="1445"/>
                  </a:cubicBezTo>
                  <a:close/>
                  <a:moveTo>
                    <a:pt x="2343" y="1"/>
                  </a:moveTo>
                  <a:cubicBezTo>
                    <a:pt x="2183" y="1"/>
                    <a:pt x="2038" y="145"/>
                    <a:pt x="2038" y="306"/>
                  </a:cubicBezTo>
                  <a:cubicBezTo>
                    <a:pt x="2038" y="1268"/>
                    <a:pt x="1252" y="2054"/>
                    <a:pt x="289" y="2054"/>
                  </a:cubicBezTo>
                  <a:cubicBezTo>
                    <a:pt x="129" y="2054"/>
                    <a:pt x="1" y="2183"/>
                    <a:pt x="1" y="2343"/>
                  </a:cubicBezTo>
                  <a:cubicBezTo>
                    <a:pt x="1" y="2504"/>
                    <a:pt x="129" y="2648"/>
                    <a:pt x="289" y="2648"/>
                  </a:cubicBezTo>
                  <a:cubicBezTo>
                    <a:pt x="1252" y="2648"/>
                    <a:pt x="2038" y="3434"/>
                    <a:pt x="2038" y="4397"/>
                  </a:cubicBezTo>
                  <a:cubicBezTo>
                    <a:pt x="2038" y="4557"/>
                    <a:pt x="2183" y="4702"/>
                    <a:pt x="2343" y="4702"/>
                  </a:cubicBezTo>
                  <a:cubicBezTo>
                    <a:pt x="2503" y="4702"/>
                    <a:pt x="2648" y="4557"/>
                    <a:pt x="2648" y="4397"/>
                  </a:cubicBezTo>
                  <a:cubicBezTo>
                    <a:pt x="2648" y="3434"/>
                    <a:pt x="3418" y="2648"/>
                    <a:pt x="4380" y="2648"/>
                  </a:cubicBezTo>
                  <a:cubicBezTo>
                    <a:pt x="4541" y="2648"/>
                    <a:pt x="4685" y="2504"/>
                    <a:pt x="4685" y="2343"/>
                  </a:cubicBezTo>
                  <a:cubicBezTo>
                    <a:pt x="4685" y="2183"/>
                    <a:pt x="4573" y="2054"/>
                    <a:pt x="4380" y="2054"/>
                  </a:cubicBezTo>
                  <a:cubicBezTo>
                    <a:pt x="3418" y="2054"/>
                    <a:pt x="2648" y="1268"/>
                    <a:pt x="2648" y="306"/>
                  </a:cubicBezTo>
                  <a:cubicBezTo>
                    <a:pt x="2648" y="145"/>
                    <a:pt x="2503" y="1"/>
                    <a:pt x="234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3102275" y="3546550"/>
              <a:ext cx="77425" cy="170900"/>
            </a:xfrm>
            <a:custGeom>
              <a:avLst/>
              <a:gdLst/>
              <a:ahLst/>
              <a:cxnLst/>
              <a:rect l="l" t="t" r="r" b="b"/>
              <a:pathLst>
                <a:path w="3097" h="6836" extrusionOk="0">
                  <a:moveTo>
                    <a:pt x="2487" y="594"/>
                  </a:moveTo>
                  <a:lnTo>
                    <a:pt x="2487" y="6242"/>
                  </a:lnTo>
                  <a:lnTo>
                    <a:pt x="610" y="6242"/>
                  </a:lnTo>
                  <a:lnTo>
                    <a:pt x="610" y="594"/>
                  </a:lnTo>
                  <a:close/>
                  <a:moveTo>
                    <a:pt x="514" y="1"/>
                  </a:moveTo>
                  <a:cubicBezTo>
                    <a:pt x="225" y="1"/>
                    <a:pt x="0" y="225"/>
                    <a:pt x="0" y="498"/>
                  </a:cubicBezTo>
                  <a:lnTo>
                    <a:pt x="0" y="6338"/>
                  </a:lnTo>
                  <a:cubicBezTo>
                    <a:pt x="0" y="6611"/>
                    <a:pt x="225" y="6835"/>
                    <a:pt x="514" y="6835"/>
                  </a:cubicBezTo>
                  <a:lnTo>
                    <a:pt x="2599" y="6835"/>
                  </a:lnTo>
                  <a:cubicBezTo>
                    <a:pt x="2872" y="6835"/>
                    <a:pt x="3097" y="6611"/>
                    <a:pt x="3097" y="6338"/>
                  </a:cubicBezTo>
                  <a:lnTo>
                    <a:pt x="3097" y="498"/>
                  </a:lnTo>
                  <a:cubicBezTo>
                    <a:pt x="3097" y="225"/>
                    <a:pt x="2872" y="1"/>
                    <a:pt x="259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3207350" y="3494425"/>
              <a:ext cx="77050" cy="223025"/>
            </a:xfrm>
            <a:custGeom>
              <a:avLst/>
              <a:gdLst/>
              <a:ahLst/>
              <a:cxnLst/>
              <a:rect l="l" t="t" r="r" b="b"/>
              <a:pathLst>
                <a:path w="3082" h="8921" extrusionOk="0">
                  <a:moveTo>
                    <a:pt x="2487" y="594"/>
                  </a:moveTo>
                  <a:lnTo>
                    <a:pt x="2487" y="8327"/>
                  </a:lnTo>
                  <a:lnTo>
                    <a:pt x="594" y="8327"/>
                  </a:lnTo>
                  <a:lnTo>
                    <a:pt x="594" y="594"/>
                  </a:lnTo>
                  <a:close/>
                  <a:moveTo>
                    <a:pt x="498" y="0"/>
                  </a:moveTo>
                  <a:cubicBezTo>
                    <a:pt x="209" y="0"/>
                    <a:pt x="1" y="225"/>
                    <a:pt x="1" y="497"/>
                  </a:cubicBezTo>
                  <a:lnTo>
                    <a:pt x="1" y="8423"/>
                  </a:lnTo>
                  <a:cubicBezTo>
                    <a:pt x="1" y="8696"/>
                    <a:pt x="209" y="8920"/>
                    <a:pt x="498" y="8920"/>
                  </a:cubicBezTo>
                  <a:lnTo>
                    <a:pt x="2584" y="8920"/>
                  </a:lnTo>
                  <a:cubicBezTo>
                    <a:pt x="2856" y="8920"/>
                    <a:pt x="3081" y="8696"/>
                    <a:pt x="3081" y="8423"/>
                  </a:cubicBezTo>
                  <a:lnTo>
                    <a:pt x="3081" y="497"/>
                  </a:lnTo>
                  <a:cubicBezTo>
                    <a:pt x="3081" y="225"/>
                    <a:pt x="2856" y="0"/>
                    <a:pt x="2584"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3312050" y="3442275"/>
              <a:ext cx="77025" cy="275175"/>
            </a:xfrm>
            <a:custGeom>
              <a:avLst/>
              <a:gdLst/>
              <a:ahLst/>
              <a:cxnLst/>
              <a:rect l="l" t="t" r="r" b="b"/>
              <a:pathLst>
                <a:path w="3081" h="11007" extrusionOk="0">
                  <a:moveTo>
                    <a:pt x="2487" y="594"/>
                  </a:moveTo>
                  <a:lnTo>
                    <a:pt x="2487" y="10413"/>
                  </a:lnTo>
                  <a:lnTo>
                    <a:pt x="594" y="10413"/>
                  </a:lnTo>
                  <a:lnTo>
                    <a:pt x="594" y="594"/>
                  </a:lnTo>
                  <a:close/>
                  <a:moveTo>
                    <a:pt x="497" y="0"/>
                  </a:moveTo>
                  <a:cubicBezTo>
                    <a:pt x="225" y="0"/>
                    <a:pt x="0" y="225"/>
                    <a:pt x="0" y="498"/>
                  </a:cubicBezTo>
                  <a:lnTo>
                    <a:pt x="0" y="10509"/>
                  </a:lnTo>
                  <a:cubicBezTo>
                    <a:pt x="0" y="10782"/>
                    <a:pt x="225" y="11006"/>
                    <a:pt x="497" y="11006"/>
                  </a:cubicBezTo>
                  <a:lnTo>
                    <a:pt x="2583" y="11006"/>
                  </a:lnTo>
                  <a:cubicBezTo>
                    <a:pt x="2872" y="11006"/>
                    <a:pt x="3080" y="10782"/>
                    <a:pt x="3080" y="10509"/>
                  </a:cubicBezTo>
                  <a:lnTo>
                    <a:pt x="3080" y="498"/>
                  </a:lnTo>
                  <a:cubicBezTo>
                    <a:pt x="3080" y="241"/>
                    <a:pt x="2840" y="0"/>
                    <a:pt x="258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3416725" y="3390525"/>
              <a:ext cx="77425" cy="326925"/>
            </a:xfrm>
            <a:custGeom>
              <a:avLst/>
              <a:gdLst/>
              <a:ahLst/>
              <a:cxnLst/>
              <a:rect l="l" t="t" r="r" b="b"/>
              <a:pathLst>
                <a:path w="3097" h="13077" extrusionOk="0">
                  <a:moveTo>
                    <a:pt x="2487" y="610"/>
                  </a:moveTo>
                  <a:lnTo>
                    <a:pt x="2487" y="12483"/>
                  </a:lnTo>
                  <a:lnTo>
                    <a:pt x="610" y="12483"/>
                  </a:lnTo>
                  <a:lnTo>
                    <a:pt x="610" y="610"/>
                  </a:lnTo>
                  <a:close/>
                  <a:moveTo>
                    <a:pt x="498" y="1"/>
                  </a:moveTo>
                  <a:cubicBezTo>
                    <a:pt x="225" y="1"/>
                    <a:pt x="0" y="225"/>
                    <a:pt x="0" y="498"/>
                  </a:cubicBezTo>
                  <a:lnTo>
                    <a:pt x="0" y="12579"/>
                  </a:lnTo>
                  <a:cubicBezTo>
                    <a:pt x="0" y="12852"/>
                    <a:pt x="225" y="13076"/>
                    <a:pt x="498" y="13076"/>
                  </a:cubicBezTo>
                  <a:lnTo>
                    <a:pt x="2583" y="13076"/>
                  </a:lnTo>
                  <a:cubicBezTo>
                    <a:pt x="2872" y="13076"/>
                    <a:pt x="3097" y="12852"/>
                    <a:pt x="3097" y="12579"/>
                  </a:cubicBezTo>
                  <a:lnTo>
                    <a:pt x="3097" y="498"/>
                  </a:lnTo>
                  <a:cubicBezTo>
                    <a:pt x="3097" y="225"/>
                    <a:pt x="2856" y="1"/>
                    <a:pt x="258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3102275" y="3215650"/>
              <a:ext cx="391075" cy="190150"/>
            </a:xfrm>
            <a:custGeom>
              <a:avLst/>
              <a:gdLst/>
              <a:ahLst/>
              <a:cxnLst/>
              <a:rect l="l" t="t" r="r" b="b"/>
              <a:pathLst>
                <a:path w="15643" h="7606" extrusionOk="0">
                  <a:moveTo>
                    <a:pt x="12867" y="1"/>
                  </a:moveTo>
                  <a:cubicBezTo>
                    <a:pt x="12707" y="1"/>
                    <a:pt x="12562" y="145"/>
                    <a:pt x="12562" y="306"/>
                  </a:cubicBezTo>
                  <a:cubicBezTo>
                    <a:pt x="12562" y="466"/>
                    <a:pt x="12707" y="594"/>
                    <a:pt x="12867" y="594"/>
                  </a:cubicBezTo>
                  <a:lnTo>
                    <a:pt x="14520" y="594"/>
                  </a:lnTo>
                  <a:cubicBezTo>
                    <a:pt x="7112" y="6676"/>
                    <a:pt x="1008" y="6965"/>
                    <a:pt x="361" y="6965"/>
                  </a:cubicBezTo>
                  <a:cubicBezTo>
                    <a:pt x="327" y="6965"/>
                    <a:pt x="308" y="6964"/>
                    <a:pt x="305" y="6964"/>
                  </a:cubicBezTo>
                  <a:cubicBezTo>
                    <a:pt x="145" y="6964"/>
                    <a:pt x="0" y="7076"/>
                    <a:pt x="0" y="7252"/>
                  </a:cubicBezTo>
                  <a:cubicBezTo>
                    <a:pt x="0" y="7461"/>
                    <a:pt x="145" y="7605"/>
                    <a:pt x="305" y="7605"/>
                  </a:cubicBezTo>
                  <a:lnTo>
                    <a:pt x="353" y="7605"/>
                  </a:lnTo>
                  <a:cubicBezTo>
                    <a:pt x="1011" y="7605"/>
                    <a:pt x="7188" y="7413"/>
                    <a:pt x="14873" y="1140"/>
                  </a:cubicBezTo>
                  <a:lnTo>
                    <a:pt x="14873" y="1140"/>
                  </a:lnTo>
                  <a:lnTo>
                    <a:pt x="14472" y="2921"/>
                  </a:lnTo>
                  <a:cubicBezTo>
                    <a:pt x="14423" y="3081"/>
                    <a:pt x="14520" y="3242"/>
                    <a:pt x="14680" y="3290"/>
                  </a:cubicBezTo>
                  <a:lnTo>
                    <a:pt x="14744" y="3290"/>
                  </a:lnTo>
                  <a:cubicBezTo>
                    <a:pt x="14889" y="3290"/>
                    <a:pt x="15001" y="3193"/>
                    <a:pt x="15049" y="3049"/>
                  </a:cubicBezTo>
                  <a:lnTo>
                    <a:pt x="15643" y="386"/>
                  </a:lnTo>
                  <a:lnTo>
                    <a:pt x="15643" y="306"/>
                  </a:lnTo>
                  <a:lnTo>
                    <a:pt x="15643" y="274"/>
                  </a:lnTo>
                  <a:cubicBezTo>
                    <a:pt x="15643" y="257"/>
                    <a:pt x="15643" y="225"/>
                    <a:pt x="15627" y="193"/>
                  </a:cubicBezTo>
                  <a:cubicBezTo>
                    <a:pt x="15627" y="177"/>
                    <a:pt x="15611" y="161"/>
                    <a:pt x="15579" y="113"/>
                  </a:cubicBezTo>
                  <a:lnTo>
                    <a:pt x="15562" y="97"/>
                  </a:lnTo>
                  <a:lnTo>
                    <a:pt x="15498" y="33"/>
                  </a:lnTo>
                  <a:cubicBezTo>
                    <a:pt x="15482" y="17"/>
                    <a:pt x="15466" y="17"/>
                    <a:pt x="1545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5887025" y="3764750"/>
              <a:ext cx="99075" cy="99075"/>
            </a:xfrm>
            <a:custGeom>
              <a:avLst/>
              <a:gdLst/>
              <a:ahLst/>
              <a:cxnLst/>
              <a:rect l="l" t="t" r="r" b="b"/>
              <a:pathLst>
                <a:path w="3963" h="3963" extrusionOk="0">
                  <a:moveTo>
                    <a:pt x="1973" y="578"/>
                  </a:moveTo>
                  <a:cubicBezTo>
                    <a:pt x="2743" y="578"/>
                    <a:pt x="3369" y="1204"/>
                    <a:pt x="3369" y="1958"/>
                  </a:cubicBezTo>
                  <a:cubicBezTo>
                    <a:pt x="3369" y="2728"/>
                    <a:pt x="2743" y="3337"/>
                    <a:pt x="1973" y="3337"/>
                  </a:cubicBezTo>
                  <a:cubicBezTo>
                    <a:pt x="1219" y="3337"/>
                    <a:pt x="594" y="2712"/>
                    <a:pt x="594" y="1958"/>
                  </a:cubicBezTo>
                  <a:cubicBezTo>
                    <a:pt x="594" y="1204"/>
                    <a:pt x="1219" y="578"/>
                    <a:pt x="1973" y="578"/>
                  </a:cubicBezTo>
                  <a:close/>
                  <a:moveTo>
                    <a:pt x="1973" y="0"/>
                  </a:moveTo>
                  <a:cubicBezTo>
                    <a:pt x="898" y="0"/>
                    <a:pt x="0" y="883"/>
                    <a:pt x="0" y="1974"/>
                  </a:cubicBezTo>
                  <a:cubicBezTo>
                    <a:pt x="0" y="3065"/>
                    <a:pt x="882" y="3963"/>
                    <a:pt x="1973" y="3963"/>
                  </a:cubicBezTo>
                  <a:cubicBezTo>
                    <a:pt x="3080" y="3963"/>
                    <a:pt x="3963" y="3081"/>
                    <a:pt x="3963" y="1974"/>
                  </a:cubicBezTo>
                  <a:cubicBezTo>
                    <a:pt x="3963" y="883"/>
                    <a:pt x="3064" y="0"/>
                    <a:pt x="197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5843700" y="3871425"/>
              <a:ext cx="185725" cy="68625"/>
            </a:xfrm>
            <a:custGeom>
              <a:avLst/>
              <a:gdLst/>
              <a:ahLst/>
              <a:cxnLst/>
              <a:rect l="l" t="t" r="r" b="b"/>
              <a:pathLst>
                <a:path w="7429" h="2745" extrusionOk="0">
                  <a:moveTo>
                    <a:pt x="3706" y="1"/>
                  </a:moveTo>
                  <a:cubicBezTo>
                    <a:pt x="1974" y="1"/>
                    <a:pt x="482" y="1156"/>
                    <a:pt x="0" y="2744"/>
                  </a:cubicBezTo>
                  <a:lnTo>
                    <a:pt x="642" y="2744"/>
                  </a:lnTo>
                  <a:cubicBezTo>
                    <a:pt x="1107" y="1509"/>
                    <a:pt x="2311" y="594"/>
                    <a:pt x="3706" y="594"/>
                  </a:cubicBezTo>
                  <a:cubicBezTo>
                    <a:pt x="5118" y="594"/>
                    <a:pt x="6321" y="1509"/>
                    <a:pt x="6787" y="2744"/>
                  </a:cubicBezTo>
                  <a:lnTo>
                    <a:pt x="7428" y="2744"/>
                  </a:lnTo>
                  <a:cubicBezTo>
                    <a:pt x="6947" y="1156"/>
                    <a:pt x="5455" y="1"/>
                    <a:pt x="370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3279550" y="3827325"/>
              <a:ext cx="241875" cy="113125"/>
            </a:xfrm>
            <a:custGeom>
              <a:avLst/>
              <a:gdLst/>
              <a:ahLst/>
              <a:cxnLst/>
              <a:rect l="l" t="t" r="r" b="b"/>
              <a:pathLst>
                <a:path w="9675" h="4525" extrusionOk="0">
                  <a:moveTo>
                    <a:pt x="3469" y="1"/>
                  </a:moveTo>
                  <a:cubicBezTo>
                    <a:pt x="3389" y="1"/>
                    <a:pt x="3312" y="25"/>
                    <a:pt x="3257" y="80"/>
                  </a:cubicBezTo>
                  <a:lnTo>
                    <a:pt x="81" y="3193"/>
                  </a:lnTo>
                  <a:cubicBezTo>
                    <a:pt x="17" y="3241"/>
                    <a:pt x="1" y="3321"/>
                    <a:pt x="1" y="3401"/>
                  </a:cubicBezTo>
                  <a:cubicBezTo>
                    <a:pt x="1" y="3481"/>
                    <a:pt x="33" y="3562"/>
                    <a:pt x="81" y="3626"/>
                  </a:cubicBezTo>
                  <a:lnTo>
                    <a:pt x="995" y="4524"/>
                  </a:lnTo>
                  <a:lnTo>
                    <a:pt x="1862" y="4524"/>
                  </a:lnTo>
                  <a:lnTo>
                    <a:pt x="706" y="3433"/>
                  </a:lnTo>
                  <a:lnTo>
                    <a:pt x="3161" y="1043"/>
                  </a:lnTo>
                  <a:lnTo>
                    <a:pt x="3161" y="1957"/>
                  </a:lnTo>
                  <a:cubicBezTo>
                    <a:pt x="3161" y="2118"/>
                    <a:pt x="3305" y="2262"/>
                    <a:pt x="3466" y="2262"/>
                  </a:cubicBezTo>
                  <a:cubicBezTo>
                    <a:pt x="5568" y="2262"/>
                    <a:pt x="7493" y="3145"/>
                    <a:pt x="8857" y="4524"/>
                  </a:cubicBezTo>
                  <a:lnTo>
                    <a:pt x="9675" y="4524"/>
                  </a:lnTo>
                  <a:cubicBezTo>
                    <a:pt x="8231" y="2824"/>
                    <a:pt x="6129" y="1717"/>
                    <a:pt x="3771" y="1636"/>
                  </a:cubicBezTo>
                  <a:lnTo>
                    <a:pt x="3771" y="305"/>
                  </a:lnTo>
                  <a:cubicBezTo>
                    <a:pt x="3771" y="177"/>
                    <a:pt x="3691" y="80"/>
                    <a:pt x="3578" y="16"/>
                  </a:cubicBezTo>
                  <a:cubicBezTo>
                    <a:pt x="3543" y="6"/>
                    <a:pt x="3506" y="1"/>
                    <a:pt x="346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3360575" y="3937625"/>
              <a:ext cx="31700" cy="2425"/>
            </a:xfrm>
            <a:custGeom>
              <a:avLst/>
              <a:gdLst/>
              <a:ahLst/>
              <a:cxnLst/>
              <a:rect l="l" t="t" r="r" b="b"/>
              <a:pathLst>
                <a:path w="1268" h="97" extrusionOk="0">
                  <a:moveTo>
                    <a:pt x="225" y="0"/>
                  </a:moveTo>
                  <a:cubicBezTo>
                    <a:pt x="129" y="0"/>
                    <a:pt x="64" y="32"/>
                    <a:pt x="0" y="96"/>
                  </a:cubicBezTo>
                  <a:lnTo>
                    <a:pt x="1268" y="96"/>
                  </a:lnTo>
                  <a:cubicBezTo>
                    <a:pt x="915" y="32"/>
                    <a:pt x="578" y="0"/>
                    <a:pt x="22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2632600" y="3682125"/>
              <a:ext cx="141600" cy="141600"/>
            </a:xfrm>
            <a:custGeom>
              <a:avLst/>
              <a:gdLst/>
              <a:ahLst/>
              <a:cxnLst/>
              <a:rect l="l" t="t" r="r" b="b"/>
              <a:pathLst>
                <a:path w="5664" h="5664" extrusionOk="0">
                  <a:moveTo>
                    <a:pt x="2808" y="1573"/>
                  </a:moveTo>
                  <a:cubicBezTo>
                    <a:pt x="3097" y="2118"/>
                    <a:pt x="3530" y="2551"/>
                    <a:pt x="4075" y="2840"/>
                  </a:cubicBezTo>
                  <a:cubicBezTo>
                    <a:pt x="3530" y="3097"/>
                    <a:pt x="3097" y="3562"/>
                    <a:pt x="2808" y="4107"/>
                  </a:cubicBezTo>
                  <a:cubicBezTo>
                    <a:pt x="2535" y="3562"/>
                    <a:pt x="2086" y="3113"/>
                    <a:pt x="1541" y="2840"/>
                  </a:cubicBezTo>
                  <a:cubicBezTo>
                    <a:pt x="2086" y="2551"/>
                    <a:pt x="2535" y="2118"/>
                    <a:pt x="2808" y="1573"/>
                  </a:cubicBezTo>
                  <a:close/>
                  <a:moveTo>
                    <a:pt x="2824" y="0"/>
                  </a:moveTo>
                  <a:cubicBezTo>
                    <a:pt x="2664" y="0"/>
                    <a:pt x="2535" y="145"/>
                    <a:pt x="2535" y="305"/>
                  </a:cubicBezTo>
                  <a:cubicBezTo>
                    <a:pt x="2535" y="1541"/>
                    <a:pt x="1525" y="2535"/>
                    <a:pt x="305" y="2535"/>
                  </a:cubicBezTo>
                  <a:cubicBezTo>
                    <a:pt x="145" y="2535"/>
                    <a:pt x="0" y="2680"/>
                    <a:pt x="0" y="2840"/>
                  </a:cubicBezTo>
                  <a:cubicBezTo>
                    <a:pt x="0" y="3000"/>
                    <a:pt x="145" y="3145"/>
                    <a:pt x="305" y="3145"/>
                  </a:cubicBezTo>
                  <a:cubicBezTo>
                    <a:pt x="1525" y="3145"/>
                    <a:pt x="2535" y="4140"/>
                    <a:pt x="2535" y="5359"/>
                  </a:cubicBezTo>
                  <a:cubicBezTo>
                    <a:pt x="2535" y="5519"/>
                    <a:pt x="2664" y="5664"/>
                    <a:pt x="2824" y="5664"/>
                  </a:cubicBezTo>
                  <a:cubicBezTo>
                    <a:pt x="2985" y="5664"/>
                    <a:pt x="3129" y="5519"/>
                    <a:pt x="3129" y="5359"/>
                  </a:cubicBezTo>
                  <a:cubicBezTo>
                    <a:pt x="3129" y="4140"/>
                    <a:pt x="4140" y="3145"/>
                    <a:pt x="5359" y="3145"/>
                  </a:cubicBezTo>
                  <a:cubicBezTo>
                    <a:pt x="5519" y="3145"/>
                    <a:pt x="5664" y="3000"/>
                    <a:pt x="5664" y="2840"/>
                  </a:cubicBezTo>
                  <a:cubicBezTo>
                    <a:pt x="5664" y="2680"/>
                    <a:pt x="5519" y="2535"/>
                    <a:pt x="5359" y="2535"/>
                  </a:cubicBezTo>
                  <a:cubicBezTo>
                    <a:pt x="4140" y="2535"/>
                    <a:pt x="3129" y="1541"/>
                    <a:pt x="3129" y="305"/>
                  </a:cubicBezTo>
                  <a:cubicBezTo>
                    <a:pt x="3129" y="145"/>
                    <a:pt x="2985" y="0"/>
                    <a:pt x="2824"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2213475" y="3003075"/>
              <a:ext cx="141600" cy="141225"/>
            </a:xfrm>
            <a:custGeom>
              <a:avLst/>
              <a:gdLst/>
              <a:ahLst/>
              <a:cxnLst/>
              <a:rect l="l" t="t" r="r" b="b"/>
              <a:pathLst>
                <a:path w="5664" h="5649" extrusionOk="0">
                  <a:moveTo>
                    <a:pt x="2824" y="1557"/>
                  </a:moveTo>
                  <a:cubicBezTo>
                    <a:pt x="3112" y="2102"/>
                    <a:pt x="3546" y="2552"/>
                    <a:pt x="4091" y="2824"/>
                  </a:cubicBezTo>
                  <a:cubicBezTo>
                    <a:pt x="3546" y="3097"/>
                    <a:pt x="3112" y="3546"/>
                    <a:pt x="2824" y="4092"/>
                  </a:cubicBezTo>
                  <a:cubicBezTo>
                    <a:pt x="2551" y="3546"/>
                    <a:pt x="2102" y="3113"/>
                    <a:pt x="1572" y="2824"/>
                  </a:cubicBezTo>
                  <a:cubicBezTo>
                    <a:pt x="2102" y="2552"/>
                    <a:pt x="2567" y="2102"/>
                    <a:pt x="2824" y="1557"/>
                  </a:cubicBezTo>
                  <a:close/>
                  <a:moveTo>
                    <a:pt x="2824" y="1"/>
                  </a:moveTo>
                  <a:cubicBezTo>
                    <a:pt x="2663" y="1"/>
                    <a:pt x="2535" y="129"/>
                    <a:pt x="2535" y="306"/>
                  </a:cubicBezTo>
                  <a:cubicBezTo>
                    <a:pt x="2535" y="1525"/>
                    <a:pt x="1524" y="2520"/>
                    <a:pt x="305" y="2520"/>
                  </a:cubicBezTo>
                  <a:cubicBezTo>
                    <a:pt x="144" y="2520"/>
                    <a:pt x="0" y="2664"/>
                    <a:pt x="0" y="2824"/>
                  </a:cubicBezTo>
                  <a:cubicBezTo>
                    <a:pt x="0" y="2985"/>
                    <a:pt x="144" y="3129"/>
                    <a:pt x="305" y="3129"/>
                  </a:cubicBezTo>
                  <a:cubicBezTo>
                    <a:pt x="1524" y="3129"/>
                    <a:pt x="2535" y="4124"/>
                    <a:pt x="2535" y="5359"/>
                  </a:cubicBezTo>
                  <a:cubicBezTo>
                    <a:pt x="2535" y="5520"/>
                    <a:pt x="2663" y="5648"/>
                    <a:pt x="2824" y="5648"/>
                  </a:cubicBezTo>
                  <a:cubicBezTo>
                    <a:pt x="2984" y="5648"/>
                    <a:pt x="3129" y="5520"/>
                    <a:pt x="3129" y="5359"/>
                  </a:cubicBezTo>
                  <a:cubicBezTo>
                    <a:pt x="3129" y="4124"/>
                    <a:pt x="4139" y="3129"/>
                    <a:pt x="5359" y="3129"/>
                  </a:cubicBezTo>
                  <a:cubicBezTo>
                    <a:pt x="5519" y="3129"/>
                    <a:pt x="5663" y="2985"/>
                    <a:pt x="5663" y="2824"/>
                  </a:cubicBezTo>
                  <a:cubicBezTo>
                    <a:pt x="5663" y="2664"/>
                    <a:pt x="5519" y="2520"/>
                    <a:pt x="5359" y="2520"/>
                  </a:cubicBezTo>
                  <a:cubicBezTo>
                    <a:pt x="4139" y="2520"/>
                    <a:pt x="3129" y="1525"/>
                    <a:pt x="3129" y="306"/>
                  </a:cubicBezTo>
                  <a:cubicBezTo>
                    <a:pt x="3129" y="129"/>
                    <a:pt x="2984" y="1"/>
                    <a:pt x="282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1213150" y="3586650"/>
              <a:ext cx="141600" cy="141225"/>
            </a:xfrm>
            <a:custGeom>
              <a:avLst/>
              <a:gdLst/>
              <a:ahLst/>
              <a:cxnLst/>
              <a:rect l="l" t="t" r="r" b="b"/>
              <a:pathLst>
                <a:path w="5664" h="5649" extrusionOk="0">
                  <a:moveTo>
                    <a:pt x="2840" y="1557"/>
                  </a:moveTo>
                  <a:cubicBezTo>
                    <a:pt x="3113" y="2103"/>
                    <a:pt x="3562" y="2552"/>
                    <a:pt x="4092" y="2825"/>
                  </a:cubicBezTo>
                  <a:cubicBezTo>
                    <a:pt x="3562" y="3113"/>
                    <a:pt x="3113" y="3547"/>
                    <a:pt x="2840" y="4092"/>
                  </a:cubicBezTo>
                  <a:cubicBezTo>
                    <a:pt x="2552" y="3547"/>
                    <a:pt x="2118" y="3113"/>
                    <a:pt x="1573" y="2825"/>
                  </a:cubicBezTo>
                  <a:cubicBezTo>
                    <a:pt x="2102" y="2552"/>
                    <a:pt x="2552" y="2103"/>
                    <a:pt x="2840" y="1557"/>
                  </a:cubicBezTo>
                  <a:close/>
                  <a:moveTo>
                    <a:pt x="2840" y="1"/>
                  </a:moveTo>
                  <a:cubicBezTo>
                    <a:pt x="2680" y="1"/>
                    <a:pt x="2536" y="145"/>
                    <a:pt x="2536" y="306"/>
                  </a:cubicBezTo>
                  <a:cubicBezTo>
                    <a:pt x="2536" y="1525"/>
                    <a:pt x="1525" y="2520"/>
                    <a:pt x="305" y="2520"/>
                  </a:cubicBezTo>
                  <a:cubicBezTo>
                    <a:pt x="145" y="2520"/>
                    <a:pt x="1" y="2664"/>
                    <a:pt x="1" y="2825"/>
                  </a:cubicBezTo>
                  <a:cubicBezTo>
                    <a:pt x="1" y="2985"/>
                    <a:pt x="145" y="3129"/>
                    <a:pt x="305" y="3129"/>
                  </a:cubicBezTo>
                  <a:cubicBezTo>
                    <a:pt x="1525" y="3129"/>
                    <a:pt x="2536" y="4124"/>
                    <a:pt x="2536" y="5360"/>
                  </a:cubicBezTo>
                  <a:cubicBezTo>
                    <a:pt x="2536" y="5520"/>
                    <a:pt x="2680" y="5648"/>
                    <a:pt x="2840" y="5648"/>
                  </a:cubicBezTo>
                  <a:cubicBezTo>
                    <a:pt x="3001" y="5648"/>
                    <a:pt x="3129" y="5520"/>
                    <a:pt x="3129" y="5360"/>
                  </a:cubicBezTo>
                  <a:cubicBezTo>
                    <a:pt x="3129" y="4124"/>
                    <a:pt x="4140" y="3129"/>
                    <a:pt x="5359" y="3129"/>
                  </a:cubicBezTo>
                  <a:cubicBezTo>
                    <a:pt x="5520" y="3129"/>
                    <a:pt x="5664" y="2985"/>
                    <a:pt x="5664" y="2825"/>
                  </a:cubicBezTo>
                  <a:cubicBezTo>
                    <a:pt x="5664" y="2664"/>
                    <a:pt x="5520" y="2520"/>
                    <a:pt x="5359" y="2520"/>
                  </a:cubicBezTo>
                  <a:cubicBezTo>
                    <a:pt x="4140" y="2520"/>
                    <a:pt x="3129" y="1525"/>
                    <a:pt x="3129" y="306"/>
                  </a:cubicBezTo>
                  <a:cubicBezTo>
                    <a:pt x="3129" y="145"/>
                    <a:pt x="3001" y="1"/>
                    <a:pt x="284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4744325" y="3168725"/>
              <a:ext cx="141600" cy="141625"/>
            </a:xfrm>
            <a:custGeom>
              <a:avLst/>
              <a:gdLst/>
              <a:ahLst/>
              <a:cxnLst/>
              <a:rect l="l" t="t" r="r" b="b"/>
              <a:pathLst>
                <a:path w="5664" h="5665" extrusionOk="0">
                  <a:moveTo>
                    <a:pt x="2824" y="1573"/>
                  </a:moveTo>
                  <a:cubicBezTo>
                    <a:pt x="3113" y="2118"/>
                    <a:pt x="3546" y="2552"/>
                    <a:pt x="4091" y="2840"/>
                  </a:cubicBezTo>
                  <a:cubicBezTo>
                    <a:pt x="3546" y="3113"/>
                    <a:pt x="3113" y="3562"/>
                    <a:pt x="2824" y="4108"/>
                  </a:cubicBezTo>
                  <a:cubicBezTo>
                    <a:pt x="2551" y="3562"/>
                    <a:pt x="2102" y="3113"/>
                    <a:pt x="1572" y="2840"/>
                  </a:cubicBezTo>
                  <a:cubicBezTo>
                    <a:pt x="2102" y="2552"/>
                    <a:pt x="2551" y="2118"/>
                    <a:pt x="2824" y="1573"/>
                  </a:cubicBezTo>
                  <a:close/>
                  <a:moveTo>
                    <a:pt x="2824" y="1"/>
                  </a:moveTo>
                  <a:cubicBezTo>
                    <a:pt x="2663" y="1"/>
                    <a:pt x="2535" y="145"/>
                    <a:pt x="2535" y="306"/>
                  </a:cubicBezTo>
                  <a:cubicBezTo>
                    <a:pt x="2535" y="1541"/>
                    <a:pt x="1524" y="2536"/>
                    <a:pt x="305" y="2536"/>
                  </a:cubicBezTo>
                  <a:cubicBezTo>
                    <a:pt x="145" y="2536"/>
                    <a:pt x="0" y="2680"/>
                    <a:pt x="0" y="2840"/>
                  </a:cubicBezTo>
                  <a:cubicBezTo>
                    <a:pt x="0" y="3001"/>
                    <a:pt x="145" y="3145"/>
                    <a:pt x="305" y="3145"/>
                  </a:cubicBezTo>
                  <a:cubicBezTo>
                    <a:pt x="1524" y="3145"/>
                    <a:pt x="2535" y="4140"/>
                    <a:pt x="2535" y="5359"/>
                  </a:cubicBezTo>
                  <a:cubicBezTo>
                    <a:pt x="2535" y="5520"/>
                    <a:pt x="2663" y="5664"/>
                    <a:pt x="2824" y="5664"/>
                  </a:cubicBezTo>
                  <a:cubicBezTo>
                    <a:pt x="2984" y="5664"/>
                    <a:pt x="3129" y="5520"/>
                    <a:pt x="3129" y="5359"/>
                  </a:cubicBezTo>
                  <a:cubicBezTo>
                    <a:pt x="3129" y="4140"/>
                    <a:pt x="4139" y="3145"/>
                    <a:pt x="5359" y="3145"/>
                  </a:cubicBezTo>
                  <a:cubicBezTo>
                    <a:pt x="5519" y="3145"/>
                    <a:pt x="5664" y="3001"/>
                    <a:pt x="5664" y="2840"/>
                  </a:cubicBezTo>
                  <a:cubicBezTo>
                    <a:pt x="5664" y="2680"/>
                    <a:pt x="5519" y="2536"/>
                    <a:pt x="5359" y="2536"/>
                  </a:cubicBezTo>
                  <a:cubicBezTo>
                    <a:pt x="4139" y="2536"/>
                    <a:pt x="3129" y="1541"/>
                    <a:pt x="3129" y="306"/>
                  </a:cubicBezTo>
                  <a:cubicBezTo>
                    <a:pt x="3129" y="145"/>
                    <a:pt x="2984" y="1"/>
                    <a:pt x="282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571825" y="3665675"/>
              <a:ext cx="338125" cy="274775"/>
            </a:xfrm>
            <a:custGeom>
              <a:avLst/>
              <a:gdLst/>
              <a:ahLst/>
              <a:cxnLst/>
              <a:rect l="l" t="t" r="r" b="b"/>
              <a:pathLst>
                <a:path w="13525" h="10991" extrusionOk="0">
                  <a:moveTo>
                    <a:pt x="6770" y="1"/>
                  </a:moveTo>
                  <a:cubicBezTo>
                    <a:pt x="6610" y="1"/>
                    <a:pt x="6466" y="145"/>
                    <a:pt x="6466" y="305"/>
                  </a:cubicBezTo>
                  <a:cubicBezTo>
                    <a:pt x="6466" y="3723"/>
                    <a:pt x="3706" y="6466"/>
                    <a:pt x="305" y="6466"/>
                  </a:cubicBezTo>
                  <a:cubicBezTo>
                    <a:pt x="145" y="6466"/>
                    <a:pt x="0" y="6610"/>
                    <a:pt x="0" y="6771"/>
                  </a:cubicBezTo>
                  <a:cubicBezTo>
                    <a:pt x="0" y="6931"/>
                    <a:pt x="145" y="7060"/>
                    <a:pt x="305" y="7060"/>
                  </a:cubicBezTo>
                  <a:cubicBezTo>
                    <a:pt x="2920" y="7060"/>
                    <a:pt x="5134" y="8696"/>
                    <a:pt x="6049" y="10990"/>
                  </a:cubicBezTo>
                  <a:lnTo>
                    <a:pt x="6690" y="10990"/>
                  </a:lnTo>
                  <a:cubicBezTo>
                    <a:pt x="5984" y="8985"/>
                    <a:pt x="4332" y="7413"/>
                    <a:pt x="2294" y="6771"/>
                  </a:cubicBezTo>
                  <a:cubicBezTo>
                    <a:pt x="4428" y="6097"/>
                    <a:pt x="6113" y="4412"/>
                    <a:pt x="6770" y="2295"/>
                  </a:cubicBezTo>
                  <a:cubicBezTo>
                    <a:pt x="7428" y="4412"/>
                    <a:pt x="9113" y="6097"/>
                    <a:pt x="11247" y="6771"/>
                  </a:cubicBezTo>
                  <a:cubicBezTo>
                    <a:pt x="9193" y="7413"/>
                    <a:pt x="7573" y="8969"/>
                    <a:pt x="6851" y="10990"/>
                  </a:cubicBezTo>
                  <a:lnTo>
                    <a:pt x="7492" y="10990"/>
                  </a:lnTo>
                  <a:cubicBezTo>
                    <a:pt x="8391" y="8696"/>
                    <a:pt x="10621" y="7060"/>
                    <a:pt x="13220" y="7060"/>
                  </a:cubicBezTo>
                  <a:cubicBezTo>
                    <a:pt x="13380" y="7060"/>
                    <a:pt x="13525" y="6931"/>
                    <a:pt x="13525" y="6771"/>
                  </a:cubicBezTo>
                  <a:cubicBezTo>
                    <a:pt x="13525" y="6610"/>
                    <a:pt x="13380" y="6466"/>
                    <a:pt x="13220" y="6466"/>
                  </a:cubicBezTo>
                  <a:cubicBezTo>
                    <a:pt x="9819" y="6466"/>
                    <a:pt x="7075" y="3691"/>
                    <a:pt x="7075" y="305"/>
                  </a:cubicBezTo>
                  <a:cubicBezTo>
                    <a:pt x="7075" y="145"/>
                    <a:pt x="6931" y="1"/>
                    <a:pt x="677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235300" y="2602000"/>
              <a:ext cx="516225" cy="544300"/>
            </a:xfrm>
            <a:custGeom>
              <a:avLst/>
              <a:gdLst/>
              <a:ahLst/>
              <a:cxnLst/>
              <a:rect l="l" t="t" r="r" b="b"/>
              <a:pathLst>
                <a:path w="20649" h="21772" extrusionOk="0">
                  <a:moveTo>
                    <a:pt x="9755" y="2840"/>
                  </a:moveTo>
                  <a:cubicBezTo>
                    <a:pt x="10718" y="6819"/>
                    <a:pt x="13830" y="9947"/>
                    <a:pt x="17809" y="10894"/>
                  </a:cubicBezTo>
                  <a:cubicBezTo>
                    <a:pt x="13830" y="11856"/>
                    <a:pt x="10702" y="14953"/>
                    <a:pt x="9755" y="18932"/>
                  </a:cubicBezTo>
                  <a:cubicBezTo>
                    <a:pt x="8793" y="14953"/>
                    <a:pt x="5696" y="11824"/>
                    <a:pt x="1717" y="10894"/>
                  </a:cubicBezTo>
                  <a:cubicBezTo>
                    <a:pt x="5696" y="9947"/>
                    <a:pt x="8825" y="6819"/>
                    <a:pt x="9755" y="2840"/>
                  </a:cubicBezTo>
                  <a:close/>
                  <a:moveTo>
                    <a:pt x="9755" y="0"/>
                  </a:moveTo>
                  <a:cubicBezTo>
                    <a:pt x="9595" y="0"/>
                    <a:pt x="9466" y="129"/>
                    <a:pt x="9466" y="289"/>
                  </a:cubicBezTo>
                  <a:cubicBezTo>
                    <a:pt x="9466" y="5696"/>
                    <a:pt x="5295" y="10140"/>
                    <a:pt x="1" y="10541"/>
                  </a:cubicBezTo>
                  <a:lnTo>
                    <a:pt x="1" y="11231"/>
                  </a:lnTo>
                  <a:cubicBezTo>
                    <a:pt x="5295" y="11648"/>
                    <a:pt x="9466" y="16076"/>
                    <a:pt x="9466" y="21466"/>
                  </a:cubicBezTo>
                  <a:cubicBezTo>
                    <a:pt x="9466" y="21643"/>
                    <a:pt x="9595" y="21771"/>
                    <a:pt x="9755" y="21771"/>
                  </a:cubicBezTo>
                  <a:cubicBezTo>
                    <a:pt x="9916" y="21771"/>
                    <a:pt x="10060" y="21643"/>
                    <a:pt x="10060" y="21466"/>
                  </a:cubicBezTo>
                  <a:cubicBezTo>
                    <a:pt x="10060" y="15803"/>
                    <a:pt x="14664" y="11183"/>
                    <a:pt x="20344" y="11183"/>
                  </a:cubicBezTo>
                  <a:cubicBezTo>
                    <a:pt x="20504" y="11183"/>
                    <a:pt x="20649" y="11038"/>
                    <a:pt x="20649" y="10878"/>
                  </a:cubicBezTo>
                  <a:cubicBezTo>
                    <a:pt x="20649" y="10717"/>
                    <a:pt x="20504" y="10589"/>
                    <a:pt x="20344" y="10589"/>
                  </a:cubicBezTo>
                  <a:cubicBezTo>
                    <a:pt x="14680" y="10589"/>
                    <a:pt x="10060" y="5968"/>
                    <a:pt x="10060" y="289"/>
                  </a:cubicBezTo>
                  <a:cubicBezTo>
                    <a:pt x="10060" y="129"/>
                    <a:pt x="9916" y="0"/>
                    <a:pt x="975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823300" y="3406175"/>
              <a:ext cx="65000" cy="65000"/>
            </a:xfrm>
            <a:custGeom>
              <a:avLst/>
              <a:gdLst/>
              <a:ahLst/>
              <a:cxnLst/>
              <a:rect l="l" t="t" r="r" b="b"/>
              <a:pathLst>
                <a:path w="2600" h="2600" extrusionOk="0">
                  <a:moveTo>
                    <a:pt x="1300" y="626"/>
                  </a:moveTo>
                  <a:cubicBezTo>
                    <a:pt x="1701" y="626"/>
                    <a:pt x="2006" y="947"/>
                    <a:pt x="2006" y="1316"/>
                  </a:cubicBezTo>
                  <a:cubicBezTo>
                    <a:pt x="2006" y="1701"/>
                    <a:pt x="1701" y="2022"/>
                    <a:pt x="1300" y="2022"/>
                  </a:cubicBezTo>
                  <a:cubicBezTo>
                    <a:pt x="899" y="2022"/>
                    <a:pt x="594" y="1701"/>
                    <a:pt x="594" y="1316"/>
                  </a:cubicBezTo>
                  <a:cubicBezTo>
                    <a:pt x="594" y="915"/>
                    <a:pt x="915" y="626"/>
                    <a:pt x="1300" y="626"/>
                  </a:cubicBezTo>
                  <a:close/>
                  <a:moveTo>
                    <a:pt x="1300" y="0"/>
                  </a:moveTo>
                  <a:cubicBezTo>
                    <a:pt x="578" y="0"/>
                    <a:pt x="0" y="578"/>
                    <a:pt x="0" y="1300"/>
                  </a:cubicBezTo>
                  <a:cubicBezTo>
                    <a:pt x="0" y="2022"/>
                    <a:pt x="578" y="2599"/>
                    <a:pt x="1300" y="2599"/>
                  </a:cubicBezTo>
                  <a:cubicBezTo>
                    <a:pt x="2022" y="2599"/>
                    <a:pt x="2599" y="2022"/>
                    <a:pt x="2599" y="1300"/>
                  </a:cubicBezTo>
                  <a:cubicBezTo>
                    <a:pt x="2599" y="578"/>
                    <a:pt x="2022" y="0"/>
                    <a:pt x="1300"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2887700" y="3447075"/>
              <a:ext cx="65800" cy="65400"/>
            </a:xfrm>
            <a:custGeom>
              <a:avLst/>
              <a:gdLst/>
              <a:ahLst/>
              <a:cxnLst/>
              <a:rect l="l" t="t" r="r" b="b"/>
              <a:pathLst>
                <a:path w="2632" h="2616" extrusionOk="0">
                  <a:moveTo>
                    <a:pt x="1316" y="627"/>
                  </a:moveTo>
                  <a:cubicBezTo>
                    <a:pt x="1717" y="627"/>
                    <a:pt x="2006" y="947"/>
                    <a:pt x="2006" y="1332"/>
                  </a:cubicBezTo>
                  <a:cubicBezTo>
                    <a:pt x="2038" y="1718"/>
                    <a:pt x="1717" y="2038"/>
                    <a:pt x="1316" y="2038"/>
                  </a:cubicBezTo>
                  <a:cubicBezTo>
                    <a:pt x="915" y="2038"/>
                    <a:pt x="610" y="1718"/>
                    <a:pt x="610" y="1332"/>
                  </a:cubicBezTo>
                  <a:cubicBezTo>
                    <a:pt x="610" y="931"/>
                    <a:pt x="931" y="627"/>
                    <a:pt x="1316" y="627"/>
                  </a:cubicBezTo>
                  <a:close/>
                  <a:moveTo>
                    <a:pt x="1316" y="1"/>
                  </a:moveTo>
                  <a:cubicBezTo>
                    <a:pt x="594" y="1"/>
                    <a:pt x="0" y="578"/>
                    <a:pt x="0" y="1316"/>
                  </a:cubicBezTo>
                  <a:cubicBezTo>
                    <a:pt x="0" y="2038"/>
                    <a:pt x="594" y="2616"/>
                    <a:pt x="1316" y="2616"/>
                  </a:cubicBezTo>
                  <a:cubicBezTo>
                    <a:pt x="2038" y="2616"/>
                    <a:pt x="2615" y="2038"/>
                    <a:pt x="2615" y="1316"/>
                  </a:cubicBezTo>
                  <a:cubicBezTo>
                    <a:pt x="2631" y="611"/>
                    <a:pt x="2038" y="1"/>
                    <a:pt x="131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237650" y="3897500"/>
              <a:ext cx="65800" cy="42550"/>
            </a:xfrm>
            <a:custGeom>
              <a:avLst/>
              <a:gdLst/>
              <a:ahLst/>
              <a:cxnLst/>
              <a:rect l="l" t="t" r="r" b="b"/>
              <a:pathLst>
                <a:path w="2632" h="1702" extrusionOk="0">
                  <a:moveTo>
                    <a:pt x="1300" y="1"/>
                  </a:moveTo>
                  <a:cubicBezTo>
                    <a:pt x="578" y="1"/>
                    <a:pt x="1" y="578"/>
                    <a:pt x="1" y="1300"/>
                  </a:cubicBezTo>
                  <a:cubicBezTo>
                    <a:pt x="1" y="1445"/>
                    <a:pt x="17" y="1589"/>
                    <a:pt x="65" y="1701"/>
                  </a:cubicBezTo>
                  <a:lnTo>
                    <a:pt x="723" y="1701"/>
                  </a:lnTo>
                  <a:cubicBezTo>
                    <a:pt x="642" y="1589"/>
                    <a:pt x="610" y="1445"/>
                    <a:pt x="610" y="1300"/>
                  </a:cubicBezTo>
                  <a:cubicBezTo>
                    <a:pt x="610" y="899"/>
                    <a:pt x="931" y="594"/>
                    <a:pt x="1300" y="594"/>
                  </a:cubicBezTo>
                  <a:cubicBezTo>
                    <a:pt x="1701" y="594"/>
                    <a:pt x="2006" y="915"/>
                    <a:pt x="2006" y="1300"/>
                  </a:cubicBezTo>
                  <a:cubicBezTo>
                    <a:pt x="2006" y="1445"/>
                    <a:pt x="1958" y="1589"/>
                    <a:pt x="1878" y="1701"/>
                  </a:cubicBezTo>
                  <a:lnTo>
                    <a:pt x="2552" y="1701"/>
                  </a:lnTo>
                  <a:cubicBezTo>
                    <a:pt x="2584" y="1589"/>
                    <a:pt x="2600" y="1445"/>
                    <a:pt x="2600" y="1300"/>
                  </a:cubicBezTo>
                  <a:cubicBezTo>
                    <a:pt x="2632" y="578"/>
                    <a:pt x="2054" y="1"/>
                    <a:pt x="130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5783525" y="3623550"/>
              <a:ext cx="65400" cy="65425"/>
            </a:xfrm>
            <a:custGeom>
              <a:avLst/>
              <a:gdLst/>
              <a:ahLst/>
              <a:cxnLst/>
              <a:rect l="l" t="t" r="r" b="b"/>
              <a:pathLst>
                <a:path w="2616" h="2617" extrusionOk="0">
                  <a:moveTo>
                    <a:pt x="1300" y="627"/>
                  </a:moveTo>
                  <a:cubicBezTo>
                    <a:pt x="1701" y="627"/>
                    <a:pt x="2006" y="948"/>
                    <a:pt x="2006" y="1333"/>
                  </a:cubicBezTo>
                  <a:cubicBezTo>
                    <a:pt x="2006" y="1718"/>
                    <a:pt x="1685" y="2039"/>
                    <a:pt x="1300" y="2039"/>
                  </a:cubicBezTo>
                  <a:cubicBezTo>
                    <a:pt x="899" y="2039"/>
                    <a:pt x="610" y="1718"/>
                    <a:pt x="610" y="1333"/>
                  </a:cubicBezTo>
                  <a:cubicBezTo>
                    <a:pt x="610" y="932"/>
                    <a:pt x="931" y="627"/>
                    <a:pt x="1300" y="627"/>
                  </a:cubicBezTo>
                  <a:close/>
                  <a:moveTo>
                    <a:pt x="1300" y="1"/>
                  </a:moveTo>
                  <a:cubicBezTo>
                    <a:pt x="594" y="1"/>
                    <a:pt x="1" y="595"/>
                    <a:pt x="1" y="1317"/>
                  </a:cubicBezTo>
                  <a:cubicBezTo>
                    <a:pt x="1" y="2039"/>
                    <a:pt x="594" y="2616"/>
                    <a:pt x="1300" y="2616"/>
                  </a:cubicBezTo>
                  <a:cubicBezTo>
                    <a:pt x="2022" y="2616"/>
                    <a:pt x="2616" y="2039"/>
                    <a:pt x="2616" y="1317"/>
                  </a:cubicBezTo>
                  <a:cubicBezTo>
                    <a:pt x="2616" y="595"/>
                    <a:pt x="2038" y="1"/>
                    <a:pt x="130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1723325" y="3715400"/>
              <a:ext cx="49375" cy="87075"/>
            </a:xfrm>
            <a:custGeom>
              <a:avLst/>
              <a:gdLst/>
              <a:ahLst/>
              <a:cxnLst/>
              <a:rect l="l" t="t" r="r" b="b"/>
              <a:pathLst>
                <a:path w="1975" h="3483" extrusionOk="0">
                  <a:moveTo>
                    <a:pt x="931" y="643"/>
                  </a:moveTo>
                  <a:lnTo>
                    <a:pt x="931" y="1493"/>
                  </a:lnTo>
                  <a:cubicBezTo>
                    <a:pt x="803" y="1445"/>
                    <a:pt x="691" y="1381"/>
                    <a:pt x="611" y="1300"/>
                  </a:cubicBezTo>
                  <a:cubicBezTo>
                    <a:pt x="530" y="1252"/>
                    <a:pt x="498" y="1140"/>
                    <a:pt x="498" y="1028"/>
                  </a:cubicBezTo>
                  <a:cubicBezTo>
                    <a:pt x="498" y="899"/>
                    <a:pt x="530" y="803"/>
                    <a:pt x="611" y="739"/>
                  </a:cubicBezTo>
                  <a:cubicBezTo>
                    <a:pt x="691" y="691"/>
                    <a:pt x="787" y="643"/>
                    <a:pt x="931" y="643"/>
                  </a:cubicBezTo>
                  <a:close/>
                  <a:moveTo>
                    <a:pt x="1076" y="1942"/>
                  </a:moveTo>
                  <a:cubicBezTo>
                    <a:pt x="1220" y="1990"/>
                    <a:pt x="1333" y="2055"/>
                    <a:pt x="1413" y="2135"/>
                  </a:cubicBezTo>
                  <a:cubicBezTo>
                    <a:pt x="1493" y="2215"/>
                    <a:pt x="1541" y="2295"/>
                    <a:pt x="1541" y="2407"/>
                  </a:cubicBezTo>
                  <a:cubicBezTo>
                    <a:pt x="1541" y="2504"/>
                    <a:pt x="1493" y="2616"/>
                    <a:pt x="1413" y="2696"/>
                  </a:cubicBezTo>
                  <a:cubicBezTo>
                    <a:pt x="1333" y="2776"/>
                    <a:pt x="1220" y="2809"/>
                    <a:pt x="1076" y="2809"/>
                  </a:cubicBezTo>
                  <a:lnTo>
                    <a:pt x="1076" y="1942"/>
                  </a:lnTo>
                  <a:close/>
                  <a:moveTo>
                    <a:pt x="915" y="1"/>
                  </a:moveTo>
                  <a:lnTo>
                    <a:pt x="915" y="338"/>
                  </a:lnTo>
                  <a:cubicBezTo>
                    <a:pt x="739" y="338"/>
                    <a:pt x="578" y="386"/>
                    <a:pt x="434" y="434"/>
                  </a:cubicBezTo>
                  <a:cubicBezTo>
                    <a:pt x="290" y="498"/>
                    <a:pt x="193" y="595"/>
                    <a:pt x="113" y="707"/>
                  </a:cubicBezTo>
                  <a:cubicBezTo>
                    <a:pt x="33" y="819"/>
                    <a:pt x="1" y="948"/>
                    <a:pt x="1" y="1076"/>
                  </a:cubicBezTo>
                  <a:cubicBezTo>
                    <a:pt x="1" y="1268"/>
                    <a:pt x="33" y="1397"/>
                    <a:pt x="113" y="1525"/>
                  </a:cubicBezTo>
                  <a:cubicBezTo>
                    <a:pt x="193" y="1621"/>
                    <a:pt x="290" y="1702"/>
                    <a:pt x="418" y="1766"/>
                  </a:cubicBezTo>
                  <a:cubicBezTo>
                    <a:pt x="530" y="1798"/>
                    <a:pt x="691" y="1862"/>
                    <a:pt x="899" y="1942"/>
                  </a:cubicBezTo>
                  <a:lnTo>
                    <a:pt x="899" y="2825"/>
                  </a:lnTo>
                  <a:cubicBezTo>
                    <a:pt x="771" y="2809"/>
                    <a:pt x="675" y="2744"/>
                    <a:pt x="595" y="2664"/>
                  </a:cubicBezTo>
                  <a:cubicBezTo>
                    <a:pt x="514" y="2584"/>
                    <a:pt x="466" y="2488"/>
                    <a:pt x="466" y="2391"/>
                  </a:cubicBezTo>
                  <a:lnTo>
                    <a:pt x="1" y="2391"/>
                  </a:lnTo>
                  <a:cubicBezTo>
                    <a:pt x="17" y="2600"/>
                    <a:pt x="97" y="2792"/>
                    <a:pt x="274" y="2921"/>
                  </a:cubicBezTo>
                  <a:cubicBezTo>
                    <a:pt x="434" y="3065"/>
                    <a:pt x="659" y="3145"/>
                    <a:pt x="915" y="3161"/>
                  </a:cubicBezTo>
                  <a:lnTo>
                    <a:pt x="915" y="3482"/>
                  </a:lnTo>
                  <a:lnTo>
                    <a:pt x="1060" y="3482"/>
                  </a:lnTo>
                  <a:lnTo>
                    <a:pt x="1060" y="3161"/>
                  </a:lnTo>
                  <a:cubicBezTo>
                    <a:pt x="1252" y="3161"/>
                    <a:pt x="1429" y="3129"/>
                    <a:pt x="1557" y="3065"/>
                  </a:cubicBezTo>
                  <a:cubicBezTo>
                    <a:pt x="1702" y="2985"/>
                    <a:pt x="1798" y="2905"/>
                    <a:pt x="1878" y="2792"/>
                  </a:cubicBezTo>
                  <a:cubicBezTo>
                    <a:pt x="1958" y="2664"/>
                    <a:pt x="1974" y="2552"/>
                    <a:pt x="1974" y="2407"/>
                  </a:cubicBezTo>
                  <a:cubicBezTo>
                    <a:pt x="1974" y="2231"/>
                    <a:pt x="1942" y="2087"/>
                    <a:pt x="1862" y="1990"/>
                  </a:cubicBezTo>
                  <a:cubicBezTo>
                    <a:pt x="1782" y="1878"/>
                    <a:pt x="1718" y="1766"/>
                    <a:pt x="1605" y="1734"/>
                  </a:cubicBezTo>
                  <a:cubicBezTo>
                    <a:pt x="1477" y="1669"/>
                    <a:pt x="1333" y="1621"/>
                    <a:pt x="1156" y="1573"/>
                  </a:cubicBezTo>
                  <a:lnTo>
                    <a:pt x="1076" y="1541"/>
                  </a:lnTo>
                  <a:lnTo>
                    <a:pt x="1076" y="675"/>
                  </a:lnTo>
                  <a:cubicBezTo>
                    <a:pt x="1204" y="707"/>
                    <a:pt x="1284" y="739"/>
                    <a:pt x="1333" y="819"/>
                  </a:cubicBezTo>
                  <a:cubicBezTo>
                    <a:pt x="1397" y="883"/>
                    <a:pt x="1445" y="980"/>
                    <a:pt x="1461" y="1060"/>
                  </a:cubicBezTo>
                  <a:lnTo>
                    <a:pt x="1942" y="1060"/>
                  </a:lnTo>
                  <a:cubicBezTo>
                    <a:pt x="1926" y="867"/>
                    <a:pt x="1814" y="675"/>
                    <a:pt x="1685" y="562"/>
                  </a:cubicBezTo>
                  <a:cubicBezTo>
                    <a:pt x="1525" y="418"/>
                    <a:pt x="1316" y="354"/>
                    <a:pt x="1060" y="338"/>
                  </a:cubicBezTo>
                  <a:lnTo>
                    <a:pt x="106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1672000" y="3682525"/>
              <a:ext cx="154450" cy="154450"/>
            </a:xfrm>
            <a:custGeom>
              <a:avLst/>
              <a:gdLst/>
              <a:ahLst/>
              <a:cxnLst/>
              <a:rect l="l" t="t" r="r" b="b"/>
              <a:pathLst>
                <a:path w="6178" h="6178" extrusionOk="0">
                  <a:moveTo>
                    <a:pt x="3081" y="594"/>
                  </a:moveTo>
                  <a:cubicBezTo>
                    <a:pt x="4444" y="594"/>
                    <a:pt x="5567" y="1717"/>
                    <a:pt x="5567" y="3081"/>
                  </a:cubicBezTo>
                  <a:cubicBezTo>
                    <a:pt x="5567" y="4444"/>
                    <a:pt x="4460" y="5567"/>
                    <a:pt x="3081" y="5567"/>
                  </a:cubicBezTo>
                  <a:cubicBezTo>
                    <a:pt x="1701" y="5567"/>
                    <a:pt x="610" y="4444"/>
                    <a:pt x="610" y="3081"/>
                  </a:cubicBezTo>
                  <a:cubicBezTo>
                    <a:pt x="610" y="1717"/>
                    <a:pt x="1733" y="594"/>
                    <a:pt x="3081" y="594"/>
                  </a:cubicBezTo>
                  <a:close/>
                  <a:moveTo>
                    <a:pt x="3081" y="0"/>
                  </a:moveTo>
                  <a:cubicBezTo>
                    <a:pt x="1380" y="0"/>
                    <a:pt x="0" y="1380"/>
                    <a:pt x="0" y="3081"/>
                  </a:cubicBezTo>
                  <a:cubicBezTo>
                    <a:pt x="0" y="4781"/>
                    <a:pt x="1380" y="6177"/>
                    <a:pt x="3081" y="6177"/>
                  </a:cubicBezTo>
                  <a:cubicBezTo>
                    <a:pt x="4797" y="6177"/>
                    <a:pt x="6177" y="4781"/>
                    <a:pt x="6177" y="3081"/>
                  </a:cubicBezTo>
                  <a:cubicBezTo>
                    <a:pt x="6177" y="1380"/>
                    <a:pt x="4797" y="0"/>
                    <a:pt x="3081"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639500" y="3649625"/>
              <a:ext cx="219425" cy="219825"/>
            </a:xfrm>
            <a:custGeom>
              <a:avLst/>
              <a:gdLst/>
              <a:ahLst/>
              <a:cxnLst/>
              <a:rect l="l" t="t" r="r" b="b"/>
              <a:pathLst>
                <a:path w="8777" h="8793" extrusionOk="0">
                  <a:moveTo>
                    <a:pt x="4381" y="594"/>
                  </a:moveTo>
                  <a:cubicBezTo>
                    <a:pt x="6466" y="594"/>
                    <a:pt x="8183" y="2295"/>
                    <a:pt x="8183" y="4381"/>
                  </a:cubicBezTo>
                  <a:cubicBezTo>
                    <a:pt x="8183" y="6466"/>
                    <a:pt x="6482" y="8167"/>
                    <a:pt x="4381" y="8167"/>
                  </a:cubicBezTo>
                  <a:cubicBezTo>
                    <a:pt x="2311" y="8167"/>
                    <a:pt x="594" y="6466"/>
                    <a:pt x="594" y="4381"/>
                  </a:cubicBezTo>
                  <a:cubicBezTo>
                    <a:pt x="594" y="2295"/>
                    <a:pt x="2311" y="594"/>
                    <a:pt x="4381" y="594"/>
                  </a:cubicBezTo>
                  <a:close/>
                  <a:moveTo>
                    <a:pt x="4381" y="1"/>
                  </a:moveTo>
                  <a:cubicBezTo>
                    <a:pt x="1958" y="1"/>
                    <a:pt x="1" y="1974"/>
                    <a:pt x="1" y="4397"/>
                  </a:cubicBezTo>
                  <a:cubicBezTo>
                    <a:pt x="1" y="6819"/>
                    <a:pt x="1958" y="8793"/>
                    <a:pt x="4381" y="8793"/>
                  </a:cubicBezTo>
                  <a:cubicBezTo>
                    <a:pt x="6819" y="8793"/>
                    <a:pt x="8777" y="6819"/>
                    <a:pt x="8777" y="4397"/>
                  </a:cubicBezTo>
                  <a:cubicBezTo>
                    <a:pt x="8777" y="1974"/>
                    <a:pt x="6787" y="1"/>
                    <a:pt x="4381"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1477875" y="3591475"/>
              <a:ext cx="542700" cy="348575"/>
            </a:xfrm>
            <a:custGeom>
              <a:avLst/>
              <a:gdLst/>
              <a:ahLst/>
              <a:cxnLst/>
              <a:rect l="l" t="t" r="r" b="b"/>
              <a:pathLst>
                <a:path w="21708" h="13943" extrusionOk="0">
                  <a:moveTo>
                    <a:pt x="18162" y="610"/>
                  </a:moveTo>
                  <a:cubicBezTo>
                    <a:pt x="19782" y="610"/>
                    <a:pt x="21097" y="1926"/>
                    <a:pt x="21097" y="3562"/>
                  </a:cubicBezTo>
                  <a:lnTo>
                    <a:pt x="21097" y="12065"/>
                  </a:lnTo>
                  <a:lnTo>
                    <a:pt x="610" y="12065"/>
                  </a:lnTo>
                  <a:lnTo>
                    <a:pt x="610" y="3562"/>
                  </a:lnTo>
                  <a:cubicBezTo>
                    <a:pt x="610" y="1926"/>
                    <a:pt x="1926" y="610"/>
                    <a:pt x="3562" y="610"/>
                  </a:cubicBezTo>
                  <a:close/>
                  <a:moveTo>
                    <a:pt x="3562" y="1"/>
                  </a:moveTo>
                  <a:cubicBezTo>
                    <a:pt x="1589" y="1"/>
                    <a:pt x="0" y="1589"/>
                    <a:pt x="0" y="3562"/>
                  </a:cubicBezTo>
                  <a:lnTo>
                    <a:pt x="0" y="12627"/>
                  </a:lnTo>
                  <a:cubicBezTo>
                    <a:pt x="0" y="13076"/>
                    <a:pt x="113" y="13541"/>
                    <a:pt x="273" y="13942"/>
                  </a:cubicBezTo>
                  <a:lnTo>
                    <a:pt x="931" y="13942"/>
                  </a:lnTo>
                  <a:cubicBezTo>
                    <a:pt x="722" y="13557"/>
                    <a:pt x="610" y="13124"/>
                    <a:pt x="610" y="12659"/>
                  </a:cubicBezTo>
                  <a:lnTo>
                    <a:pt x="21097" y="12659"/>
                  </a:lnTo>
                  <a:cubicBezTo>
                    <a:pt x="21097" y="13124"/>
                    <a:pt x="20985" y="13557"/>
                    <a:pt x="20777" y="13942"/>
                  </a:cubicBezTo>
                  <a:lnTo>
                    <a:pt x="21450" y="13942"/>
                  </a:lnTo>
                  <a:cubicBezTo>
                    <a:pt x="21611" y="13541"/>
                    <a:pt x="21707" y="13076"/>
                    <a:pt x="21707" y="12627"/>
                  </a:cubicBezTo>
                  <a:lnTo>
                    <a:pt x="21707" y="3562"/>
                  </a:lnTo>
                  <a:cubicBezTo>
                    <a:pt x="21707" y="1589"/>
                    <a:pt x="20119" y="1"/>
                    <a:pt x="1816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1733375" y="3925975"/>
              <a:ext cx="31700" cy="14475"/>
            </a:xfrm>
            <a:custGeom>
              <a:avLst/>
              <a:gdLst/>
              <a:ahLst/>
              <a:cxnLst/>
              <a:rect l="l" t="t" r="r" b="b"/>
              <a:pathLst>
                <a:path w="1268" h="579" extrusionOk="0">
                  <a:moveTo>
                    <a:pt x="626" y="1"/>
                  </a:moveTo>
                  <a:cubicBezTo>
                    <a:pt x="289" y="1"/>
                    <a:pt x="32" y="257"/>
                    <a:pt x="0" y="578"/>
                  </a:cubicBezTo>
                  <a:lnTo>
                    <a:pt x="1267" y="578"/>
                  </a:lnTo>
                  <a:cubicBezTo>
                    <a:pt x="1235" y="241"/>
                    <a:pt x="963" y="1"/>
                    <a:pt x="62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6509500" y="2688625"/>
              <a:ext cx="38125" cy="67425"/>
            </a:xfrm>
            <a:custGeom>
              <a:avLst/>
              <a:gdLst/>
              <a:ahLst/>
              <a:cxnLst/>
              <a:rect l="l" t="t" r="r" b="b"/>
              <a:pathLst>
                <a:path w="1525" h="2697" extrusionOk="0">
                  <a:moveTo>
                    <a:pt x="690" y="530"/>
                  </a:moveTo>
                  <a:lnTo>
                    <a:pt x="690" y="1172"/>
                  </a:lnTo>
                  <a:cubicBezTo>
                    <a:pt x="594" y="1124"/>
                    <a:pt x="482" y="1092"/>
                    <a:pt x="434" y="1027"/>
                  </a:cubicBezTo>
                  <a:cubicBezTo>
                    <a:pt x="369" y="963"/>
                    <a:pt x="337" y="899"/>
                    <a:pt x="337" y="819"/>
                  </a:cubicBezTo>
                  <a:cubicBezTo>
                    <a:pt x="337" y="723"/>
                    <a:pt x="386" y="658"/>
                    <a:pt x="450" y="610"/>
                  </a:cubicBezTo>
                  <a:cubicBezTo>
                    <a:pt x="498" y="546"/>
                    <a:pt x="594" y="530"/>
                    <a:pt x="690" y="530"/>
                  </a:cubicBezTo>
                  <a:close/>
                  <a:moveTo>
                    <a:pt x="787" y="1509"/>
                  </a:moveTo>
                  <a:cubicBezTo>
                    <a:pt x="899" y="1541"/>
                    <a:pt x="995" y="1589"/>
                    <a:pt x="1043" y="1653"/>
                  </a:cubicBezTo>
                  <a:cubicBezTo>
                    <a:pt x="1107" y="1701"/>
                    <a:pt x="1140" y="1765"/>
                    <a:pt x="1140" y="1862"/>
                  </a:cubicBezTo>
                  <a:cubicBezTo>
                    <a:pt x="1124" y="1942"/>
                    <a:pt x="1107" y="2022"/>
                    <a:pt x="1043" y="2086"/>
                  </a:cubicBezTo>
                  <a:cubicBezTo>
                    <a:pt x="995" y="2151"/>
                    <a:pt x="899" y="2167"/>
                    <a:pt x="787" y="2167"/>
                  </a:cubicBezTo>
                  <a:lnTo>
                    <a:pt x="787" y="1509"/>
                  </a:lnTo>
                  <a:close/>
                  <a:moveTo>
                    <a:pt x="690" y="1"/>
                  </a:moveTo>
                  <a:lnTo>
                    <a:pt x="690" y="257"/>
                  </a:lnTo>
                  <a:cubicBezTo>
                    <a:pt x="546" y="257"/>
                    <a:pt x="434" y="289"/>
                    <a:pt x="321" y="338"/>
                  </a:cubicBezTo>
                  <a:cubicBezTo>
                    <a:pt x="225" y="386"/>
                    <a:pt x="145" y="466"/>
                    <a:pt x="81" y="546"/>
                  </a:cubicBezTo>
                  <a:cubicBezTo>
                    <a:pt x="33" y="626"/>
                    <a:pt x="0" y="723"/>
                    <a:pt x="0" y="851"/>
                  </a:cubicBezTo>
                  <a:cubicBezTo>
                    <a:pt x="0" y="979"/>
                    <a:pt x="49" y="1092"/>
                    <a:pt x="97" y="1188"/>
                  </a:cubicBezTo>
                  <a:cubicBezTo>
                    <a:pt x="161" y="1268"/>
                    <a:pt x="241" y="1332"/>
                    <a:pt x="321" y="1364"/>
                  </a:cubicBezTo>
                  <a:cubicBezTo>
                    <a:pt x="402" y="1413"/>
                    <a:pt x="546" y="1445"/>
                    <a:pt x="706" y="1509"/>
                  </a:cubicBezTo>
                  <a:lnTo>
                    <a:pt x="706" y="2183"/>
                  </a:lnTo>
                  <a:cubicBezTo>
                    <a:pt x="610" y="2167"/>
                    <a:pt x="530" y="2134"/>
                    <a:pt x="466" y="2070"/>
                  </a:cubicBezTo>
                  <a:cubicBezTo>
                    <a:pt x="402" y="2006"/>
                    <a:pt x="386" y="1926"/>
                    <a:pt x="369" y="1846"/>
                  </a:cubicBezTo>
                  <a:lnTo>
                    <a:pt x="0" y="1846"/>
                  </a:lnTo>
                  <a:cubicBezTo>
                    <a:pt x="17" y="2006"/>
                    <a:pt x="81" y="2151"/>
                    <a:pt x="225" y="2263"/>
                  </a:cubicBezTo>
                  <a:cubicBezTo>
                    <a:pt x="337" y="2375"/>
                    <a:pt x="498" y="2455"/>
                    <a:pt x="706" y="2455"/>
                  </a:cubicBezTo>
                  <a:lnTo>
                    <a:pt x="706" y="2696"/>
                  </a:lnTo>
                  <a:lnTo>
                    <a:pt x="803" y="2696"/>
                  </a:lnTo>
                  <a:lnTo>
                    <a:pt x="803" y="2455"/>
                  </a:lnTo>
                  <a:cubicBezTo>
                    <a:pt x="963" y="2455"/>
                    <a:pt x="1091" y="2423"/>
                    <a:pt x="1204" y="2375"/>
                  </a:cubicBezTo>
                  <a:cubicBezTo>
                    <a:pt x="1300" y="2311"/>
                    <a:pt x="1396" y="2247"/>
                    <a:pt x="1444" y="2151"/>
                  </a:cubicBezTo>
                  <a:cubicBezTo>
                    <a:pt x="1509" y="2054"/>
                    <a:pt x="1525" y="1974"/>
                    <a:pt x="1525" y="1846"/>
                  </a:cubicBezTo>
                  <a:cubicBezTo>
                    <a:pt x="1525" y="1701"/>
                    <a:pt x="1493" y="1605"/>
                    <a:pt x="1428" y="1525"/>
                  </a:cubicBezTo>
                  <a:cubicBezTo>
                    <a:pt x="1348" y="1445"/>
                    <a:pt x="1268" y="1380"/>
                    <a:pt x="1188" y="1348"/>
                  </a:cubicBezTo>
                  <a:cubicBezTo>
                    <a:pt x="1107" y="1300"/>
                    <a:pt x="995" y="1268"/>
                    <a:pt x="851" y="1220"/>
                  </a:cubicBezTo>
                  <a:lnTo>
                    <a:pt x="787" y="1204"/>
                  </a:lnTo>
                  <a:lnTo>
                    <a:pt x="787" y="546"/>
                  </a:lnTo>
                  <a:cubicBezTo>
                    <a:pt x="867" y="562"/>
                    <a:pt x="947" y="610"/>
                    <a:pt x="995" y="642"/>
                  </a:cubicBezTo>
                  <a:cubicBezTo>
                    <a:pt x="1043" y="707"/>
                    <a:pt x="1075" y="771"/>
                    <a:pt x="1091" y="819"/>
                  </a:cubicBezTo>
                  <a:lnTo>
                    <a:pt x="1476" y="819"/>
                  </a:lnTo>
                  <a:cubicBezTo>
                    <a:pt x="1444" y="658"/>
                    <a:pt x="1396" y="546"/>
                    <a:pt x="1268" y="450"/>
                  </a:cubicBezTo>
                  <a:cubicBezTo>
                    <a:pt x="1156" y="338"/>
                    <a:pt x="995" y="289"/>
                    <a:pt x="787" y="257"/>
                  </a:cubicBezTo>
                  <a:lnTo>
                    <a:pt x="78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6466975" y="2661750"/>
              <a:ext cx="122375" cy="121975"/>
            </a:xfrm>
            <a:custGeom>
              <a:avLst/>
              <a:gdLst/>
              <a:ahLst/>
              <a:cxnLst/>
              <a:rect l="l" t="t" r="r" b="b"/>
              <a:pathLst>
                <a:path w="4895" h="4879" extrusionOk="0">
                  <a:moveTo>
                    <a:pt x="2439" y="610"/>
                  </a:moveTo>
                  <a:cubicBezTo>
                    <a:pt x="3466" y="610"/>
                    <a:pt x="4301" y="1445"/>
                    <a:pt x="4301" y="2455"/>
                  </a:cubicBezTo>
                  <a:cubicBezTo>
                    <a:pt x="4301" y="3466"/>
                    <a:pt x="3466" y="4300"/>
                    <a:pt x="2439" y="4300"/>
                  </a:cubicBezTo>
                  <a:cubicBezTo>
                    <a:pt x="1429" y="4300"/>
                    <a:pt x="594" y="3482"/>
                    <a:pt x="594" y="2455"/>
                  </a:cubicBezTo>
                  <a:cubicBezTo>
                    <a:pt x="594" y="1445"/>
                    <a:pt x="1429" y="610"/>
                    <a:pt x="2439" y="610"/>
                  </a:cubicBezTo>
                  <a:close/>
                  <a:moveTo>
                    <a:pt x="2439" y="1"/>
                  </a:moveTo>
                  <a:cubicBezTo>
                    <a:pt x="1108" y="1"/>
                    <a:pt x="1" y="1092"/>
                    <a:pt x="1" y="2439"/>
                  </a:cubicBezTo>
                  <a:cubicBezTo>
                    <a:pt x="1" y="3787"/>
                    <a:pt x="1108" y="4878"/>
                    <a:pt x="2439" y="4878"/>
                  </a:cubicBezTo>
                  <a:cubicBezTo>
                    <a:pt x="3787" y="4878"/>
                    <a:pt x="4894" y="3787"/>
                    <a:pt x="4894" y="2439"/>
                  </a:cubicBezTo>
                  <a:cubicBezTo>
                    <a:pt x="4894" y="1092"/>
                    <a:pt x="3819" y="1"/>
                    <a:pt x="243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6441725" y="2636900"/>
              <a:ext cx="172875" cy="172475"/>
            </a:xfrm>
            <a:custGeom>
              <a:avLst/>
              <a:gdLst/>
              <a:ahLst/>
              <a:cxnLst/>
              <a:rect l="l" t="t" r="r" b="b"/>
              <a:pathLst>
                <a:path w="6915" h="6899" extrusionOk="0">
                  <a:moveTo>
                    <a:pt x="3449" y="594"/>
                  </a:moveTo>
                  <a:cubicBezTo>
                    <a:pt x="5022" y="594"/>
                    <a:pt x="6305" y="1877"/>
                    <a:pt x="6305" y="3433"/>
                  </a:cubicBezTo>
                  <a:cubicBezTo>
                    <a:pt x="6305" y="5022"/>
                    <a:pt x="5022" y="6289"/>
                    <a:pt x="3449" y="6289"/>
                  </a:cubicBezTo>
                  <a:cubicBezTo>
                    <a:pt x="1893" y="6289"/>
                    <a:pt x="610" y="5006"/>
                    <a:pt x="610" y="3433"/>
                  </a:cubicBezTo>
                  <a:cubicBezTo>
                    <a:pt x="610" y="1877"/>
                    <a:pt x="1893" y="594"/>
                    <a:pt x="3449" y="594"/>
                  </a:cubicBezTo>
                  <a:close/>
                  <a:moveTo>
                    <a:pt x="3449" y="0"/>
                  </a:moveTo>
                  <a:cubicBezTo>
                    <a:pt x="1556" y="0"/>
                    <a:pt x="0" y="1556"/>
                    <a:pt x="0" y="3449"/>
                  </a:cubicBezTo>
                  <a:cubicBezTo>
                    <a:pt x="0" y="5359"/>
                    <a:pt x="1556" y="6899"/>
                    <a:pt x="3449" y="6899"/>
                  </a:cubicBezTo>
                  <a:cubicBezTo>
                    <a:pt x="5359" y="6899"/>
                    <a:pt x="6915" y="5359"/>
                    <a:pt x="6915" y="3449"/>
                  </a:cubicBezTo>
                  <a:cubicBezTo>
                    <a:pt x="6915" y="1556"/>
                    <a:pt x="5359" y="0"/>
                    <a:pt x="344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6317775" y="2591975"/>
              <a:ext cx="421175" cy="357775"/>
            </a:xfrm>
            <a:custGeom>
              <a:avLst/>
              <a:gdLst/>
              <a:ahLst/>
              <a:cxnLst/>
              <a:rect l="l" t="t" r="r" b="b"/>
              <a:pathLst>
                <a:path w="16847" h="14311" extrusionOk="0">
                  <a:moveTo>
                    <a:pt x="13285" y="594"/>
                  </a:moveTo>
                  <a:cubicBezTo>
                    <a:pt x="14905" y="594"/>
                    <a:pt x="16237" y="1925"/>
                    <a:pt x="16237" y="3546"/>
                  </a:cubicBezTo>
                  <a:lnTo>
                    <a:pt x="16237" y="9049"/>
                  </a:lnTo>
                  <a:cubicBezTo>
                    <a:pt x="16237" y="9129"/>
                    <a:pt x="16237" y="9209"/>
                    <a:pt x="16221" y="9289"/>
                  </a:cubicBezTo>
                  <a:lnTo>
                    <a:pt x="594" y="9289"/>
                  </a:lnTo>
                  <a:lnTo>
                    <a:pt x="594" y="9049"/>
                  </a:lnTo>
                  <a:lnTo>
                    <a:pt x="594" y="3546"/>
                  </a:lnTo>
                  <a:cubicBezTo>
                    <a:pt x="594" y="1925"/>
                    <a:pt x="1910" y="594"/>
                    <a:pt x="3546" y="594"/>
                  </a:cubicBezTo>
                  <a:close/>
                  <a:moveTo>
                    <a:pt x="16124" y="9883"/>
                  </a:moveTo>
                  <a:cubicBezTo>
                    <a:pt x="15755" y="11102"/>
                    <a:pt x="14632" y="11985"/>
                    <a:pt x="13285" y="11985"/>
                  </a:cubicBezTo>
                  <a:lnTo>
                    <a:pt x="3546" y="11985"/>
                  </a:lnTo>
                  <a:cubicBezTo>
                    <a:pt x="2199" y="11985"/>
                    <a:pt x="1076" y="11102"/>
                    <a:pt x="723" y="9883"/>
                  </a:cubicBezTo>
                  <a:close/>
                  <a:moveTo>
                    <a:pt x="9948" y="12594"/>
                  </a:moveTo>
                  <a:lnTo>
                    <a:pt x="9948" y="13637"/>
                  </a:lnTo>
                  <a:lnTo>
                    <a:pt x="6899" y="13637"/>
                  </a:lnTo>
                  <a:lnTo>
                    <a:pt x="6899" y="12594"/>
                  </a:lnTo>
                  <a:close/>
                  <a:moveTo>
                    <a:pt x="3546" y="0"/>
                  </a:moveTo>
                  <a:cubicBezTo>
                    <a:pt x="1573" y="0"/>
                    <a:pt x="1" y="1589"/>
                    <a:pt x="1" y="3546"/>
                  </a:cubicBezTo>
                  <a:lnTo>
                    <a:pt x="1" y="9049"/>
                  </a:lnTo>
                  <a:cubicBezTo>
                    <a:pt x="1" y="9177"/>
                    <a:pt x="17" y="9321"/>
                    <a:pt x="17" y="9466"/>
                  </a:cubicBezTo>
                  <a:cubicBezTo>
                    <a:pt x="1" y="9498"/>
                    <a:pt x="1" y="9546"/>
                    <a:pt x="1" y="9578"/>
                  </a:cubicBezTo>
                  <a:cubicBezTo>
                    <a:pt x="1" y="9658"/>
                    <a:pt x="33" y="9723"/>
                    <a:pt x="81" y="9787"/>
                  </a:cubicBezTo>
                  <a:cubicBezTo>
                    <a:pt x="418" y="11391"/>
                    <a:pt x="1846" y="12594"/>
                    <a:pt x="3546" y="12594"/>
                  </a:cubicBezTo>
                  <a:lnTo>
                    <a:pt x="6290" y="12594"/>
                  </a:lnTo>
                  <a:lnTo>
                    <a:pt x="6290" y="13717"/>
                  </a:lnTo>
                  <a:lnTo>
                    <a:pt x="5263" y="13717"/>
                  </a:lnTo>
                  <a:cubicBezTo>
                    <a:pt x="5103" y="13717"/>
                    <a:pt x="4974" y="13846"/>
                    <a:pt x="4974" y="14022"/>
                  </a:cubicBezTo>
                  <a:cubicBezTo>
                    <a:pt x="4974" y="14183"/>
                    <a:pt x="5103" y="14311"/>
                    <a:pt x="5263" y="14311"/>
                  </a:cubicBezTo>
                  <a:lnTo>
                    <a:pt x="11568" y="14311"/>
                  </a:lnTo>
                  <a:cubicBezTo>
                    <a:pt x="11728" y="14311"/>
                    <a:pt x="11873" y="14183"/>
                    <a:pt x="11873" y="14022"/>
                  </a:cubicBezTo>
                  <a:cubicBezTo>
                    <a:pt x="11873" y="13846"/>
                    <a:pt x="11728" y="13717"/>
                    <a:pt x="11568" y="13717"/>
                  </a:cubicBezTo>
                  <a:lnTo>
                    <a:pt x="10541" y="13717"/>
                  </a:lnTo>
                  <a:lnTo>
                    <a:pt x="10541" y="12594"/>
                  </a:lnTo>
                  <a:lnTo>
                    <a:pt x="13285" y="12594"/>
                  </a:lnTo>
                  <a:cubicBezTo>
                    <a:pt x="15001" y="12594"/>
                    <a:pt x="16413" y="11391"/>
                    <a:pt x="16766" y="9787"/>
                  </a:cubicBezTo>
                  <a:cubicBezTo>
                    <a:pt x="16798" y="9723"/>
                    <a:pt x="16846" y="9658"/>
                    <a:pt x="16846" y="9578"/>
                  </a:cubicBezTo>
                  <a:cubicBezTo>
                    <a:pt x="16846" y="9546"/>
                    <a:pt x="16846" y="9498"/>
                    <a:pt x="16814" y="9466"/>
                  </a:cubicBezTo>
                  <a:cubicBezTo>
                    <a:pt x="16846" y="9321"/>
                    <a:pt x="16846" y="9177"/>
                    <a:pt x="16846" y="9049"/>
                  </a:cubicBezTo>
                  <a:lnTo>
                    <a:pt x="16846" y="3546"/>
                  </a:lnTo>
                  <a:cubicBezTo>
                    <a:pt x="16846" y="1589"/>
                    <a:pt x="15258" y="0"/>
                    <a:pt x="1328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6515125" y="2850675"/>
              <a:ext cx="26075" cy="26100"/>
            </a:xfrm>
            <a:custGeom>
              <a:avLst/>
              <a:gdLst/>
              <a:ahLst/>
              <a:cxnLst/>
              <a:rect l="l" t="t" r="r" b="b"/>
              <a:pathLst>
                <a:path w="1043" h="1044" extrusionOk="0">
                  <a:moveTo>
                    <a:pt x="513" y="0"/>
                  </a:moveTo>
                  <a:cubicBezTo>
                    <a:pt x="241" y="0"/>
                    <a:pt x="0" y="241"/>
                    <a:pt x="0" y="514"/>
                  </a:cubicBezTo>
                  <a:cubicBezTo>
                    <a:pt x="0" y="802"/>
                    <a:pt x="241" y="1043"/>
                    <a:pt x="513" y="1043"/>
                  </a:cubicBezTo>
                  <a:cubicBezTo>
                    <a:pt x="802" y="1043"/>
                    <a:pt x="1043" y="802"/>
                    <a:pt x="1043" y="514"/>
                  </a:cubicBezTo>
                  <a:cubicBezTo>
                    <a:pt x="1043" y="241"/>
                    <a:pt x="818" y="0"/>
                    <a:pt x="51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2570025" y="3909625"/>
              <a:ext cx="48550" cy="30425"/>
            </a:xfrm>
            <a:custGeom>
              <a:avLst/>
              <a:gdLst/>
              <a:ahLst/>
              <a:cxnLst/>
              <a:rect l="l" t="t" r="r" b="b"/>
              <a:pathLst>
                <a:path w="1942" h="1217" extrusionOk="0">
                  <a:moveTo>
                    <a:pt x="597" y="1"/>
                  </a:moveTo>
                  <a:cubicBezTo>
                    <a:pt x="522" y="1"/>
                    <a:pt x="445" y="34"/>
                    <a:pt x="386" y="93"/>
                  </a:cubicBezTo>
                  <a:cubicBezTo>
                    <a:pt x="177" y="318"/>
                    <a:pt x="33" y="735"/>
                    <a:pt x="1" y="1216"/>
                  </a:cubicBezTo>
                  <a:lnTo>
                    <a:pt x="594" y="1216"/>
                  </a:lnTo>
                  <a:cubicBezTo>
                    <a:pt x="626" y="1120"/>
                    <a:pt x="626" y="1024"/>
                    <a:pt x="642" y="944"/>
                  </a:cubicBezTo>
                  <a:cubicBezTo>
                    <a:pt x="723" y="1024"/>
                    <a:pt x="819" y="1120"/>
                    <a:pt x="947" y="1216"/>
                  </a:cubicBezTo>
                  <a:lnTo>
                    <a:pt x="1942" y="1216"/>
                  </a:lnTo>
                  <a:cubicBezTo>
                    <a:pt x="1027" y="639"/>
                    <a:pt x="883" y="254"/>
                    <a:pt x="883" y="254"/>
                  </a:cubicBezTo>
                  <a:cubicBezTo>
                    <a:pt x="867" y="125"/>
                    <a:pt x="787" y="61"/>
                    <a:pt x="674" y="13"/>
                  </a:cubicBezTo>
                  <a:cubicBezTo>
                    <a:pt x="650" y="5"/>
                    <a:pt x="624" y="1"/>
                    <a:pt x="597"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2703200" y="3901525"/>
              <a:ext cx="163250" cy="39725"/>
            </a:xfrm>
            <a:custGeom>
              <a:avLst/>
              <a:gdLst/>
              <a:ahLst/>
              <a:cxnLst/>
              <a:rect l="l" t="t" r="r" b="b"/>
              <a:pathLst>
                <a:path w="6530" h="1589" extrusionOk="0">
                  <a:moveTo>
                    <a:pt x="2551" y="0"/>
                  </a:moveTo>
                  <a:cubicBezTo>
                    <a:pt x="1380" y="0"/>
                    <a:pt x="385" y="658"/>
                    <a:pt x="0" y="1588"/>
                  </a:cubicBezTo>
                  <a:lnTo>
                    <a:pt x="658" y="1588"/>
                  </a:lnTo>
                  <a:cubicBezTo>
                    <a:pt x="1011" y="995"/>
                    <a:pt x="1733" y="594"/>
                    <a:pt x="2535" y="594"/>
                  </a:cubicBezTo>
                  <a:cubicBezTo>
                    <a:pt x="3177" y="594"/>
                    <a:pt x="3754" y="834"/>
                    <a:pt x="4171" y="1268"/>
                  </a:cubicBezTo>
                  <a:cubicBezTo>
                    <a:pt x="4220" y="1325"/>
                    <a:pt x="4291" y="1354"/>
                    <a:pt x="4364" y="1354"/>
                  </a:cubicBezTo>
                  <a:cubicBezTo>
                    <a:pt x="4413" y="1354"/>
                    <a:pt x="4463" y="1341"/>
                    <a:pt x="4508" y="1316"/>
                  </a:cubicBezTo>
                  <a:lnTo>
                    <a:pt x="5054" y="1075"/>
                  </a:lnTo>
                  <a:lnTo>
                    <a:pt x="5054" y="1075"/>
                  </a:lnTo>
                  <a:cubicBezTo>
                    <a:pt x="4941" y="1203"/>
                    <a:pt x="4797" y="1316"/>
                    <a:pt x="4701" y="1396"/>
                  </a:cubicBezTo>
                  <a:cubicBezTo>
                    <a:pt x="4637" y="1444"/>
                    <a:pt x="4621" y="1508"/>
                    <a:pt x="4589" y="1556"/>
                  </a:cubicBezTo>
                  <a:lnTo>
                    <a:pt x="6385" y="1556"/>
                  </a:lnTo>
                  <a:cubicBezTo>
                    <a:pt x="6417" y="1476"/>
                    <a:pt x="6466" y="1444"/>
                    <a:pt x="6466" y="1428"/>
                  </a:cubicBezTo>
                  <a:cubicBezTo>
                    <a:pt x="6530" y="1300"/>
                    <a:pt x="6498" y="1155"/>
                    <a:pt x="6417" y="1075"/>
                  </a:cubicBezTo>
                  <a:cubicBezTo>
                    <a:pt x="6362" y="1008"/>
                    <a:pt x="6282" y="980"/>
                    <a:pt x="6196" y="980"/>
                  </a:cubicBezTo>
                  <a:cubicBezTo>
                    <a:pt x="6158" y="980"/>
                    <a:pt x="6119" y="985"/>
                    <a:pt x="6081" y="995"/>
                  </a:cubicBezTo>
                  <a:cubicBezTo>
                    <a:pt x="6016" y="1027"/>
                    <a:pt x="5936" y="1059"/>
                    <a:pt x="5824" y="1107"/>
                  </a:cubicBezTo>
                  <a:cubicBezTo>
                    <a:pt x="5936" y="947"/>
                    <a:pt x="6048" y="786"/>
                    <a:pt x="6081" y="658"/>
                  </a:cubicBezTo>
                  <a:cubicBezTo>
                    <a:pt x="6129" y="546"/>
                    <a:pt x="6129" y="417"/>
                    <a:pt x="6065" y="321"/>
                  </a:cubicBezTo>
                  <a:lnTo>
                    <a:pt x="6065" y="305"/>
                  </a:lnTo>
                  <a:lnTo>
                    <a:pt x="6065" y="273"/>
                  </a:lnTo>
                  <a:cubicBezTo>
                    <a:pt x="6065" y="257"/>
                    <a:pt x="6032" y="241"/>
                    <a:pt x="6016" y="241"/>
                  </a:cubicBezTo>
                  <a:lnTo>
                    <a:pt x="6016" y="225"/>
                  </a:lnTo>
                  <a:cubicBezTo>
                    <a:pt x="6000" y="193"/>
                    <a:pt x="5984" y="177"/>
                    <a:pt x="5968" y="177"/>
                  </a:cubicBezTo>
                  <a:lnTo>
                    <a:pt x="5936" y="177"/>
                  </a:lnTo>
                  <a:cubicBezTo>
                    <a:pt x="5920" y="177"/>
                    <a:pt x="5920" y="161"/>
                    <a:pt x="5904" y="161"/>
                  </a:cubicBezTo>
                  <a:lnTo>
                    <a:pt x="5760" y="161"/>
                  </a:lnTo>
                  <a:cubicBezTo>
                    <a:pt x="5744" y="161"/>
                    <a:pt x="5744" y="161"/>
                    <a:pt x="5712" y="177"/>
                  </a:cubicBezTo>
                  <a:lnTo>
                    <a:pt x="5696" y="177"/>
                  </a:lnTo>
                  <a:lnTo>
                    <a:pt x="4941" y="497"/>
                  </a:lnTo>
                  <a:lnTo>
                    <a:pt x="4476" y="706"/>
                  </a:lnTo>
                  <a:cubicBezTo>
                    <a:pt x="3979" y="241"/>
                    <a:pt x="3289" y="0"/>
                    <a:pt x="2551"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895100" y="2737150"/>
              <a:ext cx="308850" cy="253525"/>
            </a:xfrm>
            <a:custGeom>
              <a:avLst/>
              <a:gdLst/>
              <a:ahLst/>
              <a:cxnLst/>
              <a:rect l="l" t="t" r="r" b="b"/>
              <a:pathLst>
                <a:path w="12354" h="10141" extrusionOk="0">
                  <a:moveTo>
                    <a:pt x="8327" y="562"/>
                  </a:moveTo>
                  <a:cubicBezTo>
                    <a:pt x="8968" y="562"/>
                    <a:pt x="9562" y="803"/>
                    <a:pt x="9979" y="1220"/>
                  </a:cubicBezTo>
                  <a:cubicBezTo>
                    <a:pt x="10029" y="1289"/>
                    <a:pt x="10102" y="1322"/>
                    <a:pt x="10178" y="1322"/>
                  </a:cubicBezTo>
                  <a:cubicBezTo>
                    <a:pt x="10225" y="1322"/>
                    <a:pt x="10273" y="1309"/>
                    <a:pt x="10316" y="1284"/>
                  </a:cubicBezTo>
                  <a:lnTo>
                    <a:pt x="10862" y="1044"/>
                  </a:lnTo>
                  <a:lnTo>
                    <a:pt x="10862" y="1044"/>
                  </a:lnTo>
                  <a:cubicBezTo>
                    <a:pt x="10733" y="1172"/>
                    <a:pt x="10605" y="1284"/>
                    <a:pt x="10493" y="1365"/>
                  </a:cubicBezTo>
                  <a:cubicBezTo>
                    <a:pt x="10444" y="1413"/>
                    <a:pt x="10396" y="1493"/>
                    <a:pt x="10396" y="1557"/>
                  </a:cubicBezTo>
                  <a:lnTo>
                    <a:pt x="10396" y="1589"/>
                  </a:lnTo>
                  <a:cubicBezTo>
                    <a:pt x="10380" y="1669"/>
                    <a:pt x="10396" y="1766"/>
                    <a:pt x="10461" y="1830"/>
                  </a:cubicBezTo>
                  <a:cubicBezTo>
                    <a:pt x="10525" y="1894"/>
                    <a:pt x="10605" y="1926"/>
                    <a:pt x="10685" y="1942"/>
                  </a:cubicBezTo>
                  <a:cubicBezTo>
                    <a:pt x="10701" y="1942"/>
                    <a:pt x="10894" y="1942"/>
                    <a:pt x="11166" y="1894"/>
                  </a:cubicBezTo>
                  <a:lnTo>
                    <a:pt x="11166" y="1894"/>
                  </a:lnTo>
                  <a:lnTo>
                    <a:pt x="11134" y="1910"/>
                  </a:lnTo>
                  <a:cubicBezTo>
                    <a:pt x="10878" y="2167"/>
                    <a:pt x="10717" y="2295"/>
                    <a:pt x="10653" y="2327"/>
                  </a:cubicBezTo>
                  <a:cubicBezTo>
                    <a:pt x="10541" y="2375"/>
                    <a:pt x="10461" y="2472"/>
                    <a:pt x="10461" y="2616"/>
                  </a:cubicBezTo>
                  <a:cubicBezTo>
                    <a:pt x="10364" y="5921"/>
                    <a:pt x="8214" y="9290"/>
                    <a:pt x="4300" y="9515"/>
                  </a:cubicBezTo>
                  <a:cubicBezTo>
                    <a:pt x="4239" y="9517"/>
                    <a:pt x="4179" y="9518"/>
                    <a:pt x="4118" y="9518"/>
                  </a:cubicBezTo>
                  <a:cubicBezTo>
                    <a:pt x="3260" y="9518"/>
                    <a:pt x="2379" y="9305"/>
                    <a:pt x="1540" y="8841"/>
                  </a:cubicBezTo>
                  <a:cubicBezTo>
                    <a:pt x="2375" y="8841"/>
                    <a:pt x="3225" y="8552"/>
                    <a:pt x="3963" y="7959"/>
                  </a:cubicBezTo>
                  <a:cubicBezTo>
                    <a:pt x="4059" y="7910"/>
                    <a:pt x="4107" y="7782"/>
                    <a:pt x="4075" y="7670"/>
                  </a:cubicBezTo>
                  <a:cubicBezTo>
                    <a:pt x="4059" y="7541"/>
                    <a:pt x="3979" y="7461"/>
                    <a:pt x="3867" y="7429"/>
                  </a:cubicBezTo>
                  <a:cubicBezTo>
                    <a:pt x="3305" y="7269"/>
                    <a:pt x="2230" y="6819"/>
                    <a:pt x="1941" y="6322"/>
                  </a:cubicBezTo>
                  <a:lnTo>
                    <a:pt x="2663" y="6306"/>
                  </a:lnTo>
                  <a:cubicBezTo>
                    <a:pt x="2792" y="6306"/>
                    <a:pt x="2920" y="6178"/>
                    <a:pt x="2936" y="6033"/>
                  </a:cubicBezTo>
                  <a:cubicBezTo>
                    <a:pt x="2952" y="5905"/>
                    <a:pt x="2872" y="5761"/>
                    <a:pt x="2744" y="5728"/>
                  </a:cubicBezTo>
                  <a:cubicBezTo>
                    <a:pt x="2551" y="5664"/>
                    <a:pt x="2054" y="5488"/>
                    <a:pt x="1781" y="5215"/>
                  </a:cubicBezTo>
                  <a:cubicBezTo>
                    <a:pt x="1348" y="4830"/>
                    <a:pt x="1091" y="4397"/>
                    <a:pt x="1011" y="4060"/>
                  </a:cubicBezTo>
                  <a:cubicBezTo>
                    <a:pt x="1027" y="4060"/>
                    <a:pt x="1059" y="4076"/>
                    <a:pt x="1075" y="4076"/>
                  </a:cubicBezTo>
                  <a:cubicBezTo>
                    <a:pt x="1428" y="4188"/>
                    <a:pt x="1781" y="4188"/>
                    <a:pt x="1797" y="4188"/>
                  </a:cubicBezTo>
                  <a:cubicBezTo>
                    <a:pt x="1909" y="4188"/>
                    <a:pt x="2038" y="4108"/>
                    <a:pt x="2070" y="3980"/>
                  </a:cubicBezTo>
                  <a:cubicBezTo>
                    <a:pt x="2118" y="3851"/>
                    <a:pt x="2070" y="3707"/>
                    <a:pt x="1957" y="3627"/>
                  </a:cubicBezTo>
                  <a:cubicBezTo>
                    <a:pt x="1797" y="3514"/>
                    <a:pt x="1332" y="3129"/>
                    <a:pt x="1187" y="2776"/>
                  </a:cubicBezTo>
                  <a:cubicBezTo>
                    <a:pt x="1011" y="2263"/>
                    <a:pt x="1011" y="1669"/>
                    <a:pt x="1107" y="1284"/>
                  </a:cubicBezTo>
                  <a:lnTo>
                    <a:pt x="1107" y="1284"/>
                  </a:lnTo>
                  <a:cubicBezTo>
                    <a:pt x="1412" y="1605"/>
                    <a:pt x="1957" y="2071"/>
                    <a:pt x="2984" y="2568"/>
                  </a:cubicBezTo>
                  <a:cubicBezTo>
                    <a:pt x="4027" y="3097"/>
                    <a:pt x="5086" y="3418"/>
                    <a:pt x="5920" y="3466"/>
                  </a:cubicBezTo>
                  <a:cubicBezTo>
                    <a:pt x="5968" y="3498"/>
                    <a:pt x="5984" y="3498"/>
                    <a:pt x="6033" y="3498"/>
                  </a:cubicBezTo>
                  <a:cubicBezTo>
                    <a:pt x="6193" y="3498"/>
                    <a:pt x="6321" y="3354"/>
                    <a:pt x="6321" y="3178"/>
                  </a:cubicBezTo>
                  <a:cubicBezTo>
                    <a:pt x="6321" y="3129"/>
                    <a:pt x="6321" y="3065"/>
                    <a:pt x="6305" y="3033"/>
                  </a:cubicBezTo>
                  <a:cubicBezTo>
                    <a:pt x="6273" y="2873"/>
                    <a:pt x="6225" y="2568"/>
                    <a:pt x="6225" y="2375"/>
                  </a:cubicBezTo>
                  <a:cubicBezTo>
                    <a:pt x="6225" y="1381"/>
                    <a:pt x="7172" y="562"/>
                    <a:pt x="8327" y="562"/>
                  </a:cubicBezTo>
                  <a:close/>
                  <a:moveTo>
                    <a:pt x="8391" y="1"/>
                  </a:moveTo>
                  <a:cubicBezTo>
                    <a:pt x="6915" y="1"/>
                    <a:pt x="5696" y="1092"/>
                    <a:pt x="5696" y="2407"/>
                  </a:cubicBezTo>
                  <a:cubicBezTo>
                    <a:pt x="5696" y="2536"/>
                    <a:pt x="5696" y="2696"/>
                    <a:pt x="5712" y="2873"/>
                  </a:cubicBezTo>
                  <a:cubicBezTo>
                    <a:pt x="5006" y="2776"/>
                    <a:pt x="4123" y="2488"/>
                    <a:pt x="3289" y="2071"/>
                  </a:cubicBezTo>
                  <a:cubicBezTo>
                    <a:pt x="1605" y="1236"/>
                    <a:pt x="1396" y="627"/>
                    <a:pt x="1396" y="627"/>
                  </a:cubicBezTo>
                  <a:cubicBezTo>
                    <a:pt x="1380" y="514"/>
                    <a:pt x="1300" y="434"/>
                    <a:pt x="1203" y="386"/>
                  </a:cubicBezTo>
                  <a:cubicBezTo>
                    <a:pt x="1174" y="378"/>
                    <a:pt x="1145" y="374"/>
                    <a:pt x="1117" y="374"/>
                  </a:cubicBezTo>
                  <a:cubicBezTo>
                    <a:pt x="1035" y="374"/>
                    <a:pt x="958" y="407"/>
                    <a:pt x="899" y="466"/>
                  </a:cubicBezTo>
                  <a:cubicBezTo>
                    <a:pt x="514" y="883"/>
                    <a:pt x="337" y="2055"/>
                    <a:pt x="674" y="3001"/>
                  </a:cubicBezTo>
                  <a:cubicBezTo>
                    <a:pt x="722" y="3097"/>
                    <a:pt x="754" y="3194"/>
                    <a:pt x="818" y="3290"/>
                  </a:cubicBezTo>
                  <a:lnTo>
                    <a:pt x="690" y="3290"/>
                  </a:lnTo>
                  <a:cubicBezTo>
                    <a:pt x="594" y="3322"/>
                    <a:pt x="514" y="3370"/>
                    <a:pt x="498" y="3482"/>
                  </a:cubicBezTo>
                  <a:cubicBezTo>
                    <a:pt x="241" y="4140"/>
                    <a:pt x="754" y="5087"/>
                    <a:pt x="1412" y="5680"/>
                  </a:cubicBezTo>
                  <a:cubicBezTo>
                    <a:pt x="1444" y="5696"/>
                    <a:pt x="1476" y="5745"/>
                    <a:pt x="1524" y="5761"/>
                  </a:cubicBezTo>
                  <a:cubicBezTo>
                    <a:pt x="1396" y="5809"/>
                    <a:pt x="1316" y="5905"/>
                    <a:pt x="1316" y="6017"/>
                  </a:cubicBezTo>
                  <a:cubicBezTo>
                    <a:pt x="1252" y="6932"/>
                    <a:pt x="2407" y="7525"/>
                    <a:pt x="3145" y="7814"/>
                  </a:cubicBezTo>
                  <a:cubicBezTo>
                    <a:pt x="2647" y="8087"/>
                    <a:pt x="2102" y="8247"/>
                    <a:pt x="1556" y="8247"/>
                  </a:cubicBezTo>
                  <a:cubicBezTo>
                    <a:pt x="1171" y="8247"/>
                    <a:pt x="770" y="8183"/>
                    <a:pt x="417" y="8087"/>
                  </a:cubicBezTo>
                  <a:cubicBezTo>
                    <a:pt x="388" y="8080"/>
                    <a:pt x="360" y="8077"/>
                    <a:pt x="331" y="8077"/>
                  </a:cubicBezTo>
                  <a:cubicBezTo>
                    <a:pt x="218" y="8077"/>
                    <a:pt x="112" y="8129"/>
                    <a:pt x="48" y="8231"/>
                  </a:cubicBezTo>
                  <a:cubicBezTo>
                    <a:pt x="0" y="8344"/>
                    <a:pt x="16" y="8504"/>
                    <a:pt x="129" y="8616"/>
                  </a:cubicBezTo>
                  <a:cubicBezTo>
                    <a:pt x="1332" y="9595"/>
                    <a:pt x="2728" y="10140"/>
                    <a:pt x="4091" y="10140"/>
                  </a:cubicBezTo>
                  <a:lnTo>
                    <a:pt x="4364" y="10140"/>
                  </a:lnTo>
                  <a:cubicBezTo>
                    <a:pt x="8535" y="9900"/>
                    <a:pt x="10878" y="6322"/>
                    <a:pt x="11070" y="2873"/>
                  </a:cubicBezTo>
                  <a:cubicBezTo>
                    <a:pt x="11182" y="2793"/>
                    <a:pt x="11343" y="2648"/>
                    <a:pt x="11584" y="2407"/>
                  </a:cubicBezTo>
                  <a:cubicBezTo>
                    <a:pt x="12017" y="1974"/>
                    <a:pt x="12289" y="1493"/>
                    <a:pt x="12289" y="1477"/>
                  </a:cubicBezTo>
                  <a:cubicBezTo>
                    <a:pt x="12354" y="1349"/>
                    <a:pt x="12322" y="1204"/>
                    <a:pt x="12241" y="1124"/>
                  </a:cubicBezTo>
                  <a:cubicBezTo>
                    <a:pt x="12185" y="1057"/>
                    <a:pt x="12106" y="1029"/>
                    <a:pt x="12020" y="1029"/>
                  </a:cubicBezTo>
                  <a:cubicBezTo>
                    <a:pt x="11982" y="1029"/>
                    <a:pt x="11943" y="1034"/>
                    <a:pt x="11904" y="1044"/>
                  </a:cubicBezTo>
                  <a:cubicBezTo>
                    <a:pt x="11840" y="1076"/>
                    <a:pt x="11760" y="1108"/>
                    <a:pt x="11648" y="1156"/>
                  </a:cubicBezTo>
                  <a:cubicBezTo>
                    <a:pt x="11760" y="996"/>
                    <a:pt x="11872" y="835"/>
                    <a:pt x="11904" y="707"/>
                  </a:cubicBezTo>
                  <a:cubicBezTo>
                    <a:pt x="11953" y="595"/>
                    <a:pt x="11953" y="466"/>
                    <a:pt x="11888" y="370"/>
                  </a:cubicBezTo>
                  <a:lnTo>
                    <a:pt x="11888" y="354"/>
                  </a:lnTo>
                  <a:lnTo>
                    <a:pt x="11888" y="322"/>
                  </a:lnTo>
                  <a:cubicBezTo>
                    <a:pt x="11888" y="322"/>
                    <a:pt x="11888" y="306"/>
                    <a:pt x="11872" y="306"/>
                  </a:cubicBezTo>
                  <a:cubicBezTo>
                    <a:pt x="11872" y="306"/>
                    <a:pt x="11872" y="290"/>
                    <a:pt x="11840" y="290"/>
                  </a:cubicBezTo>
                  <a:lnTo>
                    <a:pt x="11840" y="274"/>
                  </a:lnTo>
                  <a:lnTo>
                    <a:pt x="11824" y="242"/>
                  </a:lnTo>
                  <a:lnTo>
                    <a:pt x="11808" y="226"/>
                  </a:lnTo>
                  <a:cubicBezTo>
                    <a:pt x="11792" y="210"/>
                    <a:pt x="11760" y="210"/>
                    <a:pt x="11728" y="193"/>
                  </a:cubicBezTo>
                  <a:cubicBezTo>
                    <a:pt x="11712" y="193"/>
                    <a:pt x="11680" y="193"/>
                    <a:pt x="11664" y="161"/>
                  </a:cubicBezTo>
                  <a:lnTo>
                    <a:pt x="11600" y="161"/>
                  </a:lnTo>
                  <a:cubicBezTo>
                    <a:pt x="11584" y="161"/>
                    <a:pt x="11584" y="161"/>
                    <a:pt x="11568" y="193"/>
                  </a:cubicBezTo>
                  <a:lnTo>
                    <a:pt x="11551" y="193"/>
                  </a:lnTo>
                  <a:lnTo>
                    <a:pt x="10781" y="514"/>
                  </a:lnTo>
                  <a:lnTo>
                    <a:pt x="10316" y="707"/>
                  </a:lnTo>
                  <a:cubicBezTo>
                    <a:pt x="9819" y="242"/>
                    <a:pt x="9145" y="1"/>
                    <a:pt x="8391"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6675550" y="3160300"/>
              <a:ext cx="240675" cy="196575"/>
            </a:xfrm>
            <a:custGeom>
              <a:avLst/>
              <a:gdLst/>
              <a:ahLst/>
              <a:cxnLst/>
              <a:rect l="l" t="t" r="r" b="b"/>
              <a:pathLst>
                <a:path w="9627" h="7863" extrusionOk="0">
                  <a:moveTo>
                    <a:pt x="6498" y="546"/>
                  </a:moveTo>
                  <a:cubicBezTo>
                    <a:pt x="6963" y="546"/>
                    <a:pt x="7397" y="723"/>
                    <a:pt x="7701" y="1028"/>
                  </a:cubicBezTo>
                  <a:cubicBezTo>
                    <a:pt x="7753" y="1089"/>
                    <a:pt x="7831" y="1118"/>
                    <a:pt x="7909" y="1118"/>
                  </a:cubicBezTo>
                  <a:cubicBezTo>
                    <a:pt x="7954" y="1118"/>
                    <a:pt x="7998" y="1109"/>
                    <a:pt x="8038" y="1092"/>
                  </a:cubicBezTo>
                  <a:lnTo>
                    <a:pt x="8070" y="1092"/>
                  </a:lnTo>
                  <a:cubicBezTo>
                    <a:pt x="8022" y="1124"/>
                    <a:pt x="8006" y="1172"/>
                    <a:pt x="8006" y="1220"/>
                  </a:cubicBezTo>
                  <a:lnTo>
                    <a:pt x="8006" y="1268"/>
                  </a:lnTo>
                  <a:cubicBezTo>
                    <a:pt x="7990" y="1348"/>
                    <a:pt x="8006" y="1445"/>
                    <a:pt x="8070" y="1509"/>
                  </a:cubicBezTo>
                  <a:cubicBezTo>
                    <a:pt x="8118" y="1573"/>
                    <a:pt x="8199" y="1605"/>
                    <a:pt x="8279" y="1621"/>
                  </a:cubicBezTo>
                  <a:lnTo>
                    <a:pt x="8439" y="1621"/>
                  </a:lnTo>
                  <a:cubicBezTo>
                    <a:pt x="8327" y="1717"/>
                    <a:pt x="8263" y="1766"/>
                    <a:pt x="8231" y="1798"/>
                  </a:cubicBezTo>
                  <a:cubicBezTo>
                    <a:pt x="8102" y="1830"/>
                    <a:pt x="8022" y="1926"/>
                    <a:pt x="8022" y="2070"/>
                  </a:cubicBezTo>
                  <a:cubicBezTo>
                    <a:pt x="7942" y="4525"/>
                    <a:pt x="6322" y="7060"/>
                    <a:pt x="3386" y="7220"/>
                  </a:cubicBezTo>
                  <a:cubicBezTo>
                    <a:pt x="3310" y="7227"/>
                    <a:pt x="3233" y="7230"/>
                    <a:pt x="3156" y="7230"/>
                  </a:cubicBezTo>
                  <a:cubicBezTo>
                    <a:pt x="2629" y="7230"/>
                    <a:pt x="2077" y="7089"/>
                    <a:pt x="1573" y="6851"/>
                  </a:cubicBezTo>
                  <a:cubicBezTo>
                    <a:pt x="2134" y="6787"/>
                    <a:pt x="2696" y="6563"/>
                    <a:pt x="3193" y="6161"/>
                  </a:cubicBezTo>
                  <a:cubicBezTo>
                    <a:pt x="3289" y="6097"/>
                    <a:pt x="3338" y="5985"/>
                    <a:pt x="3305" y="5857"/>
                  </a:cubicBezTo>
                  <a:cubicBezTo>
                    <a:pt x="3289" y="5744"/>
                    <a:pt x="3209" y="5664"/>
                    <a:pt x="3097" y="5616"/>
                  </a:cubicBezTo>
                  <a:cubicBezTo>
                    <a:pt x="2632" y="5504"/>
                    <a:pt x="2006" y="5215"/>
                    <a:pt x="1749" y="4926"/>
                  </a:cubicBezTo>
                  <a:lnTo>
                    <a:pt x="2166" y="4894"/>
                  </a:lnTo>
                  <a:cubicBezTo>
                    <a:pt x="2311" y="4894"/>
                    <a:pt x="2423" y="4782"/>
                    <a:pt x="2455" y="4637"/>
                  </a:cubicBezTo>
                  <a:cubicBezTo>
                    <a:pt x="2471" y="4493"/>
                    <a:pt x="2391" y="4365"/>
                    <a:pt x="2247" y="4316"/>
                  </a:cubicBezTo>
                  <a:cubicBezTo>
                    <a:pt x="2102" y="4284"/>
                    <a:pt x="1733" y="4140"/>
                    <a:pt x="1541" y="3947"/>
                  </a:cubicBezTo>
                  <a:cubicBezTo>
                    <a:pt x="1284" y="3723"/>
                    <a:pt x="1107" y="3450"/>
                    <a:pt x="1027" y="3226"/>
                  </a:cubicBezTo>
                  <a:lnTo>
                    <a:pt x="1027" y="3226"/>
                  </a:lnTo>
                  <a:cubicBezTo>
                    <a:pt x="1268" y="3290"/>
                    <a:pt x="1493" y="3290"/>
                    <a:pt x="1509" y="3290"/>
                  </a:cubicBezTo>
                  <a:cubicBezTo>
                    <a:pt x="1621" y="3290"/>
                    <a:pt x="1749" y="3209"/>
                    <a:pt x="1781" y="3065"/>
                  </a:cubicBezTo>
                  <a:cubicBezTo>
                    <a:pt x="1829" y="2953"/>
                    <a:pt x="1781" y="2808"/>
                    <a:pt x="1669" y="2728"/>
                  </a:cubicBezTo>
                  <a:cubicBezTo>
                    <a:pt x="1541" y="2648"/>
                    <a:pt x="1204" y="2375"/>
                    <a:pt x="1107" y="2086"/>
                  </a:cubicBezTo>
                  <a:cubicBezTo>
                    <a:pt x="979" y="1766"/>
                    <a:pt x="979" y="1413"/>
                    <a:pt x="1027" y="1124"/>
                  </a:cubicBezTo>
                  <a:lnTo>
                    <a:pt x="1027" y="1124"/>
                  </a:lnTo>
                  <a:cubicBezTo>
                    <a:pt x="1268" y="1364"/>
                    <a:pt x="1685" y="1685"/>
                    <a:pt x="2375" y="2022"/>
                  </a:cubicBezTo>
                  <a:cubicBezTo>
                    <a:pt x="3177" y="2423"/>
                    <a:pt x="3995" y="2696"/>
                    <a:pt x="4637" y="2728"/>
                  </a:cubicBezTo>
                  <a:cubicBezTo>
                    <a:pt x="4669" y="2744"/>
                    <a:pt x="4701" y="2744"/>
                    <a:pt x="4733" y="2744"/>
                  </a:cubicBezTo>
                  <a:cubicBezTo>
                    <a:pt x="4894" y="2744"/>
                    <a:pt x="5038" y="2616"/>
                    <a:pt x="5038" y="2455"/>
                  </a:cubicBezTo>
                  <a:cubicBezTo>
                    <a:pt x="5038" y="2407"/>
                    <a:pt x="5038" y="2375"/>
                    <a:pt x="5022" y="2327"/>
                  </a:cubicBezTo>
                  <a:cubicBezTo>
                    <a:pt x="4974" y="2231"/>
                    <a:pt x="4958" y="1990"/>
                    <a:pt x="4958" y="1846"/>
                  </a:cubicBezTo>
                  <a:cubicBezTo>
                    <a:pt x="4958" y="1124"/>
                    <a:pt x="5632" y="546"/>
                    <a:pt x="6498" y="546"/>
                  </a:cubicBezTo>
                  <a:close/>
                  <a:moveTo>
                    <a:pt x="6514" y="1"/>
                  </a:moveTo>
                  <a:cubicBezTo>
                    <a:pt x="5343" y="1"/>
                    <a:pt x="4380" y="867"/>
                    <a:pt x="4380" y="1910"/>
                  </a:cubicBezTo>
                  <a:cubicBezTo>
                    <a:pt x="4380" y="1974"/>
                    <a:pt x="4380" y="2070"/>
                    <a:pt x="4396" y="2167"/>
                  </a:cubicBezTo>
                  <a:cubicBezTo>
                    <a:pt x="3867" y="2086"/>
                    <a:pt x="3257" y="1862"/>
                    <a:pt x="2648" y="1573"/>
                  </a:cubicBezTo>
                  <a:cubicBezTo>
                    <a:pt x="1509" y="979"/>
                    <a:pt x="1284" y="578"/>
                    <a:pt x="1252" y="498"/>
                  </a:cubicBezTo>
                  <a:cubicBezTo>
                    <a:pt x="1252" y="386"/>
                    <a:pt x="1172" y="306"/>
                    <a:pt x="1043" y="258"/>
                  </a:cubicBezTo>
                  <a:cubicBezTo>
                    <a:pt x="1016" y="250"/>
                    <a:pt x="988" y="246"/>
                    <a:pt x="960" y="246"/>
                  </a:cubicBezTo>
                  <a:cubicBezTo>
                    <a:pt x="872" y="246"/>
                    <a:pt x="783" y="285"/>
                    <a:pt x="722" y="370"/>
                  </a:cubicBezTo>
                  <a:cubicBezTo>
                    <a:pt x="386" y="723"/>
                    <a:pt x="305" y="1685"/>
                    <a:pt x="546" y="2375"/>
                  </a:cubicBezTo>
                  <a:cubicBezTo>
                    <a:pt x="562" y="2407"/>
                    <a:pt x="578" y="2471"/>
                    <a:pt x="610" y="2504"/>
                  </a:cubicBezTo>
                  <a:cubicBezTo>
                    <a:pt x="530" y="2536"/>
                    <a:pt x="450" y="2584"/>
                    <a:pt x="402" y="2696"/>
                  </a:cubicBezTo>
                  <a:cubicBezTo>
                    <a:pt x="177" y="3226"/>
                    <a:pt x="610" y="3980"/>
                    <a:pt x="1124" y="4461"/>
                  </a:cubicBezTo>
                  <a:cubicBezTo>
                    <a:pt x="1059" y="4509"/>
                    <a:pt x="1027" y="4573"/>
                    <a:pt x="1027" y="4653"/>
                  </a:cubicBezTo>
                  <a:cubicBezTo>
                    <a:pt x="979" y="5343"/>
                    <a:pt x="1749" y="5776"/>
                    <a:pt x="2327" y="6033"/>
                  </a:cubicBezTo>
                  <a:cubicBezTo>
                    <a:pt x="1968" y="6208"/>
                    <a:pt x="1599" y="6288"/>
                    <a:pt x="1231" y="6288"/>
                  </a:cubicBezTo>
                  <a:cubicBezTo>
                    <a:pt x="957" y="6288"/>
                    <a:pt x="685" y="6244"/>
                    <a:pt x="418" y="6161"/>
                  </a:cubicBezTo>
                  <a:cubicBezTo>
                    <a:pt x="389" y="6151"/>
                    <a:pt x="359" y="6146"/>
                    <a:pt x="329" y="6146"/>
                  </a:cubicBezTo>
                  <a:cubicBezTo>
                    <a:pt x="228" y="6146"/>
                    <a:pt x="127" y="6206"/>
                    <a:pt x="65" y="6306"/>
                  </a:cubicBezTo>
                  <a:cubicBezTo>
                    <a:pt x="0" y="6418"/>
                    <a:pt x="17" y="6579"/>
                    <a:pt x="145" y="6675"/>
                  </a:cubicBezTo>
                  <a:cubicBezTo>
                    <a:pt x="1059" y="7445"/>
                    <a:pt x="2150" y="7862"/>
                    <a:pt x="3209" y="7862"/>
                  </a:cubicBezTo>
                  <a:lnTo>
                    <a:pt x="3434" y="7862"/>
                  </a:lnTo>
                  <a:cubicBezTo>
                    <a:pt x="6675" y="7702"/>
                    <a:pt x="8487" y="4958"/>
                    <a:pt x="8632" y="2311"/>
                  </a:cubicBezTo>
                  <a:cubicBezTo>
                    <a:pt x="8712" y="2167"/>
                    <a:pt x="8840" y="2070"/>
                    <a:pt x="9001" y="1910"/>
                  </a:cubicBezTo>
                  <a:cubicBezTo>
                    <a:pt x="9354" y="1573"/>
                    <a:pt x="9546" y="1188"/>
                    <a:pt x="9562" y="1172"/>
                  </a:cubicBezTo>
                  <a:cubicBezTo>
                    <a:pt x="9627" y="1044"/>
                    <a:pt x="9611" y="915"/>
                    <a:pt x="9530" y="835"/>
                  </a:cubicBezTo>
                  <a:cubicBezTo>
                    <a:pt x="9472" y="777"/>
                    <a:pt x="9389" y="736"/>
                    <a:pt x="9311" y="736"/>
                  </a:cubicBezTo>
                  <a:cubicBezTo>
                    <a:pt x="9281" y="736"/>
                    <a:pt x="9252" y="742"/>
                    <a:pt x="9225" y="755"/>
                  </a:cubicBezTo>
                  <a:cubicBezTo>
                    <a:pt x="9274" y="691"/>
                    <a:pt x="9290" y="627"/>
                    <a:pt x="9306" y="594"/>
                  </a:cubicBezTo>
                  <a:cubicBezTo>
                    <a:pt x="9354" y="466"/>
                    <a:pt x="9322" y="370"/>
                    <a:pt x="9290" y="274"/>
                  </a:cubicBezTo>
                  <a:cubicBezTo>
                    <a:pt x="9290" y="274"/>
                    <a:pt x="9290" y="241"/>
                    <a:pt x="9274" y="241"/>
                  </a:cubicBezTo>
                  <a:cubicBezTo>
                    <a:pt x="9274" y="225"/>
                    <a:pt x="9242" y="209"/>
                    <a:pt x="9225" y="209"/>
                  </a:cubicBezTo>
                  <a:lnTo>
                    <a:pt x="9209" y="177"/>
                  </a:lnTo>
                  <a:cubicBezTo>
                    <a:pt x="9193" y="161"/>
                    <a:pt x="9161" y="145"/>
                    <a:pt x="9145" y="145"/>
                  </a:cubicBezTo>
                  <a:lnTo>
                    <a:pt x="9129" y="145"/>
                  </a:lnTo>
                  <a:cubicBezTo>
                    <a:pt x="9113" y="145"/>
                    <a:pt x="9113" y="129"/>
                    <a:pt x="9081" y="129"/>
                  </a:cubicBezTo>
                  <a:lnTo>
                    <a:pt x="8953" y="129"/>
                  </a:lnTo>
                  <a:cubicBezTo>
                    <a:pt x="8921" y="129"/>
                    <a:pt x="8921" y="129"/>
                    <a:pt x="8905" y="145"/>
                  </a:cubicBezTo>
                  <a:lnTo>
                    <a:pt x="8889" y="145"/>
                  </a:lnTo>
                  <a:lnTo>
                    <a:pt x="8311" y="386"/>
                  </a:lnTo>
                  <a:lnTo>
                    <a:pt x="8006" y="530"/>
                  </a:lnTo>
                  <a:cubicBezTo>
                    <a:pt x="7605" y="177"/>
                    <a:pt x="7076" y="1"/>
                    <a:pt x="651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6287700" y="3543350"/>
              <a:ext cx="169675" cy="312875"/>
            </a:xfrm>
            <a:custGeom>
              <a:avLst/>
              <a:gdLst/>
              <a:ahLst/>
              <a:cxnLst/>
              <a:rect l="l" t="t" r="r" b="b"/>
              <a:pathLst>
                <a:path w="6787" h="12515" extrusionOk="0">
                  <a:moveTo>
                    <a:pt x="4862" y="562"/>
                  </a:moveTo>
                  <a:cubicBezTo>
                    <a:pt x="5407" y="562"/>
                    <a:pt x="5888" y="594"/>
                    <a:pt x="6209" y="626"/>
                  </a:cubicBezTo>
                  <a:lnTo>
                    <a:pt x="6209" y="1974"/>
                  </a:lnTo>
                  <a:lnTo>
                    <a:pt x="5375" y="1974"/>
                  </a:lnTo>
                  <a:cubicBezTo>
                    <a:pt x="4172" y="1974"/>
                    <a:pt x="4027" y="2728"/>
                    <a:pt x="4027" y="3289"/>
                  </a:cubicBezTo>
                  <a:lnTo>
                    <a:pt x="4027" y="4637"/>
                  </a:lnTo>
                  <a:cubicBezTo>
                    <a:pt x="4027" y="4797"/>
                    <a:pt x="4172" y="4942"/>
                    <a:pt x="4332" y="4942"/>
                  </a:cubicBezTo>
                  <a:lnTo>
                    <a:pt x="6097" y="4942"/>
                  </a:lnTo>
                  <a:lnTo>
                    <a:pt x="5888" y="6466"/>
                  </a:lnTo>
                  <a:lnTo>
                    <a:pt x="4332" y="6466"/>
                  </a:lnTo>
                  <a:cubicBezTo>
                    <a:pt x="4172" y="6466"/>
                    <a:pt x="4027" y="6610"/>
                    <a:pt x="4027" y="6771"/>
                  </a:cubicBezTo>
                  <a:lnTo>
                    <a:pt x="4027" y="11905"/>
                  </a:lnTo>
                  <a:lnTo>
                    <a:pt x="2439" y="11905"/>
                  </a:lnTo>
                  <a:lnTo>
                    <a:pt x="2439" y="6771"/>
                  </a:lnTo>
                  <a:cubicBezTo>
                    <a:pt x="2439" y="6610"/>
                    <a:pt x="2295" y="6466"/>
                    <a:pt x="2134" y="6466"/>
                  </a:cubicBezTo>
                  <a:lnTo>
                    <a:pt x="610" y="6466"/>
                  </a:lnTo>
                  <a:lnTo>
                    <a:pt x="610" y="4942"/>
                  </a:lnTo>
                  <a:lnTo>
                    <a:pt x="2134" y="4942"/>
                  </a:lnTo>
                  <a:cubicBezTo>
                    <a:pt x="2295" y="4942"/>
                    <a:pt x="2439" y="4797"/>
                    <a:pt x="2439" y="4637"/>
                  </a:cubicBezTo>
                  <a:lnTo>
                    <a:pt x="2439" y="3081"/>
                  </a:lnTo>
                  <a:cubicBezTo>
                    <a:pt x="2439" y="1508"/>
                    <a:pt x="3337" y="562"/>
                    <a:pt x="4862" y="562"/>
                  </a:cubicBezTo>
                  <a:close/>
                  <a:moveTo>
                    <a:pt x="4846" y="0"/>
                  </a:moveTo>
                  <a:cubicBezTo>
                    <a:pt x="2985" y="0"/>
                    <a:pt x="1813" y="1188"/>
                    <a:pt x="1813" y="3113"/>
                  </a:cubicBezTo>
                  <a:lnTo>
                    <a:pt x="1813" y="4380"/>
                  </a:lnTo>
                  <a:lnTo>
                    <a:pt x="289" y="4380"/>
                  </a:lnTo>
                  <a:cubicBezTo>
                    <a:pt x="129" y="4380"/>
                    <a:pt x="0" y="4525"/>
                    <a:pt x="0" y="4685"/>
                  </a:cubicBezTo>
                  <a:lnTo>
                    <a:pt x="0" y="6803"/>
                  </a:lnTo>
                  <a:cubicBezTo>
                    <a:pt x="0" y="6963"/>
                    <a:pt x="129" y="7108"/>
                    <a:pt x="289" y="7108"/>
                  </a:cubicBezTo>
                  <a:lnTo>
                    <a:pt x="1813" y="7108"/>
                  </a:lnTo>
                  <a:lnTo>
                    <a:pt x="1813" y="12225"/>
                  </a:lnTo>
                  <a:cubicBezTo>
                    <a:pt x="1813" y="12386"/>
                    <a:pt x="1958" y="12514"/>
                    <a:pt x="2118" y="12514"/>
                  </a:cubicBezTo>
                  <a:lnTo>
                    <a:pt x="4300" y="12514"/>
                  </a:lnTo>
                  <a:cubicBezTo>
                    <a:pt x="4461" y="12514"/>
                    <a:pt x="4605" y="12386"/>
                    <a:pt x="4605" y="12225"/>
                  </a:cubicBezTo>
                  <a:lnTo>
                    <a:pt x="4605" y="7092"/>
                  </a:lnTo>
                  <a:lnTo>
                    <a:pt x="6129" y="7092"/>
                  </a:lnTo>
                  <a:cubicBezTo>
                    <a:pt x="6289" y="7092"/>
                    <a:pt x="6418" y="6963"/>
                    <a:pt x="6434" y="6819"/>
                  </a:cubicBezTo>
                  <a:lnTo>
                    <a:pt x="6707" y="4701"/>
                  </a:lnTo>
                  <a:cubicBezTo>
                    <a:pt x="6739" y="4621"/>
                    <a:pt x="6691" y="4525"/>
                    <a:pt x="6626" y="4460"/>
                  </a:cubicBezTo>
                  <a:cubicBezTo>
                    <a:pt x="6578" y="4396"/>
                    <a:pt x="6498" y="4348"/>
                    <a:pt x="6418" y="4348"/>
                  </a:cubicBezTo>
                  <a:lnTo>
                    <a:pt x="4605" y="4348"/>
                  </a:lnTo>
                  <a:lnTo>
                    <a:pt x="4605" y="3321"/>
                  </a:lnTo>
                  <a:cubicBezTo>
                    <a:pt x="4605" y="2808"/>
                    <a:pt x="4685" y="2583"/>
                    <a:pt x="5343" y="2583"/>
                  </a:cubicBezTo>
                  <a:lnTo>
                    <a:pt x="6466" y="2583"/>
                  </a:lnTo>
                  <a:cubicBezTo>
                    <a:pt x="6626" y="2583"/>
                    <a:pt x="6771" y="2455"/>
                    <a:pt x="6771" y="2295"/>
                  </a:cubicBezTo>
                  <a:lnTo>
                    <a:pt x="6771" y="385"/>
                  </a:lnTo>
                  <a:cubicBezTo>
                    <a:pt x="6787" y="225"/>
                    <a:pt x="6675" y="113"/>
                    <a:pt x="6530" y="81"/>
                  </a:cubicBezTo>
                  <a:cubicBezTo>
                    <a:pt x="6370" y="64"/>
                    <a:pt x="5696" y="0"/>
                    <a:pt x="484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2681125" y="3032750"/>
              <a:ext cx="170100" cy="312875"/>
            </a:xfrm>
            <a:custGeom>
              <a:avLst/>
              <a:gdLst/>
              <a:ahLst/>
              <a:cxnLst/>
              <a:rect l="l" t="t" r="r" b="b"/>
              <a:pathLst>
                <a:path w="6804" h="12515" extrusionOk="0">
                  <a:moveTo>
                    <a:pt x="4878" y="595"/>
                  </a:moveTo>
                  <a:cubicBezTo>
                    <a:pt x="5423" y="595"/>
                    <a:pt x="5905" y="611"/>
                    <a:pt x="6226" y="659"/>
                  </a:cubicBezTo>
                  <a:lnTo>
                    <a:pt x="6226" y="1974"/>
                  </a:lnTo>
                  <a:lnTo>
                    <a:pt x="5375" y="1974"/>
                  </a:lnTo>
                  <a:cubicBezTo>
                    <a:pt x="4172" y="1974"/>
                    <a:pt x="4044" y="2744"/>
                    <a:pt x="4044" y="3306"/>
                  </a:cubicBezTo>
                  <a:lnTo>
                    <a:pt x="4044" y="4654"/>
                  </a:lnTo>
                  <a:cubicBezTo>
                    <a:pt x="4044" y="4814"/>
                    <a:pt x="4172" y="4942"/>
                    <a:pt x="4332" y="4942"/>
                  </a:cubicBezTo>
                  <a:lnTo>
                    <a:pt x="6097" y="4942"/>
                  </a:lnTo>
                  <a:lnTo>
                    <a:pt x="5905" y="6466"/>
                  </a:lnTo>
                  <a:lnTo>
                    <a:pt x="4332" y="6466"/>
                  </a:lnTo>
                  <a:cubicBezTo>
                    <a:pt x="4172" y="6466"/>
                    <a:pt x="4044" y="6611"/>
                    <a:pt x="4044" y="6771"/>
                  </a:cubicBezTo>
                  <a:lnTo>
                    <a:pt x="4044" y="11905"/>
                  </a:lnTo>
                  <a:lnTo>
                    <a:pt x="2455" y="11905"/>
                  </a:lnTo>
                  <a:lnTo>
                    <a:pt x="2455" y="6771"/>
                  </a:lnTo>
                  <a:cubicBezTo>
                    <a:pt x="2455" y="6611"/>
                    <a:pt x="2311" y="6466"/>
                    <a:pt x="2151" y="6466"/>
                  </a:cubicBezTo>
                  <a:lnTo>
                    <a:pt x="626" y="6466"/>
                  </a:lnTo>
                  <a:lnTo>
                    <a:pt x="626" y="4974"/>
                  </a:lnTo>
                  <a:lnTo>
                    <a:pt x="2151" y="4974"/>
                  </a:lnTo>
                  <a:cubicBezTo>
                    <a:pt x="2311" y="4974"/>
                    <a:pt x="2455" y="4830"/>
                    <a:pt x="2455" y="4670"/>
                  </a:cubicBezTo>
                  <a:lnTo>
                    <a:pt x="2455" y="3097"/>
                  </a:lnTo>
                  <a:cubicBezTo>
                    <a:pt x="2455" y="1541"/>
                    <a:pt x="3354" y="595"/>
                    <a:pt x="4878" y="595"/>
                  </a:cubicBezTo>
                  <a:close/>
                  <a:moveTo>
                    <a:pt x="4862" y="1"/>
                  </a:moveTo>
                  <a:cubicBezTo>
                    <a:pt x="3001" y="1"/>
                    <a:pt x="1830" y="1172"/>
                    <a:pt x="1830" y="3097"/>
                  </a:cubicBezTo>
                  <a:lnTo>
                    <a:pt x="1830" y="4365"/>
                  </a:lnTo>
                  <a:lnTo>
                    <a:pt x="306" y="4365"/>
                  </a:lnTo>
                  <a:cubicBezTo>
                    <a:pt x="145" y="4365"/>
                    <a:pt x="1" y="4509"/>
                    <a:pt x="1" y="4670"/>
                  </a:cubicBezTo>
                  <a:lnTo>
                    <a:pt x="1" y="6771"/>
                  </a:lnTo>
                  <a:cubicBezTo>
                    <a:pt x="1" y="6932"/>
                    <a:pt x="145" y="7076"/>
                    <a:pt x="306" y="7076"/>
                  </a:cubicBezTo>
                  <a:lnTo>
                    <a:pt x="1830" y="7076"/>
                  </a:lnTo>
                  <a:lnTo>
                    <a:pt x="1830" y="12210"/>
                  </a:lnTo>
                  <a:cubicBezTo>
                    <a:pt x="1830" y="12370"/>
                    <a:pt x="1974" y="12515"/>
                    <a:pt x="2134" y="12515"/>
                  </a:cubicBezTo>
                  <a:lnTo>
                    <a:pt x="4316" y="12515"/>
                  </a:lnTo>
                  <a:cubicBezTo>
                    <a:pt x="4477" y="12515"/>
                    <a:pt x="4621" y="12370"/>
                    <a:pt x="4621" y="12210"/>
                  </a:cubicBezTo>
                  <a:lnTo>
                    <a:pt x="4621" y="7076"/>
                  </a:lnTo>
                  <a:lnTo>
                    <a:pt x="6145" y="7076"/>
                  </a:lnTo>
                  <a:cubicBezTo>
                    <a:pt x="6306" y="7076"/>
                    <a:pt x="6418" y="6948"/>
                    <a:pt x="6450" y="6819"/>
                  </a:cubicBezTo>
                  <a:lnTo>
                    <a:pt x="6723" y="4686"/>
                  </a:lnTo>
                  <a:cubicBezTo>
                    <a:pt x="6739" y="4605"/>
                    <a:pt x="6707" y="4509"/>
                    <a:pt x="6643" y="4445"/>
                  </a:cubicBezTo>
                  <a:cubicBezTo>
                    <a:pt x="6579" y="4381"/>
                    <a:pt x="6498" y="4349"/>
                    <a:pt x="6418" y="4349"/>
                  </a:cubicBezTo>
                  <a:lnTo>
                    <a:pt x="4621" y="4349"/>
                  </a:lnTo>
                  <a:lnTo>
                    <a:pt x="4621" y="3306"/>
                  </a:lnTo>
                  <a:cubicBezTo>
                    <a:pt x="4621" y="2809"/>
                    <a:pt x="4701" y="2584"/>
                    <a:pt x="5359" y="2584"/>
                  </a:cubicBezTo>
                  <a:lnTo>
                    <a:pt x="6482" y="2584"/>
                  </a:lnTo>
                  <a:cubicBezTo>
                    <a:pt x="6643" y="2584"/>
                    <a:pt x="6787" y="2440"/>
                    <a:pt x="6787" y="2279"/>
                  </a:cubicBezTo>
                  <a:lnTo>
                    <a:pt x="6787" y="370"/>
                  </a:lnTo>
                  <a:cubicBezTo>
                    <a:pt x="6803" y="242"/>
                    <a:pt x="6691" y="97"/>
                    <a:pt x="6546" y="81"/>
                  </a:cubicBezTo>
                  <a:cubicBezTo>
                    <a:pt x="6386" y="49"/>
                    <a:pt x="5696" y="1"/>
                    <a:pt x="486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3726750" y="3601500"/>
              <a:ext cx="154850" cy="284000"/>
            </a:xfrm>
            <a:custGeom>
              <a:avLst/>
              <a:gdLst/>
              <a:ahLst/>
              <a:cxnLst/>
              <a:rect l="l" t="t" r="r" b="b"/>
              <a:pathLst>
                <a:path w="6194" h="11360" extrusionOk="0">
                  <a:moveTo>
                    <a:pt x="4413" y="626"/>
                  </a:moveTo>
                  <a:cubicBezTo>
                    <a:pt x="4862" y="626"/>
                    <a:pt x="5311" y="642"/>
                    <a:pt x="5584" y="674"/>
                  </a:cubicBezTo>
                  <a:lnTo>
                    <a:pt x="5584" y="1814"/>
                  </a:lnTo>
                  <a:lnTo>
                    <a:pt x="4862" y="1814"/>
                  </a:lnTo>
                  <a:cubicBezTo>
                    <a:pt x="3739" y="1814"/>
                    <a:pt x="3627" y="2519"/>
                    <a:pt x="3627" y="3033"/>
                  </a:cubicBezTo>
                  <a:lnTo>
                    <a:pt x="3627" y="4252"/>
                  </a:lnTo>
                  <a:cubicBezTo>
                    <a:pt x="3627" y="4413"/>
                    <a:pt x="3771" y="4557"/>
                    <a:pt x="3932" y="4557"/>
                  </a:cubicBezTo>
                  <a:lnTo>
                    <a:pt x="5472" y="4557"/>
                  </a:lnTo>
                  <a:lnTo>
                    <a:pt x="5311" y="5856"/>
                  </a:lnTo>
                  <a:lnTo>
                    <a:pt x="3932" y="5856"/>
                  </a:lnTo>
                  <a:cubicBezTo>
                    <a:pt x="3771" y="5856"/>
                    <a:pt x="3627" y="6001"/>
                    <a:pt x="3627" y="6161"/>
                  </a:cubicBezTo>
                  <a:lnTo>
                    <a:pt x="3627" y="10782"/>
                  </a:lnTo>
                  <a:lnTo>
                    <a:pt x="2247" y="10782"/>
                  </a:lnTo>
                  <a:lnTo>
                    <a:pt x="2247" y="6161"/>
                  </a:lnTo>
                  <a:cubicBezTo>
                    <a:pt x="2247" y="6001"/>
                    <a:pt x="2103" y="5856"/>
                    <a:pt x="1942" y="5856"/>
                  </a:cubicBezTo>
                  <a:lnTo>
                    <a:pt x="595" y="5856"/>
                  </a:lnTo>
                  <a:lnTo>
                    <a:pt x="595" y="4557"/>
                  </a:lnTo>
                  <a:lnTo>
                    <a:pt x="1942" y="4557"/>
                  </a:lnTo>
                  <a:cubicBezTo>
                    <a:pt x="2103" y="4557"/>
                    <a:pt x="2247" y="4413"/>
                    <a:pt x="2247" y="4252"/>
                  </a:cubicBezTo>
                  <a:lnTo>
                    <a:pt x="2247" y="2856"/>
                  </a:lnTo>
                  <a:cubicBezTo>
                    <a:pt x="2247" y="1445"/>
                    <a:pt x="3049" y="626"/>
                    <a:pt x="4413" y="626"/>
                  </a:cubicBezTo>
                  <a:close/>
                  <a:moveTo>
                    <a:pt x="4413" y="1"/>
                  </a:moveTo>
                  <a:cubicBezTo>
                    <a:pt x="2696" y="1"/>
                    <a:pt x="1637" y="1092"/>
                    <a:pt x="1637" y="2840"/>
                  </a:cubicBezTo>
                  <a:lnTo>
                    <a:pt x="1637" y="3931"/>
                  </a:lnTo>
                  <a:lnTo>
                    <a:pt x="290" y="3931"/>
                  </a:lnTo>
                  <a:cubicBezTo>
                    <a:pt x="129" y="3931"/>
                    <a:pt x="1" y="4076"/>
                    <a:pt x="1" y="4236"/>
                  </a:cubicBezTo>
                  <a:lnTo>
                    <a:pt x="1" y="6145"/>
                  </a:lnTo>
                  <a:cubicBezTo>
                    <a:pt x="1" y="6306"/>
                    <a:pt x="129" y="6450"/>
                    <a:pt x="290" y="6450"/>
                  </a:cubicBezTo>
                  <a:lnTo>
                    <a:pt x="1637" y="6450"/>
                  </a:lnTo>
                  <a:lnTo>
                    <a:pt x="1637" y="11055"/>
                  </a:lnTo>
                  <a:cubicBezTo>
                    <a:pt x="1637" y="11215"/>
                    <a:pt x="1782" y="11359"/>
                    <a:pt x="1942" y="11359"/>
                  </a:cubicBezTo>
                  <a:lnTo>
                    <a:pt x="3932" y="11359"/>
                  </a:lnTo>
                  <a:cubicBezTo>
                    <a:pt x="4092" y="11359"/>
                    <a:pt x="4220" y="11215"/>
                    <a:pt x="4220" y="11055"/>
                  </a:cubicBezTo>
                  <a:lnTo>
                    <a:pt x="4220" y="6450"/>
                  </a:lnTo>
                  <a:lnTo>
                    <a:pt x="5568" y="6450"/>
                  </a:lnTo>
                  <a:cubicBezTo>
                    <a:pt x="5729" y="6450"/>
                    <a:pt x="5857" y="6322"/>
                    <a:pt x="5873" y="6177"/>
                  </a:cubicBezTo>
                  <a:lnTo>
                    <a:pt x="6114" y="4284"/>
                  </a:lnTo>
                  <a:cubicBezTo>
                    <a:pt x="6130" y="4204"/>
                    <a:pt x="6098" y="4092"/>
                    <a:pt x="6033" y="4044"/>
                  </a:cubicBezTo>
                  <a:cubicBezTo>
                    <a:pt x="5969" y="3979"/>
                    <a:pt x="5889" y="3931"/>
                    <a:pt x="5809" y="3931"/>
                  </a:cubicBezTo>
                  <a:lnTo>
                    <a:pt x="4204" y="3931"/>
                  </a:lnTo>
                  <a:lnTo>
                    <a:pt x="4204" y="3017"/>
                  </a:lnTo>
                  <a:cubicBezTo>
                    <a:pt x="4204" y="2568"/>
                    <a:pt x="4269" y="2391"/>
                    <a:pt x="4846" y="2391"/>
                  </a:cubicBezTo>
                  <a:lnTo>
                    <a:pt x="5873" y="2391"/>
                  </a:lnTo>
                  <a:cubicBezTo>
                    <a:pt x="6033" y="2391"/>
                    <a:pt x="6178" y="2247"/>
                    <a:pt x="6178" y="2086"/>
                  </a:cubicBezTo>
                  <a:lnTo>
                    <a:pt x="6178" y="386"/>
                  </a:lnTo>
                  <a:cubicBezTo>
                    <a:pt x="6194" y="241"/>
                    <a:pt x="6065" y="113"/>
                    <a:pt x="5937" y="81"/>
                  </a:cubicBezTo>
                  <a:cubicBezTo>
                    <a:pt x="5777" y="65"/>
                    <a:pt x="5167" y="1"/>
                    <a:pt x="4413"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1108475" y="3147875"/>
              <a:ext cx="340950" cy="341350"/>
            </a:xfrm>
            <a:custGeom>
              <a:avLst/>
              <a:gdLst/>
              <a:ahLst/>
              <a:cxnLst/>
              <a:rect l="l" t="t" r="r" b="b"/>
              <a:pathLst>
                <a:path w="13638" h="13654" extrusionOk="0">
                  <a:moveTo>
                    <a:pt x="6803" y="610"/>
                  </a:moveTo>
                  <a:cubicBezTo>
                    <a:pt x="10220" y="610"/>
                    <a:pt x="13012" y="3386"/>
                    <a:pt x="13012" y="6819"/>
                  </a:cubicBezTo>
                  <a:cubicBezTo>
                    <a:pt x="13044" y="10268"/>
                    <a:pt x="10252" y="13060"/>
                    <a:pt x="6819" y="13060"/>
                  </a:cubicBezTo>
                  <a:cubicBezTo>
                    <a:pt x="5744" y="13060"/>
                    <a:pt x="4653" y="12771"/>
                    <a:pt x="3706" y="12210"/>
                  </a:cubicBezTo>
                  <a:cubicBezTo>
                    <a:pt x="3674" y="12193"/>
                    <a:pt x="3610" y="12177"/>
                    <a:pt x="3546" y="12177"/>
                  </a:cubicBezTo>
                  <a:cubicBezTo>
                    <a:pt x="3514" y="12177"/>
                    <a:pt x="3482" y="12177"/>
                    <a:pt x="3450" y="12193"/>
                  </a:cubicBezTo>
                  <a:lnTo>
                    <a:pt x="1412" y="12899"/>
                  </a:lnTo>
                  <a:lnTo>
                    <a:pt x="1829" y="10717"/>
                  </a:lnTo>
                  <a:cubicBezTo>
                    <a:pt x="1845" y="10637"/>
                    <a:pt x="1829" y="10557"/>
                    <a:pt x="1765" y="10477"/>
                  </a:cubicBezTo>
                  <a:cubicBezTo>
                    <a:pt x="979" y="9402"/>
                    <a:pt x="578" y="8151"/>
                    <a:pt x="578" y="6819"/>
                  </a:cubicBezTo>
                  <a:cubicBezTo>
                    <a:pt x="578" y="3386"/>
                    <a:pt x="3369" y="610"/>
                    <a:pt x="6803" y="610"/>
                  </a:cubicBezTo>
                  <a:close/>
                  <a:moveTo>
                    <a:pt x="6819" y="0"/>
                  </a:moveTo>
                  <a:cubicBezTo>
                    <a:pt x="3049" y="0"/>
                    <a:pt x="0" y="3065"/>
                    <a:pt x="0" y="6819"/>
                  </a:cubicBezTo>
                  <a:cubicBezTo>
                    <a:pt x="0" y="8231"/>
                    <a:pt x="417" y="9562"/>
                    <a:pt x="1220" y="10734"/>
                  </a:cubicBezTo>
                  <a:lnTo>
                    <a:pt x="722" y="13300"/>
                  </a:lnTo>
                  <a:cubicBezTo>
                    <a:pt x="706" y="13397"/>
                    <a:pt x="738" y="13525"/>
                    <a:pt x="819" y="13573"/>
                  </a:cubicBezTo>
                  <a:cubicBezTo>
                    <a:pt x="883" y="13621"/>
                    <a:pt x="947" y="13653"/>
                    <a:pt x="1027" y="13653"/>
                  </a:cubicBezTo>
                  <a:cubicBezTo>
                    <a:pt x="1059" y="13653"/>
                    <a:pt x="1091" y="13653"/>
                    <a:pt x="1123" y="13637"/>
                  </a:cubicBezTo>
                  <a:lnTo>
                    <a:pt x="3530" y="12819"/>
                  </a:lnTo>
                  <a:cubicBezTo>
                    <a:pt x="4541" y="13381"/>
                    <a:pt x="5680" y="13653"/>
                    <a:pt x="6819" y="13653"/>
                  </a:cubicBezTo>
                  <a:cubicBezTo>
                    <a:pt x="10589" y="13653"/>
                    <a:pt x="13637" y="10589"/>
                    <a:pt x="13637" y="6835"/>
                  </a:cubicBezTo>
                  <a:cubicBezTo>
                    <a:pt x="13637" y="3065"/>
                    <a:pt x="10589" y="0"/>
                    <a:pt x="681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1170225" y="3219400"/>
              <a:ext cx="216625" cy="200425"/>
            </a:xfrm>
            <a:custGeom>
              <a:avLst/>
              <a:gdLst/>
              <a:ahLst/>
              <a:cxnLst/>
              <a:rect l="l" t="t" r="r" b="b"/>
              <a:pathLst>
                <a:path w="8665" h="8017" extrusionOk="0">
                  <a:moveTo>
                    <a:pt x="1702" y="573"/>
                  </a:moveTo>
                  <a:cubicBezTo>
                    <a:pt x="1926" y="573"/>
                    <a:pt x="2022" y="605"/>
                    <a:pt x="2039" y="621"/>
                  </a:cubicBezTo>
                  <a:cubicBezTo>
                    <a:pt x="2119" y="781"/>
                    <a:pt x="2488" y="1648"/>
                    <a:pt x="2712" y="2177"/>
                  </a:cubicBezTo>
                  <a:cubicBezTo>
                    <a:pt x="2712" y="2177"/>
                    <a:pt x="2744" y="2273"/>
                    <a:pt x="2680" y="2354"/>
                  </a:cubicBezTo>
                  <a:cubicBezTo>
                    <a:pt x="2584" y="2514"/>
                    <a:pt x="2343" y="2771"/>
                    <a:pt x="2247" y="2851"/>
                  </a:cubicBezTo>
                  <a:lnTo>
                    <a:pt x="2231" y="2867"/>
                  </a:lnTo>
                  <a:cubicBezTo>
                    <a:pt x="2103" y="3011"/>
                    <a:pt x="1958" y="3380"/>
                    <a:pt x="2231" y="3717"/>
                  </a:cubicBezTo>
                  <a:cubicBezTo>
                    <a:pt x="2263" y="3749"/>
                    <a:pt x="2279" y="3814"/>
                    <a:pt x="2327" y="3862"/>
                  </a:cubicBezTo>
                  <a:cubicBezTo>
                    <a:pt x="2504" y="4118"/>
                    <a:pt x="2809" y="4535"/>
                    <a:pt x="3306" y="5033"/>
                  </a:cubicBezTo>
                  <a:cubicBezTo>
                    <a:pt x="3932" y="5659"/>
                    <a:pt x="5071" y="6076"/>
                    <a:pt x="5119" y="6108"/>
                  </a:cubicBezTo>
                  <a:cubicBezTo>
                    <a:pt x="5135" y="6108"/>
                    <a:pt x="5151" y="6124"/>
                    <a:pt x="5167" y="6124"/>
                  </a:cubicBezTo>
                  <a:cubicBezTo>
                    <a:pt x="5183" y="6124"/>
                    <a:pt x="5211" y="6126"/>
                    <a:pt x="5247" y="6126"/>
                  </a:cubicBezTo>
                  <a:cubicBezTo>
                    <a:pt x="5357" y="6126"/>
                    <a:pt x="5540" y="6108"/>
                    <a:pt x="5696" y="5963"/>
                  </a:cubicBezTo>
                  <a:cubicBezTo>
                    <a:pt x="5793" y="5867"/>
                    <a:pt x="6274" y="5257"/>
                    <a:pt x="6370" y="5145"/>
                  </a:cubicBezTo>
                  <a:cubicBezTo>
                    <a:pt x="6370" y="5145"/>
                    <a:pt x="6392" y="5124"/>
                    <a:pt x="6430" y="5124"/>
                  </a:cubicBezTo>
                  <a:cubicBezTo>
                    <a:pt x="6449" y="5124"/>
                    <a:pt x="6472" y="5129"/>
                    <a:pt x="6499" y="5145"/>
                  </a:cubicBezTo>
                  <a:cubicBezTo>
                    <a:pt x="6755" y="5257"/>
                    <a:pt x="7878" y="5819"/>
                    <a:pt x="8039" y="5899"/>
                  </a:cubicBezTo>
                  <a:lnTo>
                    <a:pt x="8039" y="5915"/>
                  </a:lnTo>
                  <a:cubicBezTo>
                    <a:pt x="8039" y="6172"/>
                    <a:pt x="7943" y="6605"/>
                    <a:pt x="7846" y="6685"/>
                  </a:cubicBezTo>
                  <a:cubicBezTo>
                    <a:pt x="7638" y="6894"/>
                    <a:pt x="7172" y="7375"/>
                    <a:pt x="6499" y="7375"/>
                  </a:cubicBezTo>
                  <a:cubicBezTo>
                    <a:pt x="5793" y="7375"/>
                    <a:pt x="3884" y="6749"/>
                    <a:pt x="2889" y="5739"/>
                  </a:cubicBezTo>
                  <a:cubicBezTo>
                    <a:pt x="1958" y="4824"/>
                    <a:pt x="996" y="3765"/>
                    <a:pt x="787" y="2835"/>
                  </a:cubicBezTo>
                  <a:cubicBezTo>
                    <a:pt x="563" y="1872"/>
                    <a:pt x="627" y="1567"/>
                    <a:pt x="819" y="1263"/>
                  </a:cubicBezTo>
                  <a:cubicBezTo>
                    <a:pt x="819" y="1263"/>
                    <a:pt x="819" y="1247"/>
                    <a:pt x="835" y="1247"/>
                  </a:cubicBezTo>
                  <a:cubicBezTo>
                    <a:pt x="1028" y="926"/>
                    <a:pt x="1301" y="605"/>
                    <a:pt x="1397" y="589"/>
                  </a:cubicBezTo>
                  <a:cubicBezTo>
                    <a:pt x="1525" y="573"/>
                    <a:pt x="1621" y="573"/>
                    <a:pt x="1702" y="573"/>
                  </a:cubicBezTo>
                  <a:close/>
                  <a:moveTo>
                    <a:pt x="1765" y="0"/>
                  </a:moveTo>
                  <a:cubicBezTo>
                    <a:pt x="1643" y="0"/>
                    <a:pt x="1510" y="10"/>
                    <a:pt x="1365" y="27"/>
                  </a:cubicBezTo>
                  <a:cubicBezTo>
                    <a:pt x="899" y="91"/>
                    <a:pt x="482" y="749"/>
                    <a:pt x="354" y="974"/>
                  </a:cubicBezTo>
                  <a:cubicBezTo>
                    <a:pt x="33" y="1455"/>
                    <a:pt x="1" y="1952"/>
                    <a:pt x="242" y="2995"/>
                  </a:cubicBezTo>
                  <a:cubicBezTo>
                    <a:pt x="482" y="4054"/>
                    <a:pt x="1461" y="5161"/>
                    <a:pt x="2504" y="6204"/>
                  </a:cubicBezTo>
                  <a:cubicBezTo>
                    <a:pt x="3611" y="7311"/>
                    <a:pt x="5616" y="8017"/>
                    <a:pt x="6531" y="8017"/>
                  </a:cubicBezTo>
                  <a:cubicBezTo>
                    <a:pt x="7461" y="8017"/>
                    <a:pt x="8055" y="7407"/>
                    <a:pt x="8279" y="7167"/>
                  </a:cubicBezTo>
                  <a:lnTo>
                    <a:pt x="8295" y="7151"/>
                  </a:lnTo>
                  <a:cubicBezTo>
                    <a:pt x="8600" y="6846"/>
                    <a:pt x="8664" y="6124"/>
                    <a:pt x="8664" y="5963"/>
                  </a:cubicBezTo>
                  <a:cubicBezTo>
                    <a:pt x="8648" y="5626"/>
                    <a:pt x="8440" y="5450"/>
                    <a:pt x="8328" y="5386"/>
                  </a:cubicBezTo>
                  <a:cubicBezTo>
                    <a:pt x="8199" y="5322"/>
                    <a:pt x="7044" y="4744"/>
                    <a:pt x="6755" y="4616"/>
                  </a:cubicBezTo>
                  <a:cubicBezTo>
                    <a:pt x="6650" y="4569"/>
                    <a:pt x="6550" y="4551"/>
                    <a:pt x="6458" y="4551"/>
                  </a:cubicBezTo>
                  <a:cubicBezTo>
                    <a:pt x="6200" y="4551"/>
                    <a:pt x="6004" y="4698"/>
                    <a:pt x="5921" y="4792"/>
                  </a:cubicBezTo>
                  <a:cubicBezTo>
                    <a:pt x="5648" y="5145"/>
                    <a:pt x="5327" y="5530"/>
                    <a:pt x="5295" y="5562"/>
                  </a:cubicBezTo>
                  <a:cubicBezTo>
                    <a:pt x="5071" y="5482"/>
                    <a:pt x="4204" y="5129"/>
                    <a:pt x="3755" y="4664"/>
                  </a:cubicBezTo>
                  <a:cubicBezTo>
                    <a:pt x="3290" y="4199"/>
                    <a:pt x="3033" y="3814"/>
                    <a:pt x="2841" y="3557"/>
                  </a:cubicBezTo>
                  <a:cubicBezTo>
                    <a:pt x="2809" y="3493"/>
                    <a:pt x="2760" y="3461"/>
                    <a:pt x="2728" y="3396"/>
                  </a:cubicBezTo>
                  <a:cubicBezTo>
                    <a:pt x="2712" y="3380"/>
                    <a:pt x="2680" y="3332"/>
                    <a:pt x="2712" y="3300"/>
                  </a:cubicBezTo>
                  <a:cubicBezTo>
                    <a:pt x="2793" y="3220"/>
                    <a:pt x="3065" y="2931"/>
                    <a:pt x="3210" y="2723"/>
                  </a:cubicBezTo>
                  <a:cubicBezTo>
                    <a:pt x="3434" y="2370"/>
                    <a:pt x="3306" y="2017"/>
                    <a:pt x="3290" y="1969"/>
                  </a:cubicBezTo>
                  <a:cubicBezTo>
                    <a:pt x="3226" y="1840"/>
                    <a:pt x="2728" y="589"/>
                    <a:pt x="2600" y="364"/>
                  </a:cubicBezTo>
                  <a:cubicBezTo>
                    <a:pt x="2475" y="114"/>
                    <a:pt x="2194" y="0"/>
                    <a:pt x="1765"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408575" y="2085000"/>
              <a:ext cx="340950" cy="341350"/>
            </a:xfrm>
            <a:custGeom>
              <a:avLst/>
              <a:gdLst/>
              <a:ahLst/>
              <a:cxnLst/>
              <a:rect l="l" t="t" r="r" b="b"/>
              <a:pathLst>
                <a:path w="13638" h="13654" extrusionOk="0">
                  <a:moveTo>
                    <a:pt x="6819" y="610"/>
                  </a:moveTo>
                  <a:cubicBezTo>
                    <a:pt x="10252" y="610"/>
                    <a:pt x="13044" y="3385"/>
                    <a:pt x="13044" y="6819"/>
                  </a:cubicBezTo>
                  <a:cubicBezTo>
                    <a:pt x="13044" y="10252"/>
                    <a:pt x="10252" y="13060"/>
                    <a:pt x="6819" y="13060"/>
                  </a:cubicBezTo>
                  <a:cubicBezTo>
                    <a:pt x="5744" y="13060"/>
                    <a:pt x="4653" y="12771"/>
                    <a:pt x="3707" y="12209"/>
                  </a:cubicBezTo>
                  <a:cubicBezTo>
                    <a:pt x="3674" y="12193"/>
                    <a:pt x="3610" y="12177"/>
                    <a:pt x="3546" y="12177"/>
                  </a:cubicBezTo>
                  <a:cubicBezTo>
                    <a:pt x="3514" y="12177"/>
                    <a:pt x="3498" y="12177"/>
                    <a:pt x="3450" y="12193"/>
                  </a:cubicBezTo>
                  <a:lnTo>
                    <a:pt x="1412" y="12899"/>
                  </a:lnTo>
                  <a:lnTo>
                    <a:pt x="1412" y="12899"/>
                  </a:lnTo>
                  <a:lnTo>
                    <a:pt x="1829" y="10717"/>
                  </a:lnTo>
                  <a:cubicBezTo>
                    <a:pt x="1845" y="10621"/>
                    <a:pt x="1829" y="10557"/>
                    <a:pt x="1765" y="10477"/>
                  </a:cubicBezTo>
                  <a:cubicBezTo>
                    <a:pt x="1011" y="9402"/>
                    <a:pt x="610" y="8150"/>
                    <a:pt x="610" y="6819"/>
                  </a:cubicBezTo>
                  <a:cubicBezTo>
                    <a:pt x="610" y="3385"/>
                    <a:pt x="3386" y="610"/>
                    <a:pt x="6819" y="610"/>
                  </a:cubicBezTo>
                  <a:close/>
                  <a:moveTo>
                    <a:pt x="6819" y="0"/>
                  </a:moveTo>
                  <a:cubicBezTo>
                    <a:pt x="3049" y="0"/>
                    <a:pt x="0" y="3065"/>
                    <a:pt x="0" y="6819"/>
                  </a:cubicBezTo>
                  <a:cubicBezTo>
                    <a:pt x="0" y="8231"/>
                    <a:pt x="418" y="9562"/>
                    <a:pt x="1220" y="10733"/>
                  </a:cubicBezTo>
                  <a:lnTo>
                    <a:pt x="722" y="13300"/>
                  </a:lnTo>
                  <a:cubicBezTo>
                    <a:pt x="706" y="13397"/>
                    <a:pt x="738" y="13525"/>
                    <a:pt x="819" y="13573"/>
                  </a:cubicBezTo>
                  <a:cubicBezTo>
                    <a:pt x="883" y="13621"/>
                    <a:pt x="947" y="13653"/>
                    <a:pt x="1027" y="13653"/>
                  </a:cubicBezTo>
                  <a:cubicBezTo>
                    <a:pt x="1059" y="13653"/>
                    <a:pt x="1091" y="13653"/>
                    <a:pt x="1124" y="13637"/>
                  </a:cubicBezTo>
                  <a:lnTo>
                    <a:pt x="3530" y="12819"/>
                  </a:lnTo>
                  <a:cubicBezTo>
                    <a:pt x="4541" y="13381"/>
                    <a:pt x="5680" y="13653"/>
                    <a:pt x="6819" y="13653"/>
                  </a:cubicBezTo>
                  <a:cubicBezTo>
                    <a:pt x="10589" y="13653"/>
                    <a:pt x="13637" y="10589"/>
                    <a:pt x="13637" y="6835"/>
                  </a:cubicBezTo>
                  <a:cubicBezTo>
                    <a:pt x="13637" y="3049"/>
                    <a:pt x="10589" y="0"/>
                    <a:pt x="681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470750" y="2156600"/>
              <a:ext cx="216600" cy="200350"/>
            </a:xfrm>
            <a:custGeom>
              <a:avLst/>
              <a:gdLst/>
              <a:ahLst/>
              <a:cxnLst/>
              <a:rect l="l" t="t" r="r" b="b"/>
              <a:pathLst>
                <a:path w="8664" h="8014" extrusionOk="0">
                  <a:moveTo>
                    <a:pt x="1685" y="570"/>
                  </a:moveTo>
                  <a:cubicBezTo>
                    <a:pt x="1909" y="570"/>
                    <a:pt x="2006" y="602"/>
                    <a:pt x="2022" y="634"/>
                  </a:cubicBezTo>
                  <a:cubicBezTo>
                    <a:pt x="2102" y="794"/>
                    <a:pt x="2471" y="1645"/>
                    <a:pt x="2696" y="2174"/>
                  </a:cubicBezTo>
                  <a:cubicBezTo>
                    <a:pt x="2696" y="2174"/>
                    <a:pt x="2728" y="2270"/>
                    <a:pt x="2663" y="2350"/>
                  </a:cubicBezTo>
                  <a:cubicBezTo>
                    <a:pt x="2567" y="2511"/>
                    <a:pt x="2327" y="2768"/>
                    <a:pt x="2230" y="2848"/>
                  </a:cubicBezTo>
                  <a:lnTo>
                    <a:pt x="2214" y="2880"/>
                  </a:lnTo>
                  <a:cubicBezTo>
                    <a:pt x="2086" y="3008"/>
                    <a:pt x="1941" y="3377"/>
                    <a:pt x="2214" y="3714"/>
                  </a:cubicBezTo>
                  <a:cubicBezTo>
                    <a:pt x="2246" y="3762"/>
                    <a:pt x="2262" y="3810"/>
                    <a:pt x="2310" y="3859"/>
                  </a:cubicBezTo>
                  <a:cubicBezTo>
                    <a:pt x="2487" y="4115"/>
                    <a:pt x="2792" y="4532"/>
                    <a:pt x="3289" y="5046"/>
                  </a:cubicBezTo>
                  <a:cubicBezTo>
                    <a:pt x="3915" y="5655"/>
                    <a:pt x="5054" y="6089"/>
                    <a:pt x="5102" y="6105"/>
                  </a:cubicBezTo>
                  <a:cubicBezTo>
                    <a:pt x="5118" y="6105"/>
                    <a:pt x="5134" y="6121"/>
                    <a:pt x="5150" y="6121"/>
                  </a:cubicBezTo>
                  <a:cubicBezTo>
                    <a:pt x="5170" y="6121"/>
                    <a:pt x="5210" y="6125"/>
                    <a:pt x="5261" y="6125"/>
                  </a:cubicBezTo>
                  <a:cubicBezTo>
                    <a:pt x="5372" y="6125"/>
                    <a:pt x="5537" y="6103"/>
                    <a:pt x="5680" y="5960"/>
                  </a:cubicBezTo>
                  <a:cubicBezTo>
                    <a:pt x="5776" y="5864"/>
                    <a:pt x="6257" y="5254"/>
                    <a:pt x="6353" y="5142"/>
                  </a:cubicBezTo>
                  <a:cubicBezTo>
                    <a:pt x="6353" y="5142"/>
                    <a:pt x="6375" y="5121"/>
                    <a:pt x="6413" y="5121"/>
                  </a:cubicBezTo>
                  <a:cubicBezTo>
                    <a:pt x="6432" y="5121"/>
                    <a:pt x="6455" y="5126"/>
                    <a:pt x="6482" y="5142"/>
                  </a:cubicBezTo>
                  <a:cubicBezTo>
                    <a:pt x="6738" y="5254"/>
                    <a:pt x="7861" y="5816"/>
                    <a:pt x="8022" y="5896"/>
                  </a:cubicBezTo>
                  <a:lnTo>
                    <a:pt x="8022" y="5928"/>
                  </a:lnTo>
                  <a:cubicBezTo>
                    <a:pt x="8022" y="6169"/>
                    <a:pt x="7926" y="6586"/>
                    <a:pt x="7829" y="6682"/>
                  </a:cubicBezTo>
                  <a:cubicBezTo>
                    <a:pt x="7621" y="6891"/>
                    <a:pt x="7156" y="7372"/>
                    <a:pt x="6482" y="7372"/>
                  </a:cubicBezTo>
                  <a:cubicBezTo>
                    <a:pt x="5776" y="7372"/>
                    <a:pt x="3867" y="6746"/>
                    <a:pt x="2872" y="5736"/>
                  </a:cubicBezTo>
                  <a:cubicBezTo>
                    <a:pt x="1941" y="4821"/>
                    <a:pt x="979" y="3762"/>
                    <a:pt x="770" y="2832"/>
                  </a:cubicBezTo>
                  <a:cubicBezTo>
                    <a:pt x="546" y="1869"/>
                    <a:pt x="610" y="1564"/>
                    <a:pt x="802" y="1276"/>
                  </a:cubicBezTo>
                  <a:cubicBezTo>
                    <a:pt x="802" y="1276"/>
                    <a:pt x="802" y="1243"/>
                    <a:pt x="818" y="1243"/>
                  </a:cubicBezTo>
                  <a:cubicBezTo>
                    <a:pt x="1011" y="923"/>
                    <a:pt x="1284" y="602"/>
                    <a:pt x="1380" y="586"/>
                  </a:cubicBezTo>
                  <a:cubicBezTo>
                    <a:pt x="1508" y="570"/>
                    <a:pt x="1605" y="570"/>
                    <a:pt x="1685" y="570"/>
                  </a:cubicBezTo>
                  <a:close/>
                  <a:moveTo>
                    <a:pt x="1726" y="1"/>
                  </a:moveTo>
                  <a:cubicBezTo>
                    <a:pt x="1614" y="1"/>
                    <a:pt x="1493" y="8"/>
                    <a:pt x="1364" y="24"/>
                  </a:cubicBezTo>
                  <a:cubicBezTo>
                    <a:pt x="899" y="88"/>
                    <a:pt x="482" y="746"/>
                    <a:pt x="369" y="971"/>
                  </a:cubicBezTo>
                  <a:cubicBezTo>
                    <a:pt x="32" y="1452"/>
                    <a:pt x="0" y="1949"/>
                    <a:pt x="241" y="2992"/>
                  </a:cubicBezTo>
                  <a:cubicBezTo>
                    <a:pt x="482" y="4051"/>
                    <a:pt x="1460" y="5158"/>
                    <a:pt x="2503" y="6201"/>
                  </a:cubicBezTo>
                  <a:cubicBezTo>
                    <a:pt x="3610" y="7308"/>
                    <a:pt x="5615" y="8014"/>
                    <a:pt x="6546" y="8014"/>
                  </a:cubicBezTo>
                  <a:cubicBezTo>
                    <a:pt x="7460" y="8014"/>
                    <a:pt x="8070" y="7404"/>
                    <a:pt x="8279" y="7163"/>
                  </a:cubicBezTo>
                  <a:lnTo>
                    <a:pt x="8311" y="7147"/>
                  </a:lnTo>
                  <a:cubicBezTo>
                    <a:pt x="8599" y="6843"/>
                    <a:pt x="8664" y="6121"/>
                    <a:pt x="8664" y="5960"/>
                  </a:cubicBezTo>
                  <a:cubicBezTo>
                    <a:pt x="8632" y="5607"/>
                    <a:pt x="8423" y="5447"/>
                    <a:pt x="8311" y="5383"/>
                  </a:cubicBezTo>
                  <a:cubicBezTo>
                    <a:pt x="8182" y="5318"/>
                    <a:pt x="7011" y="4741"/>
                    <a:pt x="6738" y="4613"/>
                  </a:cubicBezTo>
                  <a:cubicBezTo>
                    <a:pt x="6634" y="4567"/>
                    <a:pt x="6535" y="4548"/>
                    <a:pt x="6443" y="4548"/>
                  </a:cubicBezTo>
                  <a:cubicBezTo>
                    <a:pt x="6184" y="4548"/>
                    <a:pt x="5987" y="4698"/>
                    <a:pt x="5904" y="4805"/>
                  </a:cubicBezTo>
                  <a:cubicBezTo>
                    <a:pt x="5631" y="5142"/>
                    <a:pt x="5311" y="5527"/>
                    <a:pt x="5279" y="5559"/>
                  </a:cubicBezTo>
                  <a:cubicBezTo>
                    <a:pt x="5054" y="5479"/>
                    <a:pt x="4188" y="5126"/>
                    <a:pt x="3738" y="4661"/>
                  </a:cubicBezTo>
                  <a:cubicBezTo>
                    <a:pt x="3273" y="4195"/>
                    <a:pt x="3016" y="3810"/>
                    <a:pt x="2824" y="3554"/>
                  </a:cubicBezTo>
                  <a:cubicBezTo>
                    <a:pt x="2792" y="3490"/>
                    <a:pt x="2744" y="3457"/>
                    <a:pt x="2728" y="3393"/>
                  </a:cubicBezTo>
                  <a:cubicBezTo>
                    <a:pt x="2712" y="3377"/>
                    <a:pt x="2696" y="3329"/>
                    <a:pt x="2712" y="3297"/>
                  </a:cubicBezTo>
                  <a:cubicBezTo>
                    <a:pt x="2792" y="3217"/>
                    <a:pt x="3065" y="2928"/>
                    <a:pt x="3209" y="2719"/>
                  </a:cubicBezTo>
                  <a:cubicBezTo>
                    <a:pt x="3434" y="2366"/>
                    <a:pt x="3305" y="2014"/>
                    <a:pt x="3289" y="1965"/>
                  </a:cubicBezTo>
                  <a:cubicBezTo>
                    <a:pt x="3225" y="1837"/>
                    <a:pt x="2728" y="586"/>
                    <a:pt x="2615" y="361"/>
                  </a:cubicBezTo>
                  <a:cubicBezTo>
                    <a:pt x="2486" y="129"/>
                    <a:pt x="2182" y="1"/>
                    <a:pt x="172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4227325" y="3727050"/>
              <a:ext cx="34100" cy="34100"/>
            </a:xfrm>
            <a:custGeom>
              <a:avLst/>
              <a:gdLst/>
              <a:ahLst/>
              <a:cxnLst/>
              <a:rect l="l" t="t" r="r" b="b"/>
              <a:pathLst>
                <a:path w="1364" h="1364" extrusionOk="0">
                  <a:moveTo>
                    <a:pt x="690" y="0"/>
                  </a:moveTo>
                  <a:cubicBezTo>
                    <a:pt x="305" y="0"/>
                    <a:pt x="0" y="305"/>
                    <a:pt x="0" y="674"/>
                  </a:cubicBezTo>
                  <a:cubicBezTo>
                    <a:pt x="0" y="1059"/>
                    <a:pt x="305" y="1364"/>
                    <a:pt x="690" y="1364"/>
                  </a:cubicBezTo>
                  <a:cubicBezTo>
                    <a:pt x="1075" y="1364"/>
                    <a:pt x="1364" y="1059"/>
                    <a:pt x="1364" y="674"/>
                  </a:cubicBezTo>
                  <a:cubicBezTo>
                    <a:pt x="1364" y="305"/>
                    <a:pt x="1075" y="0"/>
                    <a:pt x="690"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4079725" y="3749500"/>
              <a:ext cx="161250" cy="161675"/>
            </a:xfrm>
            <a:custGeom>
              <a:avLst/>
              <a:gdLst/>
              <a:ahLst/>
              <a:cxnLst/>
              <a:rect l="l" t="t" r="r" b="b"/>
              <a:pathLst>
                <a:path w="6450" h="6467" extrusionOk="0">
                  <a:moveTo>
                    <a:pt x="3225" y="578"/>
                  </a:moveTo>
                  <a:cubicBezTo>
                    <a:pt x="4669" y="578"/>
                    <a:pt x="5856" y="1765"/>
                    <a:pt x="5856" y="3209"/>
                  </a:cubicBezTo>
                  <a:cubicBezTo>
                    <a:pt x="5856" y="4653"/>
                    <a:pt x="4669" y="5840"/>
                    <a:pt x="3225" y="5840"/>
                  </a:cubicBezTo>
                  <a:cubicBezTo>
                    <a:pt x="1781" y="5840"/>
                    <a:pt x="594" y="4653"/>
                    <a:pt x="594" y="3209"/>
                  </a:cubicBezTo>
                  <a:cubicBezTo>
                    <a:pt x="594" y="1765"/>
                    <a:pt x="1781" y="578"/>
                    <a:pt x="3225" y="578"/>
                  </a:cubicBezTo>
                  <a:close/>
                  <a:moveTo>
                    <a:pt x="3225" y="1"/>
                  </a:moveTo>
                  <a:cubicBezTo>
                    <a:pt x="1444" y="1"/>
                    <a:pt x="0" y="1445"/>
                    <a:pt x="0" y="3225"/>
                  </a:cubicBezTo>
                  <a:cubicBezTo>
                    <a:pt x="0" y="5022"/>
                    <a:pt x="1444" y="6466"/>
                    <a:pt x="3225" y="6466"/>
                  </a:cubicBezTo>
                  <a:cubicBezTo>
                    <a:pt x="5006" y="6466"/>
                    <a:pt x="6450" y="5022"/>
                    <a:pt x="6450" y="3225"/>
                  </a:cubicBezTo>
                  <a:cubicBezTo>
                    <a:pt x="6450" y="1445"/>
                    <a:pt x="5006" y="1"/>
                    <a:pt x="3225"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4003925" y="3679725"/>
              <a:ext cx="312850" cy="260725"/>
            </a:xfrm>
            <a:custGeom>
              <a:avLst/>
              <a:gdLst/>
              <a:ahLst/>
              <a:cxnLst/>
              <a:rect l="l" t="t" r="r" b="b"/>
              <a:pathLst>
                <a:path w="12514" h="10429" extrusionOk="0">
                  <a:moveTo>
                    <a:pt x="4348" y="0"/>
                  </a:moveTo>
                  <a:cubicBezTo>
                    <a:pt x="1941" y="0"/>
                    <a:pt x="0" y="1957"/>
                    <a:pt x="0" y="4364"/>
                  </a:cubicBezTo>
                  <a:lnTo>
                    <a:pt x="0" y="7621"/>
                  </a:lnTo>
                  <a:cubicBezTo>
                    <a:pt x="0" y="8696"/>
                    <a:pt x="369" y="9674"/>
                    <a:pt x="1027" y="10428"/>
                  </a:cubicBezTo>
                  <a:lnTo>
                    <a:pt x="1861" y="10428"/>
                  </a:lnTo>
                  <a:cubicBezTo>
                    <a:pt x="1075" y="9754"/>
                    <a:pt x="594" y="8744"/>
                    <a:pt x="594" y="7621"/>
                  </a:cubicBezTo>
                  <a:lnTo>
                    <a:pt x="594" y="4364"/>
                  </a:lnTo>
                  <a:cubicBezTo>
                    <a:pt x="594" y="2294"/>
                    <a:pt x="2278" y="610"/>
                    <a:pt x="4348" y="610"/>
                  </a:cubicBezTo>
                  <a:lnTo>
                    <a:pt x="8166" y="610"/>
                  </a:lnTo>
                  <a:cubicBezTo>
                    <a:pt x="10220" y="610"/>
                    <a:pt x="11904" y="2294"/>
                    <a:pt x="11904" y="4364"/>
                  </a:cubicBezTo>
                  <a:lnTo>
                    <a:pt x="11904" y="7621"/>
                  </a:lnTo>
                  <a:cubicBezTo>
                    <a:pt x="11904" y="8744"/>
                    <a:pt x="11407" y="9738"/>
                    <a:pt x="10653" y="10428"/>
                  </a:cubicBezTo>
                  <a:lnTo>
                    <a:pt x="11487" y="10428"/>
                  </a:lnTo>
                  <a:cubicBezTo>
                    <a:pt x="12129" y="9674"/>
                    <a:pt x="12514" y="8712"/>
                    <a:pt x="12514" y="7621"/>
                  </a:cubicBezTo>
                  <a:lnTo>
                    <a:pt x="12514" y="4364"/>
                  </a:lnTo>
                  <a:cubicBezTo>
                    <a:pt x="12514" y="1957"/>
                    <a:pt x="10573" y="0"/>
                    <a:pt x="816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2197825" y="3260575"/>
              <a:ext cx="440825" cy="407125"/>
            </a:xfrm>
            <a:custGeom>
              <a:avLst/>
              <a:gdLst/>
              <a:ahLst/>
              <a:cxnLst/>
              <a:rect l="l" t="t" r="r" b="b"/>
              <a:pathLst>
                <a:path w="17633" h="16285" extrusionOk="0">
                  <a:moveTo>
                    <a:pt x="11648" y="626"/>
                  </a:moveTo>
                  <a:cubicBezTo>
                    <a:pt x="14648" y="626"/>
                    <a:pt x="17071" y="3049"/>
                    <a:pt x="17071" y="6049"/>
                  </a:cubicBezTo>
                  <a:cubicBezTo>
                    <a:pt x="17006" y="8985"/>
                    <a:pt x="14584" y="11424"/>
                    <a:pt x="11616" y="11424"/>
                  </a:cubicBezTo>
                  <a:cubicBezTo>
                    <a:pt x="11038" y="11424"/>
                    <a:pt x="10461" y="11311"/>
                    <a:pt x="9899" y="11135"/>
                  </a:cubicBezTo>
                  <a:cubicBezTo>
                    <a:pt x="9867" y="11135"/>
                    <a:pt x="9851" y="11119"/>
                    <a:pt x="9819" y="11119"/>
                  </a:cubicBezTo>
                  <a:cubicBezTo>
                    <a:pt x="9739" y="11103"/>
                    <a:pt x="9658" y="11055"/>
                    <a:pt x="9594" y="11039"/>
                  </a:cubicBezTo>
                  <a:cubicBezTo>
                    <a:pt x="9546" y="11023"/>
                    <a:pt x="9530" y="11023"/>
                    <a:pt x="9498" y="10990"/>
                  </a:cubicBezTo>
                  <a:cubicBezTo>
                    <a:pt x="9434" y="10974"/>
                    <a:pt x="9354" y="10942"/>
                    <a:pt x="9289" y="10894"/>
                  </a:cubicBezTo>
                  <a:cubicBezTo>
                    <a:pt x="9257" y="10878"/>
                    <a:pt x="9225" y="10878"/>
                    <a:pt x="9193" y="10862"/>
                  </a:cubicBezTo>
                  <a:cubicBezTo>
                    <a:pt x="9097" y="10814"/>
                    <a:pt x="9017" y="10750"/>
                    <a:pt x="8904" y="10702"/>
                  </a:cubicBezTo>
                  <a:cubicBezTo>
                    <a:pt x="8888" y="10670"/>
                    <a:pt x="8872" y="10670"/>
                    <a:pt x="8856" y="10670"/>
                  </a:cubicBezTo>
                  <a:lnTo>
                    <a:pt x="8744" y="10670"/>
                  </a:lnTo>
                  <a:cubicBezTo>
                    <a:pt x="8728" y="10670"/>
                    <a:pt x="8680" y="10670"/>
                    <a:pt x="8664" y="10702"/>
                  </a:cubicBezTo>
                  <a:lnTo>
                    <a:pt x="6947" y="11295"/>
                  </a:lnTo>
                  <a:lnTo>
                    <a:pt x="7300" y="9450"/>
                  </a:lnTo>
                  <a:lnTo>
                    <a:pt x="7300" y="9386"/>
                  </a:lnTo>
                  <a:cubicBezTo>
                    <a:pt x="7300" y="9338"/>
                    <a:pt x="7284" y="9274"/>
                    <a:pt x="7236" y="9210"/>
                  </a:cubicBezTo>
                  <a:cubicBezTo>
                    <a:pt x="7236" y="9194"/>
                    <a:pt x="7220" y="9194"/>
                    <a:pt x="7220" y="9178"/>
                  </a:cubicBezTo>
                  <a:cubicBezTo>
                    <a:pt x="7156" y="9065"/>
                    <a:pt x="7075" y="8969"/>
                    <a:pt x="7027" y="8873"/>
                  </a:cubicBezTo>
                  <a:cubicBezTo>
                    <a:pt x="6979" y="8825"/>
                    <a:pt x="6963" y="8776"/>
                    <a:pt x="6947" y="8728"/>
                  </a:cubicBezTo>
                  <a:cubicBezTo>
                    <a:pt x="6899" y="8664"/>
                    <a:pt x="6867" y="8616"/>
                    <a:pt x="6835" y="8552"/>
                  </a:cubicBezTo>
                  <a:cubicBezTo>
                    <a:pt x="6803" y="8488"/>
                    <a:pt x="6787" y="8423"/>
                    <a:pt x="6739" y="8375"/>
                  </a:cubicBezTo>
                  <a:cubicBezTo>
                    <a:pt x="6723" y="8327"/>
                    <a:pt x="6706" y="8263"/>
                    <a:pt x="6674" y="8215"/>
                  </a:cubicBezTo>
                  <a:cubicBezTo>
                    <a:pt x="6642" y="8135"/>
                    <a:pt x="6626" y="8071"/>
                    <a:pt x="6578" y="7990"/>
                  </a:cubicBezTo>
                  <a:cubicBezTo>
                    <a:pt x="6562" y="7942"/>
                    <a:pt x="6546" y="7910"/>
                    <a:pt x="6546" y="7862"/>
                  </a:cubicBezTo>
                  <a:cubicBezTo>
                    <a:pt x="6514" y="7782"/>
                    <a:pt x="6482" y="7702"/>
                    <a:pt x="6466" y="7621"/>
                  </a:cubicBezTo>
                  <a:cubicBezTo>
                    <a:pt x="6466" y="7605"/>
                    <a:pt x="6434" y="7573"/>
                    <a:pt x="6434" y="7541"/>
                  </a:cubicBezTo>
                  <a:cubicBezTo>
                    <a:pt x="6337" y="7220"/>
                    <a:pt x="6273" y="6883"/>
                    <a:pt x="6257" y="6546"/>
                  </a:cubicBezTo>
                  <a:cubicBezTo>
                    <a:pt x="6241" y="6386"/>
                    <a:pt x="6241" y="6226"/>
                    <a:pt x="6241" y="6049"/>
                  </a:cubicBezTo>
                  <a:cubicBezTo>
                    <a:pt x="6241" y="3049"/>
                    <a:pt x="8664" y="626"/>
                    <a:pt x="11648" y="626"/>
                  </a:cubicBezTo>
                  <a:close/>
                  <a:moveTo>
                    <a:pt x="5038" y="6771"/>
                  </a:moveTo>
                  <a:cubicBezTo>
                    <a:pt x="5230" y="6771"/>
                    <a:pt x="5439" y="6787"/>
                    <a:pt x="5632" y="6803"/>
                  </a:cubicBezTo>
                  <a:lnTo>
                    <a:pt x="5632" y="6819"/>
                  </a:lnTo>
                  <a:cubicBezTo>
                    <a:pt x="5664" y="6899"/>
                    <a:pt x="5664" y="7012"/>
                    <a:pt x="5680" y="7092"/>
                  </a:cubicBezTo>
                  <a:cubicBezTo>
                    <a:pt x="5680" y="7124"/>
                    <a:pt x="5696" y="7172"/>
                    <a:pt x="5696" y="7204"/>
                  </a:cubicBezTo>
                  <a:cubicBezTo>
                    <a:pt x="5728" y="7284"/>
                    <a:pt x="5744" y="7381"/>
                    <a:pt x="5760" y="7461"/>
                  </a:cubicBezTo>
                  <a:cubicBezTo>
                    <a:pt x="5760" y="7509"/>
                    <a:pt x="5776" y="7525"/>
                    <a:pt x="5776" y="7573"/>
                  </a:cubicBezTo>
                  <a:cubicBezTo>
                    <a:pt x="5856" y="7846"/>
                    <a:pt x="5968" y="8135"/>
                    <a:pt x="6065" y="8391"/>
                  </a:cubicBezTo>
                  <a:cubicBezTo>
                    <a:pt x="6081" y="8456"/>
                    <a:pt x="6097" y="8488"/>
                    <a:pt x="6145" y="8552"/>
                  </a:cubicBezTo>
                  <a:cubicBezTo>
                    <a:pt x="6161" y="8616"/>
                    <a:pt x="6193" y="8664"/>
                    <a:pt x="6241" y="8728"/>
                  </a:cubicBezTo>
                  <a:cubicBezTo>
                    <a:pt x="6273" y="8792"/>
                    <a:pt x="6321" y="8873"/>
                    <a:pt x="6337" y="8937"/>
                  </a:cubicBezTo>
                  <a:cubicBezTo>
                    <a:pt x="6370" y="8969"/>
                    <a:pt x="6402" y="9033"/>
                    <a:pt x="6418" y="9065"/>
                  </a:cubicBezTo>
                  <a:cubicBezTo>
                    <a:pt x="6482" y="9194"/>
                    <a:pt x="6562" y="9290"/>
                    <a:pt x="6642" y="9386"/>
                  </a:cubicBezTo>
                  <a:lnTo>
                    <a:pt x="6642" y="9418"/>
                  </a:lnTo>
                  <a:lnTo>
                    <a:pt x="6337" y="10958"/>
                  </a:lnTo>
                  <a:cubicBezTo>
                    <a:pt x="6305" y="10942"/>
                    <a:pt x="6257" y="10910"/>
                    <a:pt x="6193" y="10910"/>
                  </a:cubicBezTo>
                  <a:cubicBezTo>
                    <a:pt x="6033" y="10910"/>
                    <a:pt x="5920" y="11039"/>
                    <a:pt x="5920" y="11199"/>
                  </a:cubicBezTo>
                  <a:cubicBezTo>
                    <a:pt x="5920" y="11359"/>
                    <a:pt x="6049" y="11472"/>
                    <a:pt x="6193" y="11472"/>
                  </a:cubicBezTo>
                  <a:lnTo>
                    <a:pt x="6241" y="11472"/>
                  </a:lnTo>
                  <a:lnTo>
                    <a:pt x="6193" y="11664"/>
                  </a:lnTo>
                  <a:cubicBezTo>
                    <a:pt x="6177" y="11761"/>
                    <a:pt x="6225" y="11873"/>
                    <a:pt x="6305" y="11937"/>
                  </a:cubicBezTo>
                  <a:cubicBezTo>
                    <a:pt x="6321" y="11953"/>
                    <a:pt x="6370" y="11985"/>
                    <a:pt x="6386" y="11985"/>
                  </a:cubicBezTo>
                  <a:lnTo>
                    <a:pt x="6402" y="11985"/>
                  </a:lnTo>
                  <a:cubicBezTo>
                    <a:pt x="6418" y="11985"/>
                    <a:pt x="6434" y="12001"/>
                    <a:pt x="6482" y="12001"/>
                  </a:cubicBezTo>
                  <a:lnTo>
                    <a:pt x="6498" y="12001"/>
                  </a:lnTo>
                  <a:cubicBezTo>
                    <a:pt x="6546" y="12001"/>
                    <a:pt x="6562" y="12001"/>
                    <a:pt x="6578" y="11985"/>
                  </a:cubicBezTo>
                  <a:lnTo>
                    <a:pt x="8680" y="11263"/>
                  </a:lnTo>
                  <a:lnTo>
                    <a:pt x="9049" y="11440"/>
                  </a:lnTo>
                  <a:cubicBezTo>
                    <a:pt x="9081" y="11456"/>
                    <a:pt x="9113" y="11456"/>
                    <a:pt x="9145" y="11472"/>
                  </a:cubicBezTo>
                  <a:cubicBezTo>
                    <a:pt x="9225" y="11520"/>
                    <a:pt x="9322" y="11552"/>
                    <a:pt x="9402" y="11600"/>
                  </a:cubicBezTo>
                  <a:cubicBezTo>
                    <a:pt x="9434" y="11600"/>
                    <a:pt x="9434" y="11600"/>
                    <a:pt x="9450" y="11616"/>
                  </a:cubicBezTo>
                  <a:cubicBezTo>
                    <a:pt x="9418" y="12418"/>
                    <a:pt x="9129" y="13188"/>
                    <a:pt x="8648" y="13830"/>
                  </a:cubicBezTo>
                  <a:cubicBezTo>
                    <a:pt x="8616" y="13878"/>
                    <a:pt x="8584" y="13991"/>
                    <a:pt x="8584" y="14071"/>
                  </a:cubicBezTo>
                  <a:lnTo>
                    <a:pt x="8872" y="15515"/>
                  </a:lnTo>
                  <a:lnTo>
                    <a:pt x="8872" y="15515"/>
                  </a:lnTo>
                  <a:lnTo>
                    <a:pt x="7509" y="15049"/>
                  </a:lnTo>
                  <a:cubicBezTo>
                    <a:pt x="7475" y="15043"/>
                    <a:pt x="7439" y="15039"/>
                    <a:pt x="7404" y="15039"/>
                  </a:cubicBezTo>
                  <a:cubicBezTo>
                    <a:pt x="7354" y="15039"/>
                    <a:pt x="7306" y="15047"/>
                    <a:pt x="7268" y="15065"/>
                  </a:cubicBezTo>
                  <a:cubicBezTo>
                    <a:pt x="6578" y="15451"/>
                    <a:pt x="5824" y="15675"/>
                    <a:pt x="5038" y="15675"/>
                  </a:cubicBezTo>
                  <a:cubicBezTo>
                    <a:pt x="2583" y="15675"/>
                    <a:pt x="578" y="13670"/>
                    <a:pt x="578" y="11215"/>
                  </a:cubicBezTo>
                  <a:cubicBezTo>
                    <a:pt x="578" y="8776"/>
                    <a:pt x="2583" y="6771"/>
                    <a:pt x="5038" y="6771"/>
                  </a:cubicBezTo>
                  <a:close/>
                  <a:moveTo>
                    <a:pt x="11616" y="1"/>
                  </a:moveTo>
                  <a:cubicBezTo>
                    <a:pt x="8311" y="1"/>
                    <a:pt x="5599" y="2696"/>
                    <a:pt x="5599" y="6017"/>
                  </a:cubicBezTo>
                  <a:lnTo>
                    <a:pt x="5599" y="6209"/>
                  </a:lnTo>
                  <a:cubicBezTo>
                    <a:pt x="5423" y="6177"/>
                    <a:pt x="5247" y="6161"/>
                    <a:pt x="5054" y="6161"/>
                  </a:cubicBezTo>
                  <a:cubicBezTo>
                    <a:pt x="2279" y="6161"/>
                    <a:pt x="0" y="8423"/>
                    <a:pt x="0" y="11215"/>
                  </a:cubicBezTo>
                  <a:cubicBezTo>
                    <a:pt x="0" y="14007"/>
                    <a:pt x="2279" y="16269"/>
                    <a:pt x="5054" y="16269"/>
                  </a:cubicBezTo>
                  <a:cubicBezTo>
                    <a:pt x="5904" y="16269"/>
                    <a:pt x="6723" y="16060"/>
                    <a:pt x="7461" y="15659"/>
                  </a:cubicBezTo>
                  <a:lnTo>
                    <a:pt x="9193" y="16269"/>
                  </a:lnTo>
                  <a:cubicBezTo>
                    <a:pt x="9225" y="16285"/>
                    <a:pt x="9257" y="16285"/>
                    <a:pt x="9289" y="16285"/>
                  </a:cubicBezTo>
                  <a:cubicBezTo>
                    <a:pt x="9370" y="16285"/>
                    <a:pt x="9434" y="16269"/>
                    <a:pt x="9498" y="16205"/>
                  </a:cubicBezTo>
                  <a:cubicBezTo>
                    <a:pt x="9578" y="16124"/>
                    <a:pt x="9610" y="16028"/>
                    <a:pt x="9594" y="15932"/>
                  </a:cubicBezTo>
                  <a:lnTo>
                    <a:pt x="9225" y="14103"/>
                  </a:lnTo>
                  <a:cubicBezTo>
                    <a:pt x="9691" y="13445"/>
                    <a:pt x="9995" y="12659"/>
                    <a:pt x="10076" y="11857"/>
                  </a:cubicBezTo>
                  <a:cubicBezTo>
                    <a:pt x="10573" y="12001"/>
                    <a:pt x="11102" y="12065"/>
                    <a:pt x="11616" y="12065"/>
                  </a:cubicBezTo>
                  <a:cubicBezTo>
                    <a:pt x="14921" y="12065"/>
                    <a:pt x="17632" y="9370"/>
                    <a:pt x="17632" y="6049"/>
                  </a:cubicBezTo>
                  <a:cubicBezTo>
                    <a:pt x="17616" y="2712"/>
                    <a:pt x="14921" y="1"/>
                    <a:pt x="1161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2411200" y="3444275"/>
              <a:ext cx="153650" cy="14875"/>
            </a:xfrm>
            <a:custGeom>
              <a:avLst/>
              <a:gdLst/>
              <a:ahLst/>
              <a:cxnLst/>
              <a:rect l="l" t="t" r="r" b="b"/>
              <a:pathLst>
                <a:path w="6146" h="595" extrusionOk="0">
                  <a:moveTo>
                    <a:pt x="289" y="1"/>
                  </a:moveTo>
                  <a:cubicBezTo>
                    <a:pt x="129" y="1"/>
                    <a:pt x="0" y="145"/>
                    <a:pt x="0" y="305"/>
                  </a:cubicBezTo>
                  <a:cubicBezTo>
                    <a:pt x="0" y="466"/>
                    <a:pt x="129" y="594"/>
                    <a:pt x="289" y="594"/>
                  </a:cubicBezTo>
                  <a:lnTo>
                    <a:pt x="5856" y="594"/>
                  </a:lnTo>
                  <a:cubicBezTo>
                    <a:pt x="6017" y="594"/>
                    <a:pt x="6145" y="466"/>
                    <a:pt x="6145" y="305"/>
                  </a:cubicBezTo>
                  <a:cubicBezTo>
                    <a:pt x="6145" y="145"/>
                    <a:pt x="6017" y="1"/>
                    <a:pt x="585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2411200" y="3403775"/>
              <a:ext cx="153650" cy="14850"/>
            </a:xfrm>
            <a:custGeom>
              <a:avLst/>
              <a:gdLst/>
              <a:ahLst/>
              <a:cxnLst/>
              <a:rect l="l" t="t" r="r" b="b"/>
              <a:pathLst>
                <a:path w="6146" h="594" extrusionOk="0">
                  <a:moveTo>
                    <a:pt x="289" y="0"/>
                  </a:moveTo>
                  <a:cubicBezTo>
                    <a:pt x="129" y="0"/>
                    <a:pt x="0" y="129"/>
                    <a:pt x="0" y="289"/>
                  </a:cubicBezTo>
                  <a:cubicBezTo>
                    <a:pt x="0" y="449"/>
                    <a:pt x="129" y="594"/>
                    <a:pt x="289" y="594"/>
                  </a:cubicBezTo>
                  <a:lnTo>
                    <a:pt x="5856" y="594"/>
                  </a:lnTo>
                  <a:cubicBezTo>
                    <a:pt x="6017" y="594"/>
                    <a:pt x="6145" y="449"/>
                    <a:pt x="6145" y="289"/>
                  </a:cubicBezTo>
                  <a:cubicBezTo>
                    <a:pt x="6145" y="129"/>
                    <a:pt x="6017" y="0"/>
                    <a:pt x="585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2411200" y="3362450"/>
              <a:ext cx="153650" cy="15275"/>
            </a:xfrm>
            <a:custGeom>
              <a:avLst/>
              <a:gdLst/>
              <a:ahLst/>
              <a:cxnLst/>
              <a:rect l="l" t="t" r="r" b="b"/>
              <a:pathLst>
                <a:path w="6146" h="611" extrusionOk="0">
                  <a:moveTo>
                    <a:pt x="289" y="1"/>
                  </a:moveTo>
                  <a:cubicBezTo>
                    <a:pt x="129" y="1"/>
                    <a:pt x="0" y="145"/>
                    <a:pt x="0" y="306"/>
                  </a:cubicBezTo>
                  <a:cubicBezTo>
                    <a:pt x="0" y="466"/>
                    <a:pt x="129" y="610"/>
                    <a:pt x="289" y="610"/>
                  </a:cubicBezTo>
                  <a:lnTo>
                    <a:pt x="5856" y="610"/>
                  </a:lnTo>
                  <a:cubicBezTo>
                    <a:pt x="6017" y="610"/>
                    <a:pt x="6145" y="466"/>
                    <a:pt x="6145" y="306"/>
                  </a:cubicBezTo>
                  <a:cubicBezTo>
                    <a:pt x="6145" y="145"/>
                    <a:pt x="6017" y="1"/>
                    <a:pt x="585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2284050" y="3534125"/>
              <a:ext cx="14075" cy="13650"/>
            </a:xfrm>
            <a:custGeom>
              <a:avLst/>
              <a:gdLst/>
              <a:ahLst/>
              <a:cxnLst/>
              <a:rect l="l" t="t" r="r" b="b"/>
              <a:pathLst>
                <a:path w="563" h="546" extrusionOk="0">
                  <a:moveTo>
                    <a:pt x="289" y="0"/>
                  </a:moveTo>
                  <a:cubicBezTo>
                    <a:pt x="129" y="0"/>
                    <a:pt x="1" y="113"/>
                    <a:pt x="1" y="273"/>
                  </a:cubicBezTo>
                  <a:cubicBezTo>
                    <a:pt x="1" y="433"/>
                    <a:pt x="129" y="546"/>
                    <a:pt x="289" y="546"/>
                  </a:cubicBezTo>
                  <a:cubicBezTo>
                    <a:pt x="450" y="546"/>
                    <a:pt x="562" y="433"/>
                    <a:pt x="562" y="273"/>
                  </a:cubicBezTo>
                  <a:cubicBezTo>
                    <a:pt x="562" y="113"/>
                    <a:pt x="450" y="0"/>
                    <a:pt x="289"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2317350" y="3534125"/>
              <a:ext cx="14050" cy="13650"/>
            </a:xfrm>
            <a:custGeom>
              <a:avLst/>
              <a:gdLst/>
              <a:ahLst/>
              <a:cxnLst/>
              <a:rect l="l" t="t" r="r" b="b"/>
              <a:pathLst>
                <a:path w="562" h="546" extrusionOk="0">
                  <a:moveTo>
                    <a:pt x="273" y="0"/>
                  </a:moveTo>
                  <a:cubicBezTo>
                    <a:pt x="113" y="0"/>
                    <a:pt x="0" y="113"/>
                    <a:pt x="0" y="273"/>
                  </a:cubicBezTo>
                  <a:cubicBezTo>
                    <a:pt x="0" y="433"/>
                    <a:pt x="113" y="546"/>
                    <a:pt x="273" y="546"/>
                  </a:cubicBezTo>
                  <a:cubicBezTo>
                    <a:pt x="433" y="546"/>
                    <a:pt x="562" y="433"/>
                    <a:pt x="562" y="273"/>
                  </a:cubicBezTo>
                  <a:cubicBezTo>
                    <a:pt x="562" y="113"/>
                    <a:pt x="417" y="0"/>
                    <a:pt x="273"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6968350" y="2573525"/>
              <a:ext cx="405125" cy="407125"/>
            </a:xfrm>
            <a:custGeom>
              <a:avLst/>
              <a:gdLst/>
              <a:ahLst/>
              <a:cxnLst/>
              <a:rect l="l" t="t" r="r" b="b"/>
              <a:pathLst>
                <a:path w="16205" h="16285" extrusionOk="0">
                  <a:moveTo>
                    <a:pt x="5022" y="6755"/>
                  </a:moveTo>
                  <a:cubicBezTo>
                    <a:pt x="5214" y="6755"/>
                    <a:pt x="5423" y="6771"/>
                    <a:pt x="5615" y="6787"/>
                  </a:cubicBezTo>
                  <a:lnTo>
                    <a:pt x="5615" y="6803"/>
                  </a:lnTo>
                  <a:cubicBezTo>
                    <a:pt x="5631" y="6883"/>
                    <a:pt x="5631" y="6995"/>
                    <a:pt x="5664" y="7075"/>
                  </a:cubicBezTo>
                  <a:cubicBezTo>
                    <a:pt x="5664" y="7107"/>
                    <a:pt x="5680" y="7156"/>
                    <a:pt x="5680" y="7188"/>
                  </a:cubicBezTo>
                  <a:cubicBezTo>
                    <a:pt x="5696" y="7268"/>
                    <a:pt x="5712" y="7364"/>
                    <a:pt x="5744" y="7444"/>
                  </a:cubicBezTo>
                  <a:cubicBezTo>
                    <a:pt x="5744" y="7493"/>
                    <a:pt x="5760" y="7509"/>
                    <a:pt x="5760" y="7557"/>
                  </a:cubicBezTo>
                  <a:cubicBezTo>
                    <a:pt x="5840" y="7829"/>
                    <a:pt x="5936" y="8118"/>
                    <a:pt x="6033" y="8375"/>
                  </a:cubicBezTo>
                  <a:cubicBezTo>
                    <a:pt x="6065" y="8439"/>
                    <a:pt x="6081" y="8471"/>
                    <a:pt x="6113" y="8535"/>
                  </a:cubicBezTo>
                  <a:cubicBezTo>
                    <a:pt x="6193" y="8616"/>
                    <a:pt x="6225" y="8680"/>
                    <a:pt x="6257" y="8744"/>
                  </a:cubicBezTo>
                  <a:cubicBezTo>
                    <a:pt x="6305" y="8792"/>
                    <a:pt x="6337" y="8872"/>
                    <a:pt x="6353" y="8936"/>
                  </a:cubicBezTo>
                  <a:cubicBezTo>
                    <a:pt x="6369" y="8969"/>
                    <a:pt x="6418" y="9033"/>
                    <a:pt x="6434" y="9081"/>
                  </a:cubicBezTo>
                  <a:cubicBezTo>
                    <a:pt x="6498" y="9193"/>
                    <a:pt x="6578" y="9321"/>
                    <a:pt x="6658" y="9418"/>
                  </a:cubicBezTo>
                  <a:lnTo>
                    <a:pt x="6353" y="10958"/>
                  </a:lnTo>
                  <a:cubicBezTo>
                    <a:pt x="6321" y="10942"/>
                    <a:pt x="6273" y="10926"/>
                    <a:pt x="6225" y="10926"/>
                  </a:cubicBezTo>
                  <a:cubicBezTo>
                    <a:pt x="6065" y="10926"/>
                    <a:pt x="5936" y="11038"/>
                    <a:pt x="5936" y="11199"/>
                  </a:cubicBezTo>
                  <a:cubicBezTo>
                    <a:pt x="5936" y="11359"/>
                    <a:pt x="6049" y="11487"/>
                    <a:pt x="6225" y="11487"/>
                  </a:cubicBezTo>
                  <a:lnTo>
                    <a:pt x="6257" y="11487"/>
                  </a:lnTo>
                  <a:lnTo>
                    <a:pt x="6225" y="11664"/>
                  </a:lnTo>
                  <a:cubicBezTo>
                    <a:pt x="6193" y="11760"/>
                    <a:pt x="6241" y="11888"/>
                    <a:pt x="6321" y="11953"/>
                  </a:cubicBezTo>
                  <a:cubicBezTo>
                    <a:pt x="6337" y="11969"/>
                    <a:pt x="6369" y="11985"/>
                    <a:pt x="6402" y="11985"/>
                  </a:cubicBezTo>
                  <a:lnTo>
                    <a:pt x="6418" y="11985"/>
                  </a:lnTo>
                  <a:cubicBezTo>
                    <a:pt x="6434" y="11985"/>
                    <a:pt x="6466" y="12001"/>
                    <a:pt x="6498" y="12001"/>
                  </a:cubicBezTo>
                  <a:lnTo>
                    <a:pt x="6514" y="12001"/>
                  </a:lnTo>
                  <a:cubicBezTo>
                    <a:pt x="6562" y="12001"/>
                    <a:pt x="6578" y="12001"/>
                    <a:pt x="6594" y="11985"/>
                  </a:cubicBezTo>
                  <a:lnTo>
                    <a:pt x="8712" y="11263"/>
                  </a:lnTo>
                  <a:lnTo>
                    <a:pt x="9065" y="11439"/>
                  </a:lnTo>
                  <a:cubicBezTo>
                    <a:pt x="9113" y="11471"/>
                    <a:pt x="9129" y="11471"/>
                    <a:pt x="9161" y="11487"/>
                  </a:cubicBezTo>
                  <a:cubicBezTo>
                    <a:pt x="9241" y="11519"/>
                    <a:pt x="9354" y="11568"/>
                    <a:pt x="9434" y="11600"/>
                  </a:cubicBezTo>
                  <a:cubicBezTo>
                    <a:pt x="9434" y="11600"/>
                    <a:pt x="9450" y="11600"/>
                    <a:pt x="9450" y="11616"/>
                  </a:cubicBezTo>
                  <a:cubicBezTo>
                    <a:pt x="9370" y="12418"/>
                    <a:pt x="9081" y="13172"/>
                    <a:pt x="8632" y="13814"/>
                  </a:cubicBezTo>
                  <a:cubicBezTo>
                    <a:pt x="8583" y="13878"/>
                    <a:pt x="8567" y="13974"/>
                    <a:pt x="8567" y="14054"/>
                  </a:cubicBezTo>
                  <a:lnTo>
                    <a:pt x="8840" y="15498"/>
                  </a:lnTo>
                  <a:lnTo>
                    <a:pt x="7476" y="15033"/>
                  </a:lnTo>
                  <a:cubicBezTo>
                    <a:pt x="7443" y="15026"/>
                    <a:pt x="7407" y="15022"/>
                    <a:pt x="7372" y="15022"/>
                  </a:cubicBezTo>
                  <a:cubicBezTo>
                    <a:pt x="7322" y="15022"/>
                    <a:pt x="7273" y="15030"/>
                    <a:pt x="7236" y="15049"/>
                  </a:cubicBezTo>
                  <a:cubicBezTo>
                    <a:pt x="6562" y="15434"/>
                    <a:pt x="5792" y="15659"/>
                    <a:pt x="5022" y="15659"/>
                  </a:cubicBezTo>
                  <a:cubicBezTo>
                    <a:pt x="2567" y="15659"/>
                    <a:pt x="562" y="13653"/>
                    <a:pt x="562" y="11199"/>
                  </a:cubicBezTo>
                  <a:cubicBezTo>
                    <a:pt x="562" y="8760"/>
                    <a:pt x="2567" y="6755"/>
                    <a:pt x="5022" y="6755"/>
                  </a:cubicBezTo>
                  <a:close/>
                  <a:moveTo>
                    <a:pt x="11616" y="0"/>
                  </a:moveTo>
                  <a:cubicBezTo>
                    <a:pt x="8311" y="0"/>
                    <a:pt x="5599" y="2679"/>
                    <a:pt x="5599" y="6017"/>
                  </a:cubicBezTo>
                  <a:lnTo>
                    <a:pt x="5599" y="6193"/>
                  </a:lnTo>
                  <a:cubicBezTo>
                    <a:pt x="5423" y="6177"/>
                    <a:pt x="5230" y="6145"/>
                    <a:pt x="5054" y="6145"/>
                  </a:cubicBezTo>
                  <a:cubicBezTo>
                    <a:pt x="2262" y="6145"/>
                    <a:pt x="0" y="8423"/>
                    <a:pt x="0" y="11199"/>
                  </a:cubicBezTo>
                  <a:cubicBezTo>
                    <a:pt x="0" y="13990"/>
                    <a:pt x="2262" y="16252"/>
                    <a:pt x="5054" y="16252"/>
                  </a:cubicBezTo>
                  <a:cubicBezTo>
                    <a:pt x="5904" y="16252"/>
                    <a:pt x="6722" y="16060"/>
                    <a:pt x="7460" y="15659"/>
                  </a:cubicBezTo>
                  <a:lnTo>
                    <a:pt x="9177" y="16252"/>
                  </a:lnTo>
                  <a:cubicBezTo>
                    <a:pt x="9225" y="16284"/>
                    <a:pt x="9241" y="16284"/>
                    <a:pt x="9289" y="16284"/>
                  </a:cubicBezTo>
                  <a:cubicBezTo>
                    <a:pt x="9370" y="16284"/>
                    <a:pt x="9434" y="16252"/>
                    <a:pt x="9482" y="16188"/>
                  </a:cubicBezTo>
                  <a:cubicBezTo>
                    <a:pt x="9562" y="16108"/>
                    <a:pt x="9610" y="16012"/>
                    <a:pt x="9578" y="15915"/>
                  </a:cubicBezTo>
                  <a:lnTo>
                    <a:pt x="9225" y="14086"/>
                  </a:lnTo>
                  <a:cubicBezTo>
                    <a:pt x="9690" y="13429"/>
                    <a:pt x="9979" y="12642"/>
                    <a:pt x="10076" y="11840"/>
                  </a:cubicBezTo>
                  <a:cubicBezTo>
                    <a:pt x="10573" y="11985"/>
                    <a:pt x="11086" y="12049"/>
                    <a:pt x="11616" y="12049"/>
                  </a:cubicBezTo>
                  <a:cubicBezTo>
                    <a:pt x="13445" y="12049"/>
                    <a:pt x="15081" y="11231"/>
                    <a:pt x="16188" y="9915"/>
                  </a:cubicBezTo>
                  <a:lnTo>
                    <a:pt x="16188" y="8920"/>
                  </a:lnTo>
                  <a:cubicBezTo>
                    <a:pt x="15225" y="10445"/>
                    <a:pt x="13541" y="11439"/>
                    <a:pt x="11616" y="11439"/>
                  </a:cubicBezTo>
                  <a:cubicBezTo>
                    <a:pt x="11038" y="11439"/>
                    <a:pt x="10445" y="11343"/>
                    <a:pt x="9883" y="11166"/>
                  </a:cubicBezTo>
                  <a:cubicBezTo>
                    <a:pt x="9867" y="11166"/>
                    <a:pt x="9835" y="11150"/>
                    <a:pt x="9803" y="11118"/>
                  </a:cubicBezTo>
                  <a:cubicBezTo>
                    <a:pt x="9723" y="11102"/>
                    <a:pt x="9674" y="11070"/>
                    <a:pt x="9594" y="11038"/>
                  </a:cubicBezTo>
                  <a:cubicBezTo>
                    <a:pt x="9546" y="11022"/>
                    <a:pt x="9514" y="11006"/>
                    <a:pt x="9482" y="11006"/>
                  </a:cubicBezTo>
                  <a:cubicBezTo>
                    <a:pt x="9434" y="10990"/>
                    <a:pt x="9354" y="10942"/>
                    <a:pt x="9289" y="10926"/>
                  </a:cubicBezTo>
                  <a:cubicBezTo>
                    <a:pt x="9241" y="10910"/>
                    <a:pt x="9225" y="10878"/>
                    <a:pt x="9193" y="10878"/>
                  </a:cubicBezTo>
                  <a:cubicBezTo>
                    <a:pt x="9081" y="10846"/>
                    <a:pt x="9001" y="10781"/>
                    <a:pt x="8904" y="10749"/>
                  </a:cubicBezTo>
                  <a:cubicBezTo>
                    <a:pt x="8888" y="10717"/>
                    <a:pt x="8872" y="10717"/>
                    <a:pt x="8840" y="10717"/>
                  </a:cubicBezTo>
                  <a:lnTo>
                    <a:pt x="8744" y="10717"/>
                  </a:lnTo>
                  <a:cubicBezTo>
                    <a:pt x="8728" y="10717"/>
                    <a:pt x="8680" y="10717"/>
                    <a:pt x="8664" y="10749"/>
                  </a:cubicBezTo>
                  <a:lnTo>
                    <a:pt x="6947" y="11343"/>
                  </a:lnTo>
                  <a:lnTo>
                    <a:pt x="7300" y="9498"/>
                  </a:lnTo>
                  <a:lnTo>
                    <a:pt x="7300" y="9434"/>
                  </a:lnTo>
                  <a:cubicBezTo>
                    <a:pt x="7300" y="9386"/>
                    <a:pt x="7284" y="9321"/>
                    <a:pt x="7236" y="9257"/>
                  </a:cubicBezTo>
                  <a:cubicBezTo>
                    <a:pt x="7156" y="9161"/>
                    <a:pt x="7075" y="9033"/>
                    <a:pt x="7027" y="8936"/>
                  </a:cubicBezTo>
                  <a:cubicBezTo>
                    <a:pt x="6995" y="8904"/>
                    <a:pt x="6963" y="8840"/>
                    <a:pt x="6947" y="8792"/>
                  </a:cubicBezTo>
                  <a:cubicBezTo>
                    <a:pt x="6899" y="8744"/>
                    <a:pt x="6867" y="8680"/>
                    <a:pt x="6835" y="8600"/>
                  </a:cubicBezTo>
                  <a:cubicBezTo>
                    <a:pt x="6803" y="8535"/>
                    <a:pt x="6787" y="8471"/>
                    <a:pt x="6738" y="8423"/>
                  </a:cubicBezTo>
                  <a:cubicBezTo>
                    <a:pt x="6722" y="8359"/>
                    <a:pt x="6706" y="8311"/>
                    <a:pt x="6658" y="8263"/>
                  </a:cubicBezTo>
                  <a:cubicBezTo>
                    <a:pt x="6626" y="8182"/>
                    <a:pt x="6594" y="8118"/>
                    <a:pt x="6562" y="8038"/>
                  </a:cubicBezTo>
                  <a:cubicBezTo>
                    <a:pt x="6546" y="7990"/>
                    <a:pt x="6514" y="7958"/>
                    <a:pt x="6514" y="7910"/>
                  </a:cubicBezTo>
                  <a:cubicBezTo>
                    <a:pt x="6498" y="7829"/>
                    <a:pt x="6466" y="7749"/>
                    <a:pt x="6434" y="7669"/>
                  </a:cubicBezTo>
                  <a:cubicBezTo>
                    <a:pt x="6434" y="7653"/>
                    <a:pt x="6418" y="7621"/>
                    <a:pt x="6418" y="7589"/>
                  </a:cubicBezTo>
                  <a:cubicBezTo>
                    <a:pt x="6321" y="7268"/>
                    <a:pt x="6257" y="6931"/>
                    <a:pt x="6241" y="6594"/>
                  </a:cubicBezTo>
                  <a:cubicBezTo>
                    <a:pt x="6225" y="6434"/>
                    <a:pt x="6225" y="6273"/>
                    <a:pt x="6225" y="6097"/>
                  </a:cubicBezTo>
                  <a:cubicBezTo>
                    <a:pt x="6225" y="3097"/>
                    <a:pt x="8648" y="674"/>
                    <a:pt x="11632" y="674"/>
                  </a:cubicBezTo>
                  <a:cubicBezTo>
                    <a:pt x="13557" y="674"/>
                    <a:pt x="15241" y="1685"/>
                    <a:pt x="16204" y="3209"/>
                  </a:cubicBezTo>
                  <a:lnTo>
                    <a:pt x="16204" y="2198"/>
                  </a:lnTo>
                  <a:cubicBezTo>
                    <a:pt x="15081" y="818"/>
                    <a:pt x="13445" y="0"/>
                    <a:pt x="1161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7181325" y="2756825"/>
              <a:ext cx="154025" cy="15250"/>
            </a:xfrm>
            <a:custGeom>
              <a:avLst/>
              <a:gdLst/>
              <a:ahLst/>
              <a:cxnLst/>
              <a:rect l="l" t="t" r="r" b="b"/>
              <a:pathLst>
                <a:path w="6161" h="610" extrusionOk="0">
                  <a:moveTo>
                    <a:pt x="305" y="0"/>
                  </a:moveTo>
                  <a:cubicBezTo>
                    <a:pt x="145" y="0"/>
                    <a:pt x="0" y="144"/>
                    <a:pt x="0" y="305"/>
                  </a:cubicBezTo>
                  <a:cubicBezTo>
                    <a:pt x="0" y="465"/>
                    <a:pt x="145" y="610"/>
                    <a:pt x="305" y="610"/>
                  </a:cubicBezTo>
                  <a:lnTo>
                    <a:pt x="5856" y="610"/>
                  </a:lnTo>
                  <a:cubicBezTo>
                    <a:pt x="6017" y="610"/>
                    <a:pt x="6161" y="465"/>
                    <a:pt x="6161" y="305"/>
                  </a:cubicBezTo>
                  <a:cubicBezTo>
                    <a:pt x="6161" y="144"/>
                    <a:pt x="6017" y="0"/>
                    <a:pt x="585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7181325" y="2716300"/>
              <a:ext cx="154025" cy="14875"/>
            </a:xfrm>
            <a:custGeom>
              <a:avLst/>
              <a:gdLst/>
              <a:ahLst/>
              <a:cxnLst/>
              <a:rect l="l" t="t" r="r" b="b"/>
              <a:pathLst>
                <a:path w="6161" h="595" extrusionOk="0">
                  <a:moveTo>
                    <a:pt x="305" y="1"/>
                  </a:moveTo>
                  <a:cubicBezTo>
                    <a:pt x="145" y="1"/>
                    <a:pt x="0" y="145"/>
                    <a:pt x="0" y="306"/>
                  </a:cubicBezTo>
                  <a:cubicBezTo>
                    <a:pt x="0" y="466"/>
                    <a:pt x="145" y="594"/>
                    <a:pt x="305" y="594"/>
                  </a:cubicBezTo>
                  <a:lnTo>
                    <a:pt x="5856" y="594"/>
                  </a:lnTo>
                  <a:cubicBezTo>
                    <a:pt x="6017" y="594"/>
                    <a:pt x="6161" y="466"/>
                    <a:pt x="6161" y="306"/>
                  </a:cubicBezTo>
                  <a:cubicBezTo>
                    <a:pt x="6161" y="145"/>
                    <a:pt x="6017" y="1"/>
                    <a:pt x="5856"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7181325" y="2675800"/>
              <a:ext cx="154025" cy="14850"/>
            </a:xfrm>
            <a:custGeom>
              <a:avLst/>
              <a:gdLst/>
              <a:ahLst/>
              <a:cxnLst/>
              <a:rect l="l" t="t" r="r" b="b"/>
              <a:pathLst>
                <a:path w="6161" h="594" extrusionOk="0">
                  <a:moveTo>
                    <a:pt x="305" y="0"/>
                  </a:moveTo>
                  <a:cubicBezTo>
                    <a:pt x="145" y="0"/>
                    <a:pt x="0" y="129"/>
                    <a:pt x="0" y="289"/>
                  </a:cubicBezTo>
                  <a:cubicBezTo>
                    <a:pt x="0" y="450"/>
                    <a:pt x="145" y="594"/>
                    <a:pt x="305" y="594"/>
                  </a:cubicBezTo>
                  <a:lnTo>
                    <a:pt x="5856" y="594"/>
                  </a:lnTo>
                  <a:cubicBezTo>
                    <a:pt x="6017" y="594"/>
                    <a:pt x="6161" y="450"/>
                    <a:pt x="6161" y="289"/>
                  </a:cubicBezTo>
                  <a:cubicBezTo>
                    <a:pt x="6161" y="129"/>
                    <a:pt x="6017" y="0"/>
                    <a:pt x="5856"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7054575" y="2846650"/>
              <a:ext cx="14075" cy="14075"/>
            </a:xfrm>
            <a:custGeom>
              <a:avLst/>
              <a:gdLst/>
              <a:ahLst/>
              <a:cxnLst/>
              <a:rect l="l" t="t" r="r" b="b"/>
              <a:pathLst>
                <a:path w="563" h="563" extrusionOk="0">
                  <a:moveTo>
                    <a:pt x="289" y="1"/>
                  </a:moveTo>
                  <a:cubicBezTo>
                    <a:pt x="129" y="1"/>
                    <a:pt x="1" y="113"/>
                    <a:pt x="1" y="274"/>
                  </a:cubicBezTo>
                  <a:cubicBezTo>
                    <a:pt x="1" y="434"/>
                    <a:pt x="113" y="562"/>
                    <a:pt x="289" y="562"/>
                  </a:cubicBezTo>
                  <a:cubicBezTo>
                    <a:pt x="450" y="562"/>
                    <a:pt x="562" y="434"/>
                    <a:pt x="562" y="274"/>
                  </a:cubicBezTo>
                  <a:cubicBezTo>
                    <a:pt x="562" y="145"/>
                    <a:pt x="450" y="1"/>
                    <a:pt x="28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7087475" y="2846650"/>
              <a:ext cx="14450" cy="14075"/>
            </a:xfrm>
            <a:custGeom>
              <a:avLst/>
              <a:gdLst/>
              <a:ahLst/>
              <a:cxnLst/>
              <a:rect l="l" t="t" r="r" b="b"/>
              <a:pathLst>
                <a:path w="578" h="563" extrusionOk="0">
                  <a:moveTo>
                    <a:pt x="289" y="1"/>
                  </a:moveTo>
                  <a:cubicBezTo>
                    <a:pt x="128" y="1"/>
                    <a:pt x="0" y="113"/>
                    <a:pt x="0" y="274"/>
                  </a:cubicBezTo>
                  <a:cubicBezTo>
                    <a:pt x="0" y="434"/>
                    <a:pt x="128" y="562"/>
                    <a:pt x="289" y="562"/>
                  </a:cubicBezTo>
                  <a:cubicBezTo>
                    <a:pt x="449" y="562"/>
                    <a:pt x="578" y="434"/>
                    <a:pt x="578" y="274"/>
                  </a:cubicBezTo>
                  <a:cubicBezTo>
                    <a:pt x="578" y="145"/>
                    <a:pt x="433" y="1"/>
                    <a:pt x="28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6857650" y="3437450"/>
              <a:ext cx="338925" cy="337350"/>
            </a:xfrm>
            <a:custGeom>
              <a:avLst/>
              <a:gdLst/>
              <a:ahLst/>
              <a:cxnLst/>
              <a:rect l="l" t="t" r="r" b="b"/>
              <a:pathLst>
                <a:path w="13557" h="13494" extrusionOk="0">
                  <a:moveTo>
                    <a:pt x="5006" y="819"/>
                  </a:moveTo>
                  <a:cubicBezTo>
                    <a:pt x="4669" y="1172"/>
                    <a:pt x="4364" y="1653"/>
                    <a:pt x="4107" y="2199"/>
                  </a:cubicBezTo>
                  <a:cubicBezTo>
                    <a:pt x="3809" y="2058"/>
                    <a:pt x="3526" y="1886"/>
                    <a:pt x="3244" y="1683"/>
                  </a:cubicBezTo>
                  <a:lnTo>
                    <a:pt x="3244" y="1683"/>
                  </a:lnTo>
                  <a:cubicBezTo>
                    <a:pt x="3260" y="1683"/>
                    <a:pt x="3278" y="1664"/>
                    <a:pt x="3289" y="1653"/>
                  </a:cubicBezTo>
                  <a:cubicBezTo>
                    <a:pt x="3385" y="1589"/>
                    <a:pt x="3466" y="1541"/>
                    <a:pt x="3562" y="1477"/>
                  </a:cubicBezTo>
                  <a:cubicBezTo>
                    <a:pt x="3626" y="1429"/>
                    <a:pt x="3690" y="1397"/>
                    <a:pt x="3770" y="1348"/>
                  </a:cubicBezTo>
                  <a:cubicBezTo>
                    <a:pt x="3803" y="1332"/>
                    <a:pt x="3867" y="1300"/>
                    <a:pt x="3915" y="1268"/>
                  </a:cubicBezTo>
                  <a:cubicBezTo>
                    <a:pt x="4123" y="1156"/>
                    <a:pt x="4364" y="1060"/>
                    <a:pt x="4605" y="947"/>
                  </a:cubicBezTo>
                  <a:cubicBezTo>
                    <a:pt x="4653" y="931"/>
                    <a:pt x="4685" y="931"/>
                    <a:pt x="4717" y="915"/>
                  </a:cubicBezTo>
                  <a:cubicBezTo>
                    <a:pt x="4813" y="867"/>
                    <a:pt x="4910" y="851"/>
                    <a:pt x="5006" y="819"/>
                  </a:cubicBezTo>
                  <a:close/>
                  <a:moveTo>
                    <a:pt x="8519" y="851"/>
                  </a:moveTo>
                  <a:cubicBezTo>
                    <a:pt x="8616" y="867"/>
                    <a:pt x="8728" y="899"/>
                    <a:pt x="8824" y="931"/>
                  </a:cubicBezTo>
                  <a:cubicBezTo>
                    <a:pt x="8856" y="947"/>
                    <a:pt x="8888" y="947"/>
                    <a:pt x="8920" y="979"/>
                  </a:cubicBezTo>
                  <a:cubicBezTo>
                    <a:pt x="9161" y="1076"/>
                    <a:pt x="9402" y="1172"/>
                    <a:pt x="9642" y="1300"/>
                  </a:cubicBezTo>
                  <a:cubicBezTo>
                    <a:pt x="9690" y="1316"/>
                    <a:pt x="9739" y="1332"/>
                    <a:pt x="9787" y="1381"/>
                  </a:cubicBezTo>
                  <a:cubicBezTo>
                    <a:pt x="9851" y="1413"/>
                    <a:pt x="9931" y="1461"/>
                    <a:pt x="9979" y="1493"/>
                  </a:cubicBezTo>
                  <a:cubicBezTo>
                    <a:pt x="10059" y="1557"/>
                    <a:pt x="10172" y="1621"/>
                    <a:pt x="10252" y="1669"/>
                  </a:cubicBezTo>
                  <a:cubicBezTo>
                    <a:pt x="10268" y="1701"/>
                    <a:pt x="10284" y="1701"/>
                    <a:pt x="10300" y="1717"/>
                  </a:cubicBezTo>
                  <a:cubicBezTo>
                    <a:pt x="10027" y="1910"/>
                    <a:pt x="9723" y="2103"/>
                    <a:pt x="9418" y="2231"/>
                  </a:cubicBezTo>
                  <a:cubicBezTo>
                    <a:pt x="9161" y="1669"/>
                    <a:pt x="8856" y="1220"/>
                    <a:pt x="8519" y="851"/>
                  </a:cubicBezTo>
                  <a:close/>
                  <a:moveTo>
                    <a:pt x="6482" y="610"/>
                  </a:moveTo>
                  <a:lnTo>
                    <a:pt x="6482" y="2824"/>
                  </a:lnTo>
                  <a:cubicBezTo>
                    <a:pt x="5856" y="2792"/>
                    <a:pt x="5246" y="2680"/>
                    <a:pt x="4685" y="2455"/>
                  </a:cubicBezTo>
                  <a:cubicBezTo>
                    <a:pt x="5150" y="1461"/>
                    <a:pt x="5792" y="771"/>
                    <a:pt x="6482" y="610"/>
                  </a:cubicBezTo>
                  <a:close/>
                  <a:moveTo>
                    <a:pt x="7075" y="610"/>
                  </a:moveTo>
                  <a:cubicBezTo>
                    <a:pt x="7765" y="771"/>
                    <a:pt x="8391" y="1461"/>
                    <a:pt x="8856" y="2455"/>
                  </a:cubicBezTo>
                  <a:cubicBezTo>
                    <a:pt x="8295" y="2664"/>
                    <a:pt x="7701" y="2776"/>
                    <a:pt x="7075" y="2824"/>
                  </a:cubicBezTo>
                  <a:lnTo>
                    <a:pt x="7075" y="610"/>
                  </a:lnTo>
                  <a:close/>
                  <a:moveTo>
                    <a:pt x="4476" y="3017"/>
                  </a:moveTo>
                  <a:cubicBezTo>
                    <a:pt x="5118" y="3258"/>
                    <a:pt x="5792" y="3386"/>
                    <a:pt x="6482" y="3418"/>
                  </a:cubicBezTo>
                  <a:lnTo>
                    <a:pt x="6482" y="6450"/>
                  </a:lnTo>
                  <a:lnTo>
                    <a:pt x="3851" y="6450"/>
                  </a:lnTo>
                  <a:cubicBezTo>
                    <a:pt x="3883" y="5167"/>
                    <a:pt x="4107" y="3980"/>
                    <a:pt x="4476" y="3017"/>
                  </a:cubicBezTo>
                  <a:close/>
                  <a:moveTo>
                    <a:pt x="9081" y="3017"/>
                  </a:moveTo>
                  <a:cubicBezTo>
                    <a:pt x="9450" y="3980"/>
                    <a:pt x="9658" y="5167"/>
                    <a:pt x="9707" y="6450"/>
                  </a:cubicBezTo>
                  <a:lnTo>
                    <a:pt x="7075" y="6450"/>
                  </a:lnTo>
                  <a:lnTo>
                    <a:pt x="7075" y="3418"/>
                  </a:lnTo>
                  <a:cubicBezTo>
                    <a:pt x="7781" y="3402"/>
                    <a:pt x="8439" y="3258"/>
                    <a:pt x="9081" y="3017"/>
                  </a:cubicBezTo>
                  <a:close/>
                  <a:moveTo>
                    <a:pt x="10814" y="2070"/>
                  </a:moveTo>
                  <a:cubicBezTo>
                    <a:pt x="12049" y="3145"/>
                    <a:pt x="12851" y="4702"/>
                    <a:pt x="12931" y="6434"/>
                  </a:cubicBezTo>
                  <a:lnTo>
                    <a:pt x="10300" y="6434"/>
                  </a:lnTo>
                  <a:lnTo>
                    <a:pt x="10300" y="6450"/>
                  </a:lnTo>
                  <a:cubicBezTo>
                    <a:pt x="10284" y="5071"/>
                    <a:pt x="10043" y="3819"/>
                    <a:pt x="9658" y="2776"/>
                  </a:cubicBezTo>
                  <a:cubicBezTo>
                    <a:pt x="10059" y="2600"/>
                    <a:pt x="10445" y="2359"/>
                    <a:pt x="10814" y="2070"/>
                  </a:cubicBezTo>
                  <a:close/>
                  <a:moveTo>
                    <a:pt x="2744" y="2103"/>
                  </a:moveTo>
                  <a:cubicBezTo>
                    <a:pt x="3113" y="2375"/>
                    <a:pt x="3482" y="2600"/>
                    <a:pt x="3883" y="2792"/>
                  </a:cubicBezTo>
                  <a:cubicBezTo>
                    <a:pt x="3514" y="3835"/>
                    <a:pt x="3273" y="5087"/>
                    <a:pt x="3241" y="6466"/>
                  </a:cubicBezTo>
                  <a:lnTo>
                    <a:pt x="626" y="6466"/>
                  </a:lnTo>
                  <a:cubicBezTo>
                    <a:pt x="706" y="4702"/>
                    <a:pt x="1508" y="3161"/>
                    <a:pt x="2744" y="2103"/>
                  </a:cubicBezTo>
                  <a:close/>
                  <a:moveTo>
                    <a:pt x="6482" y="7044"/>
                  </a:moveTo>
                  <a:lnTo>
                    <a:pt x="6482" y="10076"/>
                  </a:lnTo>
                  <a:cubicBezTo>
                    <a:pt x="5776" y="10092"/>
                    <a:pt x="5086" y="10237"/>
                    <a:pt x="4476" y="10477"/>
                  </a:cubicBezTo>
                  <a:cubicBezTo>
                    <a:pt x="4107" y="9515"/>
                    <a:pt x="3883" y="8327"/>
                    <a:pt x="3851" y="7044"/>
                  </a:cubicBezTo>
                  <a:close/>
                  <a:moveTo>
                    <a:pt x="9707" y="7044"/>
                  </a:moveTo>
                  <a:cubicBezTo>
                    <a:pt x="9658" y="8327"/>
                    <a:pt x="9450" y="9515"/>
                    <a:pt x="9081" y="10477"/>
                  </a:cubicBezTo>
                  <a:cubicBezTo>
                    <a:pt x="8439" y="10237"/>
                    <a:pt x="7765" y="10124"/>
                    <a:pt x="7075" y="10076"/>
                  </a:cubicBezTo>
                  <a:lnTo>
                    <a:pt x="7075" y="7044"/>
                  </a:lnTo>
                  <a:close/>
                  <a:moveTo>
                    <a:pt x="12931" y="7028"/>
                  </a:moveTo>
                  <a:cubicBezTo>
                    <a:pt x="12851" y="8793"/>
                    <a:pt x="12033" y="10333"/>
                    <a:pt x="10814" y="11408"/>
                  </a:cubicBezTo>
                  <a:cubicBezTo>
                    <a:pt x="10445" y="11119"/>
                    <a:pt x="10059" y="10894"/>
                    <a:pt x="9658" y="10702"/>
                  </a:cubicBezTo>
                  <a:cubicBezTo>
                    <a:pt x="10043" y="9659"/>
                    <a:pt x="10284" y="8408"/>
                    <a:pt x="10300" y="7028"/>
                  </a:cubicBezTo>
                  <a:close/>
                  <a:moveTo>
                    <a:pt x="3241" y="7044"/>
                  </a:moveTo>
                  <a:cubicBezTo>
                    <a:pt x="3273" y="8440"/>
                    <a:pt x="3514" y="9675"/>
                    <a:pt x="3883" y="10718"/>
                  </a:cubicBezTo>
                  <a:cubicBezTo>
                    <a:pt x="3482" y="10894"/>
                    <a:pt x="3113" y="11135"/>
                    <a:pt x="2744" y="11424"/>
                  </a:cubicBezTo>
                  <a:cubicBezTo>
                    <a:pt x="1508" y="10333"/>
                    <a:pt x="706" y="8793"/>
                    <a:pt x="626" y="7044"/>
                  </a:cubicBezTo>
                  <a:close/>
                  <a:moveTo>
                    <a:pt x="4123" y="11263"/>
                  </a:moveTo>
                  <a:cubicBezTo>
                    <a:pt x="4396" y="11825"/>
                    <a:pt x="4685" y="12290"/>
                    <a:pt x="5038" y="12643"/>
                  </a:cubicBezTo>
                  <a:cubicBezTo>
                    <a:pt x="4926" y="12627"/>
                    <a:pt x="4829" y="12611"/>
                    <a:pt x="4733" y="12563"/>
                  </a:cubicBezTo>
                  <a:cubicBezTo>
                    <a:pt x="4685" y="12547"/>
                    <a:pt x="4653" y="12547"/>
                    <a:pt x="4637" y="12531"/>
                  </a:cubicBezTo>
                  <a:cubicBezTo>
                    <a:pt x="4557" y="12483"/>
                    <a:pt x="4476" y="12467"/>
                    <a:pt x="4396" y="12418"/>
                  </a:cubicBezTo>
                  <a:cubicBezTo>
                    <a:pt x="4236" y="12370"/>
                    <a:pt x="4075" y="12290"/>
                    <a:pt x="3931" y="12210"/>
                  </a:cubicBezTo>
                  <a:cubicBezTo>
                    <a:pt x="3883" y="12178"/>
                    <a:pt x="3835" y="12146"/>
                    <a:pt x="3786" y="12130"/>
                  </a:cubicBezTo>
                  <a:cubicBezTo>
                    <a:pt x="3722" y="12082"/>
                    <a:pt x="3674" y="12049"/>
                    <a:pt x="3594" y="12001"/>
                  </a:cubicBezTo>
                  <a:cubicBezTo>
                    <a:pt x="3482" y="11937"/>
                    <a:pt x="3401" y="11889"/>
                    <a:pt x="3305" y="11825"/>
                  </a:cubicBezTo>
                  <a:cubicBezTo>
                    <a:pt x="3289" y="11809"/>
                    <a:pt x="3273" y="11809"/>
                    <a:pt x="3241" y="11777"/>
                  </a:cubicBezTo>
                  <a:cubicBezTo>
                    <a:pt x="3530" y="11584"/>
                    <a:pt x="3835" y="11408"/>
                    <a:pt x="4123" y="11263"/>
                  </a:cubicBezTo>
                  <a:close/>
                  <a:moveTo>
                    <a:pt x="9418" y="11295"/>
                  </a:moveTo>
                  <a:cubicBezTo>
                    <a:pt x="9720" y="11439"/>
                    <a:pt x="10023" y="11614"/>
                    <a:pt x="10294" y="11820"/>
                  </a:cubicBezTo>
                  <a:lnTo>
                    <a:pt x="10294" y="11820"/>
                  </a:lnTo>
                  <a:cubicBezTo>
                    <a:pt x="10291" y="11819"/>
                    <a:pt x="10289" y="11818"/>
                    <a:pt x="10286" y="11818"/>
                  </a:cubicBezTo>
                  <a:cubicBezTo>
                    <a:pt x="10275" y="11818"/>
                    <a:pt x="10263" y="11830"/>
                    <a:pt x="10252" y="11841"/>
                  </a:cubicBezTo>
                  <a:cubicBezTo>
                    <a:pt x="10172" y="11905"/>
                    <a:pt x="10059" y="11969"/>
                    <a:pt x="9979" y="12017"/>
                  </a:cubicBezTo>
                  <a:cubicBezTo>
                    <a:pt x="9931" y="12066"/>
                    <a:pt x="9851" y="12098"/>
                    <a:pt x="9787" y="12146"/>
                  </a:cubicBezTo>
                  <a:cubicBezTo>
                    <a:pt x="9739" y="12162"/>
                    <a:pt x="9690" y="12210"/>
                    <a:pt x="9642" y="12226"/>
                  </a:cubicBezTo>
                  <a:cubicBezTo>
                    <a:pt x="9418" y="12338"/>
                    <a:pt x="9177" y="12451"/>
                    <a:pt x="8920" y="12547"/>
                  </a:cubicBezTo>
                  <a:cubicBezTo>
                    <a:pt x="8888" y="12563"/>
                    <a:pt x="8840" y="12563"/>
                    <a:pt x="8824" y="12579"/>
                  </a:cubicBezTo>
                  <a:cubicBezTo>
                    <a:pt x="8728" y="12627"/>
                    <a:pt x="8616" y="12643"/>
                    <a:pt x="8519" y="12691"/>
                  </a:cubicBezTo>
                  <a:cubicBezTo>
                    <a:pt x="8856" y="12322"/>
                    <a:pt x="9161" y="11841"/>
                    <a:pt x="9418" y="11295"/>
                  </a:cubicBezTo>
                  <a:close/>
                  <a:moveTo>
                    <a:pt x="6482" y="10686"/>
                  </a:moveTo>
                  <a:lnTo>
                    <a:pt x="6482" y="12884"/>
                  </a:lnTo>
                  <a:cubicBezTo>
                    <a:pt x="5792" y="12723"/>
                    <a:pt x="5150" y="12049"/>
                    <a:pt x="4685" y="11039"/>
                  </a:cubicBezTo>
                  <a:cubicBezTo>
                    <a:pt x="5246" y="10846"/>
                    <a:pt x="5856" y="10718"/>
                    <a:pt x="6482" y="10686"/>
                  </a:cubicBezTo>
                  <a:close/>
                  <a:moveTo>
                    <a:pt x="7075" y="10702"/>
                  </a:moveTo>
                  <a:cubicBezTo>
                    <a:pt x="7701" y="10718"/>
                    <a:pt x="8295" y="10846"/>
                    <a:pt x="8856" y="11055"/>
                  </a:cubicBezTo>
                  <a:cubicBezTo>
                    <a:pt x="8375" y="12049"/>
                    <a:pt x="7765" y="12723"/>
                    <a:pt x="7075" y="12884"/>
                  </a:cubicBezTo>
                  <a:lnTo>
                    <a:pt x="7075" y="10702"/>
                  </a:lnTo>
                  <a:close/>
                  <a:moveTo>
                    <a:pt x="6369" y="1"/>
                  </a:moveTo>
                  <a:cubicBezTo>
                    <a:pt x="6289" y="1"/>
                    <a:pt x="6193" y="33"/>
                    <a:pt x="6113" y="33"/>
                  </a:cubicBezTo>
                  <a:lnTo>
                    <a:pt x="6049" y="33"/>
                  </a:lnTo>
                  <a:cubicBezTo>
                    <a:pt x="5952" y="49"/>
                    <a:pt x="5856" y="49"/>
                    <a:pt x="5760" y="65"/>
                  </a:cubicBezTo>
                  <a:lnTo>
                    <a:pt x="5728" y="65"/>
                  </a:lnTo>
                  <a:cubicBezTo>
                    <a:pt x="4573" y="241"/>
                    <a:pt x="3466" y="739"/>
                    <a:pt x="2551" y="1477"/>
                  </a:cubicBezTo>
                  <a:lnTo>
                    <a:pt x="2519" y="1493"/>
                  </a:lnTo>
                  <a:cubicBezTo>
                    <a:pt x="979" y="2744"/>
                    <a:pt x="0" y="4637"/>
                    <a:pt x="0" y="6755"/>
                  </a:cubicBezTo>
                  <a:cubicBezTo>
                    <a:pt x="0" y="8873"/>
                    <a:pt x="979" y="10782"/>
                    <a:pt x="2519" y="12001"/>
                  </a:cubicBezTo>
                  <a:lnTo>
                    <a:pt x="2551" y="12017"/>
                  </a:lnTo>
                  <a:cubicBezTo>
                    <a:pt x="3482" y="12787"/>
                    <a:pt x="4573" y="13253"/>
                    <a:pt x="5728" y="13429"/>
                  </a:cubicBezTo>
                  <a:lnTo>
                    <a:pt x="5760" y="13429"/>
                  </a:lnTo>
                  <a:cubicBezTo>
                    <a:pt x="5856" y="13445"/>
                    <a:pt x="5952" y="13445"/>
                    <a:pt x="6049" y="13461"/>
                  </a:cubicBezTo>
                  <a:lnTo>
                    <a:pt x="6113" y="13461"/>
                  </a:lnTo>
                  <a:cubicBezTo>
                    <a:pt x="6193" y="13461"/>
                    <a:pt x="6289" y="13493"/>
                    <a:pt x="6369" y="13493"/>
                  </a:cubicBezTo>
                  <a:lnTo>
                    <a:pt x="7172" y="13493"/>
                  </a:lnTo>
                  <a:cubicBezTo>
                    <a:pt x="7252" y="13493"/>
                    <a:pt x="7364" y="13461"/>
                    <a:pt x="7444" y="13461"/>
                  </a:cubicBezTo>
                  <a:lnTo>
                    <a:pt x="7493" y="13461"/>
                  </a:lnTo>
                  <a:cubicBezTo>
                    <a:pt x="7605" y="13445"/>
                    <a:pt x="7701" y="13445"/>
                    <a:pt x="7797" y="13429"/>
                  </a:cubicBezTo>
                  <a:lnTo>
                    <a:pt x="7813" y="13429"/>
                  </a:lnTo>
                  <a:cubicBezTo>
                    <a:pt x="8985" y="13253"/>
                    <a:pt x="10092" y="12771"/>
                    <a:pt x="11006" y="12017"/>
                  </a:cubicBezTo>
                  <a:lnTo>
                    <a:pt x="11022" y="12001"/>
                  </a:lnTo>
                  <a:cubicBezTo>
                    <a:pt x="12578" y="10766"/>
                    <a:pt x="13557" y="8857"/>
                    <a:pt x="13557" y="6755"/>
                  </a:cubicBezTo>
                  <a:cubicBezTo>
                    <a:pt x="13541" y="4621"/>
                    <a:pt x="12546" y="2712"/>
                    <a:pt x="11022" y="1493"/>
                  </a:cubicBezTo>
                  <a:cubicBezTo>
                    <a:pt x="10059" y="707"/>
                    <a:pt x="8985" y="258"/>
                    <a:pt x="7813" y="65"/>
                  </a:cubicBezTo>
                  <a:lnTo>
                    <a:pt x="7797" y="65"/>
                  </a:lnTo>
                  <a:cubicBezTo>
                    <a:pt x="7701" y="49"/>
                    <a:pt x="7605" y="49"/>
                    <a:pt x="7493" y="33"/>
                  </a:cubicBezTo>
                  <a:lnTo>
                    <a:pt x="7444" y="33"/>
                  </a:lnTo>
                  <a:cubicBezTo>
                    <a:pt x="7364" y="33"/>
                    <a:pt x="7252" y="1"/>
                    <a:pt x="717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7180925" y="2050100"/>
              <a:ext cx="192150" cy="336950"/>
            </a:xfrm>
            <a:custGeom>
              <a:avLst/>
              <a:gdLst/>
              <a:ahLst/>
              <a:cxnLst/>
              <a:rect l="l" t="t" r="r" b="b"/>
              <a:pathLst>
                <a:path w="7686" h="13478" extrusionOk="0">
                  <a:moveTo>
                    <a:pt x="5022" y="819"/>
                  </a:moveTo>
                  <a:lnTo>
                    <a:pt x="5022" y="819"/>
                  </a:lnTo>
                  <a:cubicBezTo>
                    <a:pt x="4669" y="1172"/>
                    <a:pt x="4380" y="1653"/>
                    <a:pt x="4107" y="2198"/>
                  </a:cubicBezTo>
                  <a:cubicBezTo>
                    <a:pt x="3819" y="2054"/>
                    <a:pt x="3514" y="1878"/>
                    <a:pt x="3225" y="1685"/>
                  </a:cubicBezTo>
                  <a:cubicBezTo>
                    <a:pt x="3257" y="1669"/>
                    <a:pt x="3273" y="1653"/>
                    <a:pt x="3289" y="1653"/>
                  </a:cubicBezTo>
                  <a:cubicBezTo>
                    <a:pt x="3385" y="1605"/>
                    <a:pt x="3466" y="1541"/>
                    <a:pt x="3578" y="1477"/>
                  </a:cubicBezTo>
                  <a:cubicBezTo>
                    <a:pt x="3626" y="1444"/>
                    <a:pt x="3690" y="1396"/>
                    <a:pt x="3770" y="1364"/>
                  </a:cubicBezTo>
                  <a:cubicBezTo>
                    <a:pt x="3819" y="1332"/>
                    <a:pt x="3867" y="1300"/>
                    <a:pt x="3915" y="1284"/>
                  </a:cubicBezTo>
                  <a:cubicBezTo>
                    <a:pt x="4139" y="1156"/>
                    <a:pt x="4380" y="1059"/>
                    <a:pt x="4621" y="963"/>
                  </a:cubicBezTo>
                  <a:cubicBezTo>
                    <a:pt x="4653" y="931"/>
                    <a:pt x="4701" y="931"/>
                    <a:pt x="4717" y="915"/>
                  </a:cubicBezTo>
                  <a:cubicBezTo>
                    <a:pt x="4813" y="867"/>
                    <a:pt x="4910" y="851"/>
                    <a:pt x="5022" y="819"/>
                  </a:cubicBezTo>
                  <a:close/>
                  <a:moveTo>
                    <a:pt x="6482" y="594"/>
                  </a:moveTo>
                  <a:lnTo>
                    <a:pt x="6482" y="2808"/>
                  </a:lnTo>
                  <a:cubicBezTo>
                    <a:pt x="5856" y="2776"/>
                    <a:pt x="5262" y="2664"/>
                    <a:pt x="4685" y="2439"/>
                  </a:cubicBezTo>
                  <a:cubicBezTo>
                    <a:pt x="5150" y="1444"/>
                    <a:pt x="5792" y="755"/>
                    <a:pt x="6482" y="594"/>
                  </a:cubicBezTo>
                  <a:close/>
                  <a:moveTo>
                    <a:pt x="4476" y="3001"/>
                  </a:moveTo>
                  <a:cubicBezTo>
                    <a:pt x="5118" y="3241"/>
                    <a:pt x="5792" y="3354"/>
                    <a:pt x="6482" y="3402"/>
                  </a:cubicBezTo>
                  <a:lnTo>
                    <a:pt x="6482" y="6434"/>
                  </a:lnTo>
                  <a:lnTo>
                    <a:pt x="3851" y="6434"/>
                  </a:lnTo>
                  <a:cubicBezTo>
                    <a:pt x="3899" y="5150"/>
                    <a:pt x="4107" y="3963"/>
                    <a:pt x="4476" y="3001"/>
                  </a:cubicBezTo>
                  <a:close/>
                  <a:moveTo>
                    <a:pt x="2744" y="2070"/>
                  </a:moveTo>
                  <a:cubicBezTo>
                    <a:pt x="3113" y="2359"/>
                    <a:pt x="3498" y="2584"/>
                    <a:pt x="3899" y="2776"/>
                  </a:cubicBezTo>
                  <a:cubicBezTo>
                    <a:pt x="3514" y="3819"/>
                    <a:pt x="3273" y="5070"/>
                    <a:pt x="3257" y="6450"/>
                  </a:cubicBezTo>
                  <a:lnTo>
                    <a:pt x="626" y="6450"/>
                  </a:lnTo>
                  <a:cubicBezTo>
                    <a:pt x="706" y="4701"/>
                    <a:pt x="1508" y="3145"/>
                    <a:pt x="2744" y="2070"/>
                  </a:cubicBezTo>
                  <a:close/>
                  <a:moveTo>
                    <a:pt x="6482" y="7060"/>
                  </a:moveTo>
                  <a:lnTo>
                    <a:pt x="6482" y="10076"/>
                  </a:lnTo>
                  <a:cubicBezTo>
                    <a:pt x="5776" y="10108"/>
                    <a:pt x="5086" y="10236"/>
                    <a:pt x="4476" y="10477"/>
                  </a:cubicBezTo>
                  <a:cubicBezTo>
                    <a:pt x="4107" y="9514"/>
                    <a:pt x="3883" y="8343"/>
                    <a:pt x="3851" y="7060"/>
                  </a:cubicBezTo>
                  <a:close/>
                  <a:moveTo>
                    <a:pt x="3257" y="7028"/>
                  </a:moveTo>
                  <a:cubicBezTo>
                    <a:pt x="3273" y="8423"/>
                    <a:pt x="3514" y="9659"/>
                    <a:pt x="3899" y="10702"/>
                  </a:cubicBezTo>
                  <a:cubicBezTo>
                    <a:pt x="3498" y="10878"/>
                    <a:pt x="3113" y="11119"/>
                    <a:pt x="2744" y="11407"/>
                  </a:cubicBezTo>
                  <a:cubicBezTo>
                    <a:pt x="1508" y="10316"/>
                    <a:pt x="706" y="8776"/>
                    <a:pt x="626" y="7028"/>
                  </a:cubicBezTo>
                  <a:close/>
                  <a:moveTo>
                    <a:pt x="4107" y="11247"/>
                  </a:moveTo>
                  <a:cubicBezTo>
                    <a:pt x="4380" y="11809"/>
                    <a:pt x="4669" y="12274"/>
                    <a:pt x="5022" y="12627"/>
                  </a:cubicBezTo>
                  <a:cubicBezTo>
                    <a:pt x="4942" y="12627"/>
                    <a:pt x="4829" y="12595"/>
                    <a:pt x="4717" y="12547"/>
                  </a:cubicBezTo>
                  <a:cubicBezTo>
                    <a:pt x="4669" y="12530"/>
                    <a:pt x="4637" y="12530"/>
                    <a:pt x="4621" y="12514"/>
                  </a:cubicBezTo>
                  <a:cubicBezTo>
                    <a:pt x="4541" y="12466"/>
                    <a:pt x="4460" y="12450"/>
                    <a:pt x="4380" y="12402"/>
                  </a:cubicBezTo>
                  <a:cubicBezTo>
                    <a:pt x="4220" y="12354"/>
                    <a:pt x="4059" y="12274"/>
                    <a:pt x="3915" y="12194"/>
                  </a:cubicBezTo>
                  <a:cubicBezTo>
                    <a:pt x="3867" y="12161"/>
                    <a:pt x="3819" y="12129"/>
                    <a:pt x="3770" y="12113"/>
                  </a:cubicBezTo>
                  <a:cubicBezTo>
                    <a:pt x="3706" y="12065"/>
                    <a:pt x="3658" y="12017"/>
                    <a:pt x="3578" y="11985"/>
                  </a:cubicBezTo>
                  <a:cubicBezTo>
                    <a:pt x="3466" y="11921"/>
                    <a:pt x="3385" y="11873"/>
                    <a:pt x="3289" y="11809"/>
                  </a:cubicBezTo>
                  <a:cubicBezTo>
                    <a:pt x="3273" y="11792"/>
                    <a:pt x="3241" y="11792"/>
                    <a:pt x="3225" y="11760"/>
                  </a:cubicBezTo>
                  <a:cubicBezTo>
                    <a:pt x="3514" y="11568"/>
                    <a:pt x="3819" y="11375"/>
                    <a:pt x="4107" y="11247"/>
                  </a:cubicBezTo>
                  <a:close/>
                  <a:moveTo>
                    <a:pt x="6482" y="10669"/>
                  </a:moveTo>
                  <a:lnTo>
                    <a:pt x="6482" y="12867"/>
                  </a:lnTo>
                  <a:cubicBezTo>
                    <a:pt x="5792" y="12707"/>
                    <a:pt x="5150" y="12033"/>
                    <a:pt x="4685" y="11022"/>
                  </a:cubicBezTo>
                  <a:cubicBezTo>
                    <a:pt x="5246" y="10830"/>
                    <a:pt x="5856" y="10702"/>
                    <a:pt x="6482" y="10669"/>
                  </a:cubicBezTo>
                  <a:close/>
                  <a:moveTo>
                    <a:pt x="6386" y="1"/>
                  </a:moveTo>
                  <a:cubicBezTo>
                    <a:pt x="6305" y="1"/>
                    <a:pt x="6193" y="17"/>
                    <a:pt x="6113" y="17"/>
                  </a:cubicBezTo>
                  <a:lnTo>
                    <a:pt x="6065" y="17"/>
                  </a:lnTo>
                  <a:cubicBezTo>
                    <a:pt x="5952" y="33"/>
                    <a:pt x="5856" y="33"/>
                    <a:pt x="5760" y="49"/>
                  </a:cubicBezTo>
                  <a:lnTo>
                    <a:pt x="5744" y="49"/>
                  </a:lnTo>
                  <a:cubicBezTo>
                    <a:pt x="4573" y="241"/>
                    <a:pt x="3466" y="723"/>
                    <a:pt x="2551" y="1461"/>
                  </a:cubicBezTo>
                  <a:lnTo>
                    <a:pt x="2535" y="1477"/>
                  </a:lnTo>
                  <a:cubicBezTo>
                    <a:pt x="979" y="2728"/>
                    <a:pt x="0" y="4621"/>
                    <a:pt x="0" y="6739"/>
                  </a:cubicBezTo>
                  <a:cubicBezTo>
                    <a:pt x="0" y="8857"/>
                    <a:pt x="979" y="10766"/>
                    <a:pt x="2535" y="11985"/>
                  </a:cubicBezTo>
                  <a:lnTo>
                    <a:pt x="2551" y="12001"/>
                  </a:lnTo>
                  <a:cubicBezTo>
                    <a:pt x="3498" y="12771"/>
                    <a:pt x="4573" y="13220"/>
                    <a:pt x="5744" y="13413"/>
                  </a:cubicBezTo>
                  <a:lnTo>
                    <a:pt x="5760" y="13413"/>
                  </a:lnTo>
                  <a:cubicBezTo>
                    <a:pt x="5856" y="13429"/>
                    <a:pt x="5952" y="13429"/>
                    <a:pt x="6065" y="13445"/>
                  </a:cubicBezTo>
                  <a:lnTo>
                    <a:pt x="6113" y="13445"/>
                  </a:lnTo>
                  <a:cubicBezTo>
                    <a:pt x="6193" y="13445"/>
                    <a:pt x="6305" y="13477"/>
                    <a:pt x="6386" y="13477"/>
                  </a:cubicBezTo>
                  <a:lnTo>
                    <a:pt x="7188" y="13477"/>
                  </a:lnTo>
                  <a:cubicBezTo>
                    <a:pt x="7268" y="13477"/>
                    <a:pt x="7364" y="13445"/>
                    <a:pt x="7444" y="13445"/>
                  </a:cubicBezTo>
                  <a:lnTo>
                    <a:pt x="7509" y="13445"/>
                  </a:lnTo>
                  <a:cubicBezTo>
                    <a:pt x="7557" y="13445"/>
                    <a:pt x="7621" y="13429"/>
                    <a:pt x="7685" y="13429"/>
                  </a:cubicBezTo>
                  <a:lnTo>
                    <a:pt x="7685" y="12595"/>
                  </a:lnTo>
                  <a:cubicBezTo>
                    <a:pt x="7476" y="12723"/>
                    <a:pt x="7284" y="12835"/>
                    <a:pt x="7075" y="12867"/>
                  </a:cubicBezTo>
                  <a:lnTo>
                    <a:pt x="7075" y="10685"/>
                  </a:lnTo>
                  <a:cubicBezTo>
                    <a:pt x="7284" y="10685"/>
                    <a:pt x="7476" y="10718"/>
                    <a:pt x="7685" y="10750"/>
                  </a:cubicBezTo>
                  <a:lnTo>
                    <a:pt x="7685" y="10124"/>
                  </a:lnTo>
                  <a:lnTo>
                    <a:pt x="7075" y="10060"/>
                  </a:lnTo>
                  <a:lnTo>
                    <a:pt x="7075" y="7028"/>
                  </a:lnTo>
                  <a:lnTo>
                    <a:pt x="7685" y="7028"/>
                  </a:lnTo>
                  <a:lnTo>
                    <a:pt x="7685" y="6434"/>
                  </a:lnTo>
                  <a:lnTo>
                    <a:pt x="7075" y="6434"/>
                  </a:lnTo>
                  <a:lnTo>
                    <a:pt x="7075" y="3402"/>
                  </a:lnTo>
                  <a:cubicBezTo>
                    <a:pt x="7284" y="3402"/>
                    <a:pt x="7476" y="3386"/>
                    <a:pt x="7685" y="3338"/>
                  </a:cubicBezTo>
                  <a:lnTo>
                    <a:pt x="7685" y="2728"/>
                  </a:lnTo>
                  <a:cubicBezTo>
                    <a:pt x="7476" y="2744"/>
                    <a:pt x="7284" y="2776"/>
                    <a:pt x="7075" y="2776"/>
                  </a:cubicBezTo>
                  <a:lnTo>
                    <a:pt x="7075" y="610"/>
                  </a:lnTo>
                  <a:cubicBezTo>
                    <a:pt x="7284" y="658"/>
                    <a:pt x="7476" y="755"/>
                    <a:pt x="7685" y="899"/>
                  </a:cubicBezTo>
                  <a:lnTo>
                    <a:pt x="7685" y="33"/>
                  </a:lnTo>
                  <a:cubicBezTo>
                    <a:pt x="7621" y="33"/>
                    <a:pt x="7557" y="17"/>
                    <a:pt x="7509" y="17"/>
                  </a:cubicBezTo>
                  <a:lnTo>
                    <a:pt x="7444" y="17"/>
                  </a:lnTo>
                  <a:cubicBezTo>
                    <a:pt x="7364" y="17"/>
                    <a:pt x="7268" y="1"/>
                    <a:pt x="7188"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0">
    <p:bg>
      <p:bgPr>
        <a:solidFill>
          <a:schemeClr val="accent1"/>
        </a:solidFill>
        <a:effectLst/>
      </p:bgPr>
    </p:bg>
    <p:spTree>
      <p:nvGrpSpPr>
        <p:cNvPr id="1" name="Shape 795"/>
        <p:cNvGrpSpPr/>
        <p:nvPr/>
      </p:nvGrpSpPr>
      <p:grpSpPr>
        <a:xfrm>
          <a:off x="0" y="0"/>
          <a:ext cx="0" cy="0"/>
          <a:chOff x="0" y="0"/>
          <a:chExt cx="0" cy="0"/>
        </a:xfrm>
      </p:grpSpPr>
      <p:grpSp>
        <p:nvGrpSpPr>
          <p:cNvPr id="796" name="Google Shape;796;p32"/>
          <p:cNvGrpSpPr/>
          <p:nvPr/>
        </p:nvGrpSpPr>
        <p:grpSpPr>
          <a:xfrm>
            <a:off x="-28812" y="-96"/>
            <a:ext cx="9201623" cy="5143690"/>
            <a:chOff x="234900" y="858250"/>
            <a:chExt cx="7138575" cy="3990450"/>
          </a:xfrm>
        </p:grpSpPr>
        <p:sp>
          <p:nvSpPr>
            <p:cNvPr id="797" name="Google Shape;797;p32"/>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2"/>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2"/>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2"/>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2"/>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2"/>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2"/>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2"/>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2"/>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2"/>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2"/>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2"/>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2"/>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2"/>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2"/>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2"/>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 name="Google Shape;938;p32"/>
          <p:cNvSpPr txBox="1">
            <a:spLocks noGrp="1"/>
          </p:cNvSpPr>
          <p:nvPr>
            <p:ph type="title"/>
          </p:nvPr>
        </p:nvSpPr>
        <p:spPr>
          <a:xfrm>
            <a:off x="1117500" y="1485225"/>
            <a:ext cx="6909000" cy="14091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2400">
                <a:solidFill>
                  <a:srgbClr val="FFFFFF"/>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939" name="Google Shape;939;p32"/>
          <p:cNvSpPr/>
          <p:nvPr/>
        </p:nvSpPr>
        <p:spPr>
          <a:xfrm rot="10800000">
            <a:off x="-127130" y="-57893"/>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6180800"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txBox="1">
            <a:spLocks noGrp="1"/>
          </p:cNvSpPr>
          <p:nvPr>
            <p:ph type="subTitle" idx="1"/>
          </p:nvPr>
        </p:nvSpPr>
        <p:spPr>
          <a:xfrm>
            <a:off x="3172425" y="3070650"/>
            <a:ext cx="2805000" cy="4602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600"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DGROUND">
  <p:cSld name="CUSTOM_1">
    <p:bg>
      <p:bgPr>
        <a:solidFill>
          <a:schemeClr val="accent2"/>
        </a:solidFill>
        <a:effectLst/>
      </p:bgPr>
    </p:bg>
    <p:spTree>
      <p:nvGrpSpPr>
        <p:cNvPr id="1" name="Shape 9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66" r:id="rId4"/>
    <p:sldLayoutId id="2147483677" r:id="rId5"/>
    <p:sldLayoutId id="2147483678" r:id="rId6"/>
    <p:sldLayoutId id="214748368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7"/>
          <p:cNvSpPr txBox="1">
            <a:spLocks noGrp="1"/>
          </p:cNvSpPr>
          <p:nvPr>
            <p:ph type="ctrTitle"/>
          </p:nvPr>
        </p:nvSpPr>
        <p:spPr>
          <a:xfrm>
            <a:off x="4381080" y="-80843"/>
            <a:ext cx="4133045" cy="22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b="1" dirty="0">
                <a:solidFill>
                  <a:schemeClr val="accent2"/>
                </a:solidFill>
              </a:rPr>
              <a:t>MARKETING ANALYSIS</a:t>
            </a:r>
            <a:endParaRPr lang="en-US" sz="4800" b="1" dirty="0"/>
          </a:p>
        </p:txBody>
      </p:sp>
      <p:sp>
        <p:nvSpPr>
          <p:cNvPr id="959" name="Google Shape;959;p37"/>
          <p:cNvSpPr txBox="1">
            <a:spLocks noGrp="1"/>
          </p:cNvSpPr>
          <p:nvPr>
            <p:ph type="subTitle" idx="1"/>
          </p:nvPr>
        </p:nvSpPr>
        <p:spPr>
          <a:xfrm>
            <a:off x="5629013" y="3080875"/>
            <a:ext cx="2885112" cy="46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PRESENTER: PEGAH FATTAHI</a:t>
            </a:r>
          </a:p>
          <a:p>
            <a:pPr marL="0" lvl="0" indent="0" algn="r" rtl="0">
              <a:spcBef>
                <a:spcPts val="0"/>
              </a:spcBef>
              <a:spcAft>
                <a:spcPts val="0"/>
              </a:spcAft>
              <a:buNone/>
            </a:pPr>
            <a:r>
              <a:rPr lang="en-US" b="1" dirty="0">
                <a:solidFill>
                  <a:schemeClr val="bg2"/>
                </a:solidFill>
                <a:latin typeface="Calibri" panose="020F0502020204030204" pitchFamily="34" charset="0"/>
                <a:ea typeface="Calibri" panose="020F0502020204030204" pitchFamily="34" charset="0"/>
                <a:cs typeface="Calibri" panose="020F0502020204030204" pitchFamily="34" charset="0"/>
              </a:rPr>
              <a:t>OCT 2023</a:t>
            </a:r>
          </a:p>
        </p:txBody>
      </p:sp>
      <p:grpSp>
        <p:nvGrpSpPr>
          <p:cNvPr id="960" name="Google Shape;960;p37"/>
          <p:cNvGrpSpPr/>
          <p:nvPr/>
        </p:nvGrpSpPr>
        <p:grpSpPr>
          <a:xfrm>
            <a:off x="483915" y="767632"/>
            <a:ext cx="3656460" cy="3608223"/>
            <a:chOff x="1473725" y="528200"/>
            <a:chExt cx="4737575" cy="4675075"/>
          </a:xfrm>
        </p:grpSpPr>
        <p:sp>
          <p:nvSpPr>
            <p:cNvPr id="961" name="Google Shape;961;p37"/>
            <p:cNvSpPr/>
            <p:nvPr/>
          </p:nvSpPr>
          <p:spPr>
            <a:xfrm>
              <a:off x="1473725" y="528200"/>
              <a:ext cx="4737575" cy="4675075"/>
            </a:xfrm>
            <a:custGeom>
              <a:avLst/>
              <a:gdLst/>
              <a:ahLst/>
              <a:cxnLst/>
              <a:rect l="l" t="t" r="r" b="b"/>
              <a:pathLst>
                <a:path w="189503" h="187003" extrusionOk="0">
                  <a:moveTo>
                    <a:pt x="84871" y="0"/>
                  </a:moveTo>
                  <a:cubicBezTo>
                    <a:pt x="65963" y="0"/>
                    <a:pt x="46277" y="7653"/>
                    <a:pt x="31756" y="22555"/>
                  </a:cubicBezTo>
                  <a:cubicBezTo>
                    <a:pt x="5071" y="49941"/>
                    <a:pt x="3470" y="78228"/>
                    <a:pt x="3470" y="78228"/>
                  </a:cubicBezTo>
                  <a:cubicBezTo>
                    <a:pt x="3470" y="78228"/>
                    <a:pt x="0" y="111552"/>
                    <a:pt x="24651" y="139205"/>
                  </a:cubicBezTo>
                  <a:cubicBezTo>
                    <a:pt x="49269" y="166858"/>
                    <a:pt x="87396" y="176131"/>
                    <a:pt x="118118" y="184471"/>
                  </a:cubicBezTo>
                  <a:cubicBezTo>
                    <a:pt x="124430" y="186182"/>
                    <a:pt x="130551" y="187003"/>
                    <a:pt x="136356" y="187003"/>
                  </a:cubicBezTo>
                  <a:cubicBezTo>
                    <a:pt x="158834" y="187003"/>
                    <a:pt x="176571" y="174695"/>
                    <a:pt x="182297" y="154149"/>
                  </a:cubicBezTo>
                  <a:cubicBezTo>
                    <a:pt x="189502" y="128297"/>
                    <a:pt x="166886" y="115755"/>
                    <a:pt x="158147" y="82931"/>
                  </a:cubicBezTo>
                  <a:cubicBezTo>
                    <a:pt x="149440" y="50108"/>
                    <a:pt x="151942" y="40401"/>
                    <a:pt x="127258" y="16350"/>
                  </a:cubicBezTo>
                  <a:cubicBezTo>
                    <a:pt x="116005" y="5371"/>
                    <a:pt x="100711" y="0"/>
                    <a:pt x="8487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1473725" y="528200"/>
              <a:ext cx="4737575" cy="4675075"/>
            </a:xfrm>
            <a:custGeom>
              <a:avLst/>
              <a:gdLst/>
              <a:ahLst/>
              <a:cxnLst/>
              <a:rect l="l" t="t" r="r" b="b"/>
              <a:pathLst>
                <a:path w="189503" h="187003" extrusionOk="0">
                  <a:moveTo>
                    <a:pt x="84871" y="0"/>
                  </a:moveTo>
                  <a:cubicBezTo>
                    <a:pt x="65963" y="0"/>
                    <a:pt x="46277" y="7653"/>
                    <a:pt x="31756" y="22555"/>
                  </a:cubicBezTo>
                  <a:cubicBezTo>
                    <a:pt x="5071" y="49941"/>
                    <a:pt x="3470" y="78228"/>
                    <a:pt x="3470" y="78228"/>
                  </a:cubicBezTo>
                  <a:cubicBezTo>
                    <a:pt x="3470" y="78228"/>
                    <a:pt x="0" y="111552"/>
                    <a:pt x="24651" y="139205"/>
                  </a:cubicBezTo>
                  <a:cubicBezTo>
                    <a:pt x="49269" y="166858"/>
                    <a:pt x="87396" y="176131"/>
                    <a:pt x="118118" y="184471"/>
                  </a:cubicBezTo>
                  <a:cubicBezTo>
                    <a:pt x="124430" y="186182"/>
                    <a:pt x="130551" y="187003"/>
                    <a:pt x="136356" y="187003"/>
                  </a:cubicBezTo>
                  <a:cubicBezTo>
                    <a:pt x="158834" y="187003"/>
                    <a:pt x="176571" y="174695"/>
                    <a:pt x="182297" y="154149"/>
                  </a:cubicBezTo>
                  <a:cubicBezTo>
                    <a:pt x="189502" y="128297"/>
                    <a:pt x="166886" y="115755"/>
                    <a:pt x="158147" y="82931"/>
                  </a:cubicBezTo>
                  <a:cubicBezTo>
                    <a:pt x="149440" y="50108"/>
                    <a:pt x="151942" y="40401"/>
                    <a:pt x="127258" y="16350"/>
                  </a:cubicBezTo>
                  <a:cubicBezTo>
                    <a:pt x="116005" y="5371"/>
                    <a:pt x="100711" y="0"/>
                    <a:pt x="84871" y="0"/>
                  </a:cubicBezTo>
                  <a:close/>
                </a:path>
              </a:pathLst>
            </a:custGeom>
            <a:solidFill>
              <a:srgbClr val="FFFFFF">
                <a:alpha val="7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2511125" y="1018675"/>
              <a:ext cx="2905450" cy="2142400"/>
            </a:xfrm>
            <a:custGeom>
              <a:avLst/>
              <a:gdLst/>
              <a:ahLst/>
              <a:cxnLst/>
              <a:rect l="l" t="t" r="r" b="b"/>
              <a:pathLst>
                <a:path w="116218" h="85696" fill="none" extrusionOk="0">
                  <a:moveTo>
                    <a:pt x="1" y="0"/>
                  </a:moveTo>
                  <a:lnTo>
                    <a:pt x="52438" y="85695"/>
                  </a:lnTo>
                  <a:lnTo>
                    <a:pt x="116217" y="25318"/>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1822300" y="2543925"/>
              <a:ext cx="1999800" cy="715550"/>
            </a:xfrm>
            <a:custGeom>
              <a:avLst/>
              <a:gdLst/>
              <a:ahLst/>
              <a:cxnLst/>
              <a:rect l="l" t="t" r="r" b="b"/>
              <a:pathLst>
                <a:path w="79992" h="28622" fill="none" extrusionOk="0">
                  <a:moveTo>
                    <a:pt x="1" y="28621"/>
                  </a:moveTo>
                  <a:lnTo>
                    <a:pt x="79991" y="24685"/>
                  </a:lnTo>
                  <a:lnTo>
                    <a:pt x="21750"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3846250" y="766000"/>
              <a:ext cx="1826325" cy="2807850"/>
            </a:xfrm>
            <a:custGeom>
              <a:avLst/>
              <a:gdLst/>
              <a:ahLst/>
              <a:cxnLst/>
              <a:rect l="l" t="t" r="r" b="b"/>
              <a:pathLst>
                <a:path w="73053" h="112314" fill="none" extrusionOk="0">
                  <a:moveTo>
                    <a:pt x="11876" y="0"/>
                  </a:moveTo>
                  <a:lnTo>
                    <a:pt x="1" y="97837"/>
                  </a:lnTo>
                  <a:lnTo>
                    <a:pt x="73053" y="112314"/>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2397725" y="3161050"/>
              <a:ext cx="2903750" cy="1525275"/>
            </a:xfrm>
            <a:custGeom>
              <a:avLst/>
              <a:gdLst/>
              <a:ahLst/>
              <a:cxnLst/>
              <a:rect l="l" t="t" r="r" b="b"/>
              <a:pathLst>
                <a:path w="116150" h="61011" fill="none" extrusionOk="0">
                  <a:moveTo>
                    <a:pt x="0" y="61010"/>
                  </a:moveTo>
                  <a:lnTo>
                    <a:pt x="56974" y="0"/>
                  </a:lnTo>
                  <a:lnTo>
                    <a:pt x="116150" y="44865"/>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1522925" y="2988425"/>
              <a:ext cx="508725" cy="507875"/>
            </a:xfrm>
            <a:custGeom>
              <a:avLst/>
              <a:gdLst/>
              <a:ahLst/>
              <a:cxnLst/>
              <a:rect l="l" t="t" r="r" b="b"/>
              <a:pathLst>
                <a:path w="20349" h="20315" extrusionOk="0">
                  <a:moveTo>
                    <a:pt x="10174" y="0"/>
                  </a:moveTo>
                  <a:cubicBezTo>
                    <a:pt x="4537" y="0"/>
                    <a:pt x="1" y="4537"/>
                    <a:pt x="1" y="10174"/>
                  </a:cubicBezTo>
                  <a:cubicBezTo>
                    <a:pt x="1" y="15778"/>
                    <a:pt x="4537" y="20315"/>
                    <a:pt x="10174" y="20315"/>
                  </a:cubicBezTo>
                  <a:cubicBezTo>
                    <a:pt x="15812" y="20315"/>
                    <a:pt x="20348" y="15778"/>
                    <a:pt x="20348" y="10174"/>
                  </a:cubicBezTo>
                  <a:cubicBezTo>
                    <a:pt x="20348" y="4537"/>
                    <a:pt x="15812" y="0"/>
                    <a:pt x="101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1636350" y="3095150"/>
              <a:ext cx="296900" cy="308575"/>
            </a:xfrm>
            <a:custGeom>
              <a:avLst/>
              <a:gdLst/>
              <a:ahLst/>
              <a:cxnLst/>
              <a:rect l="l" t="t" r="r" b="b"/>
              <a:pathLst>
                <a:path w="11876" h="12343" extrusionOk="0">
                  <a:moveTo>
                    <a:pt x="11875" y="5638"/>
                  </a:moveTo>
                  <a:cubicBezTo>
                    <a:pt x="11675" y="2436"/>
                    <a:pt x="8873" y="1"/>
                    <a:pt x="5637" y="234"/>
                  </a:cubicBezTo>
                  <a:cubicBezTo>
                    <a:pt x="2769" y="434"/>
                    <a:pt x="500" y="2669"/>
                    <a:pt x="200" y="5505"/>
                  </a:cubicBezTo>
                  <a:lnTo>
                    <a:pt x="200" y="5772"/>
                  </a:lnTo>
                  <a:cubicBezTo>
                    <a:pt x="200" y="6806"/>
                    <a:pt x="500" y="7840"/>
                    <a:pt x="1034" y="8774"/>
                  </a:cubicBezTo>
                  <a:lnTo>
                    <a:pt x="0" y="11843"/>
                  </a:lnTo>
                  <a:lnTo>
                    <a:pt x="3202" y="10809"/>
                  </a:lnTo>
                  <a:cubicBezTo>
                    <a:pt x="6038" y="12343"/>
                    <a:pt x="9607" y="11309"/>
                    <a:pt x="11141" y="8474"/>
                  </a:cubicBezTo>
                  <a:cubicBezTo>
                    <a:pt x="11575" y="7640"/>
                    <a:pt x="11842" y="6672"/>
                    <a:pt x="11842" y="5705"/>
                  </a:cubicBezTo>
                  <a:cubicBezTo>
                    <a:pt x="11875" y="5738"/>
                    <a:pt x="11875" y="5672"/>
                    <a:pt x="11875" y="5638"/>
                  </a:cubicBezTo>
                  <a:close/>
                  <a:moveTo>
                    <a:pt x="6038" y="10642"/>
                  </a:moveTo>
                  <a:cubicBezTo>
                    <a:pt x="5104" y="10642"/>
                    <a:pt x="4170" y="10342"/>
                    <a:pt x="3336" y="9841"/>
                  </a:cubicBezTo>
                  <a:lnTo>
                    <a:pt x="1468" y="10442"/>
                  </a:lnTo>
                  <a:lnTo>
                    <a:pt x="2102" y="8640"/>
                  </a:lnTo>
                  <a:cubicBezTo>
                    <a:pt x="1468" y="7806"/>
                    <a:pt x="1168" y="6806"/>
                    <a:pt x="1168" y="5805"/>
                  </a:cubicBezTo>
                  <a:cubicBezTo>
                    <a:pt x="1168" y="5638"/>
                    <a:pt x="1168" y="5471"/>
                    <a:pt x="1201" y="5338"/>
                  </a:cubicBezTo>
                  <a:cubicBezTo>
                    <a:pt x="1468" y="2636"/>
                    <a:pt x="3803" y="635"/>
                    <a:pt x="6505" y="901"/>
                  </a:cubicBezTo>
                  <a:cubicBezTo>
                    <a:pt x="8906" y="1102"/>
                    <a:pt x="10808" y="3003"/>
                    <a:pt x="10975" y="5438"/>
                  </a:cubicBezTo>
                  <a:lnTo>
                    <a:pt x="10975" y="5805"/>
                  </a:lnTo>
                  <a:cubicBezTo>
                    <a:pt x="10941" y="8474"/>
                    <a:pt x="8706" y="10642"/>
                    <a:pt x="6038" y="106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1714725" y="3173550"/>
              <a:ext cx="145975" cy="137625"/>
            </a:xfrm>
            <a:custGeom>
              <a:avLst/>
              <a:gdLst/>
              <a:ahLst/>
              <a:cxnLst/>
              <a:rect l="l" t="t" r="r" b="b"/>
              <a:pathLst>
                <a:path w="5839" h="5505" extrusionOk="0">
                  <a:moveTo>
                    <a:pt x="5571" y="3803"/>
                  </a:moveTo>
                  <a:cubicBezTo>
                    <a:pt x="5471" y="3703"/>
                    <a:pt x="4737" y="3369"/>
                    <a:pt x="4637" y="3336"/>
                  </a:cubicBezTo>
                  <a:cubicBezTo>
                    <a:pt x="4504" y="3303"/>
                    <a:pt x="4404" y="3236"/>
                    <a:pt x="4304" y="3403"/>
                  </a:cubicBezTo>
                  <a:cubicBezTo>
                    <a:pt x="4170" y="3570"/>
                    <a:pt x="3903" y="3870"/>
                    <a:pt x="3837" y="3970"/>
                  </a:cubicBezTo>
                  <a:cubicBezTo>
                    <a:pt x="3737" y="4037"/>
                    <a:pt x="3670" y="4070"/>
                    <a:pt x="3503" y="4003"/>
                  </a:cubicBezTo>
                  <a:cubicBezTo>
                    <a:pt x="3070" y="3836"/>
                    <a:pt x="2703" y="3603"/>
                    <a:pt x="2336" y="3303"/>
                  </a:cubicBezTo>
                  <a:cubicBezTo>
                    <a:pt x="2035" y="3003"/>
                    <a:pt x="1735" y="2669"/>
                    <a:pt x="1535" y="2335"/>
                  </a:cubicBezTo>
                  <a:cubicBezTo>
                    <a:pt x="1468" y="2202"/>
                    <a:pt x="1535" y="2135"/>
                    <a:pt x="1635" y="2035"/>
                  </a:cubicBezTo>
                  <a:cubicBezTo>
                    <a:pt x="1702" y="1968"/>
                    <a:pt x="1735" y="1868"/>
                    <a:pt x="1835" y="1802"/>
                  </a:cubicBezTo>
                  <a:lnTo>
                    <a:pt x="1869" y="1702"/>
                  </a:lnTo>
                  <a:cubicBezTo>
                    <a:pt x="1902" y="1668"/>
                    <a:pt x="1969" y="1568"/>
                    <a:pt x="1969" y="1535"/>
                  </a:cubicBezTo>
                  <a:cubicBezTo>
                    <a:pt x="2002" y="1468"/>
                    <a:pt x="2002" y="1368"/>
                    <a:pt x="1969" y="1301"/>
                  </a:cubicBezTo>
                  <a:cubicBezTo>
                    <a:pt x="1902" y="1201"/>
                    <a:pt x="1635" y="501"/>
                    <a:pt x="1502" y="267"/>
                  </a:cubicBezTo>
                  <a:cubicBezTo>
                    <a:pt x="1368" y="0"/>
                    <a:pt x="1235" y="0"/>
                    <a:pt x="1168" y="0"/>
                  </a:cubicBezTo>
                  <a:lnTo>
                    <a:pt x="868" y="0"/>
                  </a:lnTo>
                  <a:cubicBezTo>
                    <a:pt x="735" y="0"/>
                    <a:pt x="568" y="67"/>
                    <a:pt x="501" y="167"/>
                  </a:cubicBezTo>
                  <a:cubicBezTo>
                    <a:pt x="167" y="467"/>
                    <a:pt x="1" y="901"/>
                    <a:pt x="1" y="1335"/>
                  </a:cubicBezTo>
                  <a:cubicBezTo>
                    <a:pt x="1" y="1501"/>
                    <a:pt x="34" y="1668"/>
                    <a:pt x="67" y="1835"/>
                  </a:cubicBezTo>
                  <a:cubicBezTo>
                    <a:pt x="201" y="2169"/>
                    <a:pt x="368" y="2502"/>
                    <a:pt x="568" y="2836"/>
                  </a:cubicBezTo>
                  <a:cubicBezTo>
                    <a:pt x="668" y="2902"/>
                    <a:pt x="1568" y="4404"/>
                    <a:pt x="3003" y="4971"/>
                  </a:cubicBezTo>
                  <a:cubicBezTo>
                    <a:pt x="4404" y="5504"/>
                    <a:pt x="4471" y="5338"/>
                    <a:pt x="4704" y="5338"/>
                  </a:cubicBezTo>
                  <a:cubicBezTo>
                    <a:pt x="5138" y="5237"/>
                    <a:pt x="5471" y="5004"/>
                    <a:pt x="5671" y="4670"/>
                  </a:cubicBezTo>
                  <a:cubicBezTo>
                    <a:pt x="5738" y="4470"/>
                    <a:pt x="5805" y="4203"/>
                    <a:pt x="5738" y="4003"/>
                  </a:cubicBezTo>
                  <a:cubicBezTo>
                    <a:pt x="5838" y="3937"/>
                    <a:pt x="5705" y="3870"/>
                    <a:pt x="5571" y="38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2199250" y="724300"/>
              <a:ext cx="515375" cy="508750"/>
            </a:xfrm>
            <a:custGeom>
              <a:avLst/>
              <a:gdLst/>
              <a:ahLst/>
              <a:cxnLst/>
              <a:rect l="l" t="t" r="r" b="b"/>
              <a:pathLst>
                <a:path w="20615" h="20350" extrusionOk="0">
                  <a:moveTo>
                    <a:pt x="10107" y="0"/>
                  </a:moveTo>
                  <a:cubicBezTo>
                    <a:pt x="4470" y="100"/>
                    <a:pt x="0" y="4737"/>
                    <a:pt x="134" y="10374"/>
                  </a:cubicBezTo>
                  <a:cubicBezTo>
                    <a:pt x="267" y="15845"/>
                    <a:pt x="4637" y="20215"/>
                    <a:pt x="10107" y="20348"/>
                  </a:cubicBezTo>
                  <a:cubicBezTo>
                    <a:pt x="10169" y="20349"/>
                    <a:pt x="10231" y="20350"/>
                    <a:pt x="10293" y="20350"/>
                  </a:cubicBezTo>
                  <a:cubicBezTo>
                    <a:pt x="15814" y="20350"/>
                    <a:pt x="20350" y="15949"/>
                    <a:pt x="20481" y="10374"/>
                  </a:cubicBezTo>
                  <a:cubicBezTo>
                    <a:pt x="20615" y="4737"/>
                    <a:pt x="16145" y="100"/>
                    <a:pt x="10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2280975" y="859400"/>
              <a:ext cx="341925" cy="238525"/>
            </a:xfrm>
            <a:custGeom>
              <a:avLst/>
              <a:gdLst/>
              <a:ahLst/>
              <a:cxnLst/>
              <a:rect l="l" t="t" r="r" b="b"/>
              <a:pathLst>
                <a:path w="13677" h="9541" extrusionOk="0">
                  <a:moveTo>
                    <a:pt x="6838" y="0"/>
                  </a:moveTo>
                  <a:cubicBezTo>
                    <a:pt x="6838" y="0"/>
                    <a:pt x="2602" y="0"/>
                    <a:pt x="1568" y="300"/>
                  </a:cubicBezTo>
                  <a:cubicBezTo>
                    <a:pt x="1001" y="467"/>
                    <a:pt x="534" y="934"/>
                    <a:pt x="367" y="1501"/>
                  </a:cubicBezTo>
                  <a:cubicBezTo>
                    <a:pt x="0" y="3669"/>
                    <a:pt x="0" y="5871"/>
                    <a:pt x="367" y="8039"/>
                  </a:cubicBezTo>
                  <a:cubicBezTo>
                    <a:pt x="534" y="8640"/>
                    <a:pt x="1001" y="9107"/>
                    <a:pt x="1568" y="9273"/>
                  </a:cubicBezTo>
                  <a:cubicBezTo>
                    <a:pt x="2602" y="9540"/>
                    <a:pt x="6838" y="9540"/>
                    <a:pt x="6838" y="9540"/>
                  </a:cubicBezTo>
                  <a:cubicBezTo>
                    <a:pt x="6838" y="9540"/>
                    <a:pt x="11041" y="9540"/>
                    <a:pt x="12075" y="9273"/>
                  </a:cubicBezTo>
                  <a:cubicBezTo>
                    <a:pt x="12676" y="9107"/>
                    <a:pt x="13110" y="8640"/>
                    <a:pt x="13276" y="8039"/>
                  </a:cubicBezTo>
                  <a:cubicBezTo>
                    <a:pt x="13677" y="5871"/>
                    <a:pt x="13677" y="3669"/>
                    <a:pt x="13276" y="1501"/>
                  </a:cubicBezTo>
                  <a:cubicBezTo>
                    <a:pt x="13110" y="934"/>
                    <a:pt x="12709" y="467"/>
                    <a:pt x="12075" y="300"/>
                  </a:cubicBezTo>
                  <a:cubicBezTo>
                    <a:pt x="11041" y="0"/>
                    <a:pt x="6838" y="0"/>
                    <a:pt x="6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2416900" y="928600"/>
              <a:ext cx="87575" cy="100925"/>
            </a:xfrm>
            <a:custGeom>
              <a:avLst/>
              <a:gdLst/>
              <a:ahLst/>
              <a:cxnLst/>
              <a:rect l="l" t="t" r="r" b="b"/>
              <a:pathLst>
                <a:path w="3503" h="4037" extrusionOk="0">
                  <a:moveTo>
                    <a:pt x="0" y="1"/>
                  </a:moveTo>
                  <a:lnTo>
                    <a:pt x="0" y="4037"/>
                  </a:lnTo>
                  <a:lnTo>
                    <a:pt x="3503" y="2036"/>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2081650" y="4366075"/>
              <a:ext cx="667175" cy="667150"/>
            </a:xfrm>
            <a:custGeom>
              <a:avLst/>
              <a:gdLst/>
              <a:ahLst/>
              <a:cxnLst/>
              <a:rect l="l" t="t" r="r" b="b"/>
              <a:pathLst>
                <a:path w="26687" h="26686" extrusionOk="0">
                  <a:moveTo>
                    <a:pt x="13344" y="0"/>
                  </a:moveTo>
                  <a:cubicBezTo>
                    <a:pt x="5972" y="0"/>
                    <a:pt x="1" y="5971"/>
                    <a:pt x="1" y="13343"/>
                  </a:cubicBezTo>
                  <a:cubicBezTo>
                    <a:pt x="1" y="20715"/>
                    <a:pt x="5972" y="26686"/>
                    <a:pt x="13344" y="26686"/>
                  </a:cubicBezTo>
                  <a:cubicBezTo>
                    <a:pt x="20716" y="26686"/>
                    <a:pt x="26687" y="20715"/>
                    <a:pt x="26687" y="13343"/>
                  </a:cubicBezTo>
                  <a:cubicBezTo>
                    <a:pt x="26687" y="5971"/>
                    <a:pt x="20716" y="0"/>
                    <a:pt x="13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2315150" y="4485325"/>
              <a:ext cx="196850" cy="427825"/>
            </a:xfrm>
            <a:custGeom>
              <a:avLst/>
              <a:gdLst/>
              <a:ahLst/>
              <a:cxnLst/>
              <a:rect l="l" t="t" r="r" b="b"/>
              <a:pathLst>
                <a:path w="7874" h="17113" extrusionOk="0">
                  <a:moveTo>
                    <a:pt x="5505" y="0"/>
                  </a:moveTo>
                  <a:cubicBezTo>
                    <a:pt x="2903" y="0"/>
                    <a:pt x="1769" y="1101"/>
                    <a:pt x="1769" y="3269"/>
                  </a:cubicBezTo>
                  <a:lnTo>
                    <a:pt x="1769" y="5571"/>
                  </a:lnTo>
                  <a:lnTo>
                    <a:pt x="1" y="5571"/>
                  </a:lnTo>
                  <a:lnTo>
                    <a:pt x="1" y="8506"/>
                  </a:lnTo>
                  <a:lnTo>
                    <a:pt x="1769" y="8506"/>
                  </a:lnTo>
                  <a:lnTo>
                    <a:pt x="1769" y="17113"/>
                  </a:lnTo>
                  <a:lnTo>
                    <a:pt x="5205" y="17113"/>
                  </a:lnTo>
                  <a:lnTo>
                    <a:pt x="5205" y="8506"/>
                  </a:lnTo>
                  <a:lnTo>
                    <a:pt x="7606" y="8506"/>
                  </a:lnTo>
                  <a:lnTo>
                    <a:pt x="7873" y="5604"/>
                  </a:lnTo>
                  <a:lnTo>
                    <a:pt x="5205" y="5604"/>
                  </a:lnTo>
                  <a:lnTo>
                    <a:pt x="5205" y="3936"/>
                  </a:lnTo>
                  <a:cubicBezTo>
                    <a:pt x="5205" y="3269"/>
                    <a:pt x="5338" y="3002"/>
                    <a:pt x="6005" y="3002"/>
                  </a:cubicBezTo>
                  <a:lnTo>
                    <a:pt x="7873" y="3002"/>
                  </a:lnTo>
                  <a:lnTo>
                    <a:pt x="78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5056275" y="4033325"/>
              <a:ext cx="508725" cy="508725"/>
            </a:xfrm>
            <a:custGeom>
              <a:avLst/>
              <a:gdLst/>
              <a:ahLst/>
              <a:cxnLst/>
              <a:rect l="l" t="t" r="r" b="b"/>
              <a:pathLst>
                <a:path w="20349" h="20349" extrusionOk="0">
                  <a:moveTo>
                    <a:pt x="10175" y="1"/>
                  </a:moveTo>
                  <a:cubicBezTo>
                    <a:pt x="4571" y="1"/>
                    <a:pt x="1" y="4571"/>
                    <a:pt x="1" y="10175"/>
                  </a:cubicBezTo>
                  <a:cubicBezTo>
                    <a:pt x="1" y="15812"/>
                    <a:pt x="4571" y="20349"/>
                    <a:pt x="10175" y="20349"/>
                  </a:cubicBezTo>
                  <a:cubicBezTo>
                    <a:pt x="15812" y="20349"/>
                    <a:pt x="20349" y="15812"/>
                    <a:pt x="20349" y="10175"/>
                  </a:cubicBezTo>
                  <a:cubicBezTo>
                    <a:pt x="20315" y="4571"/>
                    <a:pt x="15779" y="1"/>
                    <a:pt x="101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5162200" y="4140075"/>
              <a:ext cx="300225" cy="299400"/>
            </a:xfrm>
            <a:custGeom>
              <a:avLst/>
              <a:gdLst/>
              <a:ahLst/>
              <a:cxnLst/>
              <a:rect l="l" t="t" r="r" b="b"/>
              <a:pathLst>
                <a:path w="12009" h="11976" extrusionOk="0">
                  <a:moveTo>
                    <a:pt x="5938" y="1068"/>
                  </a:moveTo>
                  <a:cubicBezTo>
                    <a:pt x="7539" y="1068"/>
                    <a:pt x="7739" y="1068"/>
                    <a:pt x="8373" y="1135"/>
                  </a:cubicBezTo>
                  <a:cubicBezTo>
                    <a:pt x="8740" y="1135"/>
                    <a:pt x="9107" y="1201"/>
                    <a:pt x="9440" y="1335"/>
                  </a:cubicBezTo>
                  <a:cubicBezTo>
                    <a:pt x="9707" y="1401"/>
                    <a:pt x="9941" y="1568"/>
                    <a:pt x="10107" y="1802"/>
                  </a:cubicBezTo>
                  <a:cubicBezTo>
                    <a:pt x="10341" y="2002"/>
                    <a:pt x="10441" y="2202"/>
                    <a:pt x="10574" y="2469"/>
                  </a:cubicBezTo>
                  <a:cubicBezTo>
                    <a:pt x="10708" y="2802"/>
                    <a:pt x="10774" y="3169"/>
                    <a:pt x="10774" y="3536"/>
                  </a:cubicBezTo>
                  <a:cubicBezTo>
                    <a:pt x="10841" y="4170"/>
                    <a:pt x="10841" y="4370"/>
                    <a:pt x="10841" y="5905"/>
                  </a:cubicBezTo>
                  <a:cubicBezTo>
                    <a:pt x="10841" y="7472"/>
                    <a:pt x="10841" y="7706"/>
                    <a:pt x="10774" y="8340"/>
                  </a:cubicBezTo>
                  <a:cubicBezTo>
                    <a:pt x="10774" y="8707"/>
                    <a:pt x="10708" y="9074"/>
                    <a:pt x="10574" y="9407"/>
                  </a:cubicBezTo>
                  <a:cubicBezTo>
                    <a:pt x="10508" y="9674"/>
                    <a:pt x="10341" y="9907"/>
                    <a:pt x="10107" y="10074"/>
                  </a:cubicBezTo>
                  <a:cubicBezTo>
                    <a:pt x="9907" y="10308"/>
                    <a:pt x="9707" y="10408"/>
                    <a:pt x="9440" y="10541"/>
                  </a:cubicBezTo>
                  <a:cubicBezTo>
                    <a:pt x="9107" y="10675"/>
                    <a:pt x="8740" y="10741"/>
                    <a:pt x="8373" y="10741"/>
                  </a:cubicBezTo>
                  <a:cubicBezTo>
                    <a:pt x="7739" y="10808"/>
                    <a:pt x="7539" y="10808"/>
                    <a:pt x="5938" y="10808"/>
                  </a:cubicBezTo>
                  <a:cubicBezTo>
                    <a:pt x="4370" y="10808"/>
                    <a:pt x="4170" y="10808"/>
                    <a:pt x="3536" y="10741"/>
                  </a:cubicBezTo>
                  <a:cubicBezTo>
                    <a:pt x="3169" y="10741"/>
                    <a:pt x="2769" y="10675"/>
                    <a:pt x="2435" y="10541"/>
                  </a:cubicBezTo>
                  <a:cubicBezTo>
                    <a:pt x="2202" y="10475"/>
                    <a:pt x="1935" y="10308"/>
                    <a:pt x="1768" y="10074"/>
                  </a:cubicBezTo>
                  <a:cubicBezTo>
                    <a:pt x="1568" y="9874"/>
                    <a:pt x="1434" y="9674"/>
                    <a:pt x="1301" y="9407"/>
                  </a:cubicBezTo>
                  <a:cubicBezTo>
                    <a:pt x="1201" y="9074"/>
                    <a:pt x="1101" y="8707"/>
                    <a:pt x="1101" y="8340"/>
                  </a:cubicBezTo>
                  <a:cubicBezTo>
                    <a:pt x="1068" y="7706"/>
                    <a:pt x="1068" y="7506"/>
                    <a:pt x="1068" y="5905"/>
                  </a:cubicBezTo>
                  <a:cubicBezTo>
                    <a:pt x="1068" y="4337"/>
                    <a:pt x="1068" y="4170"/>
                    <a:pt x="1101" y="3536"/>
                  </a:cubicBezTo>
                  <a:cubicBezTo>
                    <a:pt x="1101" y="3169"/>
                    <a:pt x="1201" y="2802"/>
                    <a:pt x="1301" y="2469"/>
                  </a:cubicBezTo>
                  <a:cubicBezTo>
                    <a:pt x="1401" y="2202"/>
                    <a:pt x="1568" y="1968"/>
                    <a:pt x="1768" y="1802"/>
                  </a:cubicBezTo>
                  <a:cubicBezTo>
                    <a:pt x="1968" y="1568"/>
                    <a:pt x="2202" y="1468"/>
                    <a:pt x="2435" y="1335"/>
                  </a:cubicBezTo>
                  <a:cubicBezTo>
                    <a:pt x="2769" y="1201"/>
                    <a:pt x="3169" y="1135"/>
                    <a:pt x="3536" y="1135"/>
                  </a:cubicBezTo>
                  <a:cubicBezTo>
                    <a:pt x="4170" y="1068"/>
                    <a:pt x="4370" y="1068"/>
                    <a:pt x="5938" y="1068"/>
                  </a:cubicBezTo>
                  <a:close/>
                  <a:moveTo>
                    <a:pt x="5938" y="0"/>
                  </a:moveTo>
                  <a:cubicBezTo>
                    <a:pt x="4337" y="0"/>
                    <a:pt x="4103" y="0"/>
                    <a:pt x="3503" y="34"/>
                  </a:cubicBezTo>
                  <a:cubicBezTo>
                    <a:pt x="3002" y="34"/>
                    <a:pt x="2535" y="134"/>
                    <a:pt x="2068" y="301"/>
                  </a:cubicBezTo>
                  <a:cubicBezTo>
                    <a:pt x="1268" y="567"/>
                    <a:pt x="667" y="1201"/>
                    <a:pt x="334" y="2035"/>
                  </a:cubicBezTo>
                  <a:cubicBezTo>
                    <a:pt x="167" y="2502"/>
                    <a:pt x="67" y="3003"/>
                    <a:pt x="33" y="3503"/>
                  </a:cubicBezTo>
                  <a:cubicBezTo>
                    <a:pt x="0" y="4137"/>
                    <a:pt x="0" y="4337"/>
                    <a:pt x="0" y="5971"/>
                  </a:cubicBezTo>
                  <a:cubicBezTo>
                    <a:pt x="0" y="7572"/>
                    <a:pt x="0" y="7806"/>
                    <a:pt x="33" y="8406"/>
                  </a:cubicBezTo>
                  <a:cubicBezTo>
                    <a:pt x="33" y="8907"/>
                    <a:pt x="100" y="9374"/>
                    <a:pt x="334" y="9874"/>
                  </a:cubicBezTo>
                  <a:cubicBezTo>
                    <a:pt x="601" y="10675"/>
                    <a:pt x="1234" y="11342"/>
                    <a:pt x="2068" y="11642"/>
                  </a:cubicBezTo>
                  <a:cubicBezTo>
                    <a:pt x="2535" y="11809"/>
                    <a:pt x="3036" y="11876"/>
                    <a:pt x="3536" y="11909"/>
                  </a:cubicBezTo>
                  <a:cubicBezTo>
                    <a:pt x="4170" y="11976"/>
                    <a:pt x="4370" y="11976"/>
                    <a:pt x="6004" y="11976"/>
                  </a:cubicBezTo>
                  <a:cubicBezTo>
                    <a:pt x="7606" y="11976"/>
                    <a:pt x="7839" y="11976"/>
                    <a:pt x="8439" y="11909"/>
                  </a:cubicBezTo>
                  <a:cubicBezTo>
                    <a:pt x="8940" y="11909"/>
                    <a:pt x="9407" y="11842"/>
                    <a:pt x="9907" y="11642"/>
                  </a:cubicBezTo>
                  <a:cubicBezTo>
                    <a:pt x="10708" y="11342"/>
                    <a:pt x="11342" y="10708"/>
                    <a:pt x="11675" y="9874"/>
                  </a:cubicBezTo>
                  <a:cubicBezTo>
                    <a:pt x="11842" y="9407"/>
                    <a:pt x="11909" y="8907"/>
                    <a:pt x="11942" y="8406"/>
                  </a:cubicBezTo>
                  <a:cubicBezTo>
                    <a:pt x="12009" y="7806"/>
                    <a:pt x="12009" y="7572"/>
                    <a:pt x="12009" y="5971"/>
                  </a:cubicBezTo>
                  <a:cubicBezTo>
                    <a:pt x="12009" y="4337"/>
                    <a:pt x="12009" y="4170"/>
                    <a:pt x="11942" y="3503"/>
                  </a:cubicBezTo>
                  <a:cubicBezTo>
                    <a:pt x="11942" y="3003"/>
                    <a:pt x="11875" y="2536"/>
                    <a:pt x="11675" y="2035"/>
                  </a:cubicBezTo>
                  <a:cubicBezTo>
                    <a:pt x="11375" y="1235"/>
                    <a:pt x="10741" y="634"/>
                    <a:pt x="9907" y="301"/>
                  </a:cubicBezTo>
                  <a:cubicBezTo>
                    <a:pt x="9440" y="134"/>
                    <a:pt x="8940" y="34"/>
                    <a:pt x="8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5234750" y="4211800"/>
              <a:ext cx="152625" cy="152625"/>
            </a:xfrm>
            <a:custGeom>
              <a:avLst/>
              <a:gdLst/>
              <a:ahLst/>
              <a:cxnLst/>
              <a:rect l="l" t="t" r="r" b="b"/>
              <a:pathLst>
                <a:path w="6105" h="6105" extrusionOk="0">
                  <a:moveTo>
                    <a:pt x="3036" y="1101"/>
                  </a:moveTo>
                  <a:cubicBezTo>
                    <a:pt x="4136" y="1101"/>
                    <a:pt x="5004" y="1968"/>
                    <a:pt x="5004" y="3036"/>
                  </a:cubicBezTo>
                  <a:cubicBezTo>
                    <a:pt x="5004" y="4136"/>
                    <a:pt x="4136" y="5004"/>
                    <a:pt x="3036" y="5004"/>
                  </a:cubicBezTo>
                  <a:cubicBezTo>
                    <a:pt x="1968" y="5004"/>
                    <a:pt x="1101" y="4136"/>
                    <a:pt x="1101" y="3036"/>
                  </a:cubicBezTo>
                  <a:cubicBezTo>
                    <a:pt x="1101" y="1968"/>
                    <a:pt x="1968" y="1101"/>
                    <a:pt x="3036" y="1101"/>
                  </a:cubicBezTo>
                  <a:close/>
                  <a:moveTo>
                    <a:pt x="3036" y="0"/>
                  </a:moveTo>
                  <a:cubicBezTo>
                    <a:pt x="1368" y="0"/>
                    <a:pt x="0" y="1368"/>
                    <a:pt x="0" y="3036"/>
                  </a:cubicBezTo>
                  <a:cubicBezTo>
                    <a:pt x="0" y="4703"/>
                    <a:pt x="1368" y="6104"/>
                    <a:pt x="3036" y="6104"/>
                  </a:cubicBezTo>
                  <a:cubicBezTo>
                    <a:pt x="4704" y="6104"/>
                    <a:pt x="6105" y="4703"/>
                    <a:pt x="6105" y="3036"/>
                  </a:cubicBezTo>
                  <a:cubicBezTo>
                    <a:pt x="6105" y="1368"/>
                    <a:pt x="4704" y="0"/>
                    <a:pt x="30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5372350" y="4190950"/>
              <a:ext cx="35875" cy="35875"/>
            </a:xfrm>
            <a:custGeom>
              <a:avLst/>
              <a:gdLst/>
              <a:ahLst/>
              <a:cxnLst/>
              <a:rect l="l" t="t" r="r" b="b"/>
              <a:pathLst>
                <a:path w="1435" h="1435" extrusionOk="0">
                  <a:moveTo>
                    <a:pt x="701" y="0"/>
                  </a:moveTo>
                  <a:cubicBezTo>
                    <a:pt x="334" y="0"/>
                    <a:pt x="0" y="334"/>
                    <a:pt x="0" y="701"/>
                  </a:cubicBezTo>
                  <a:cubicBezTo>
                    <a:pt x="0" y="1068"/>
                    <a:pt x="334" y="1435"/>
                    <a:pt x="701" y="1435"/>
                  </a:cubicBezTo>
                  <a:cubicBezTo>
                    <a:pt x="1101" y="1435"/>
                    <a:pt x="1434" y="1068"/>
                    <a:pt x="1434" y="701"/>
                  </a:cubicBezTo>
                  <a:cubicBezTo>
                    <a:pt x="1434" y="334"/>
                    <a:pt x="1101" y="0"/>
                    <a:pt x="7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5017925" y="1234650"/>
              <a:ext cx="771400" cy="771425"/>
            </a:xfrm>
            <a:custGeom>
              <a:avLst/>
              <a:gdLst/>
              <a:ahLst/>
              <a:cxnLst/>
              <a:rect l="l" t="t" r="r" b="b"/>
              <a:pathLst>
                <a:path w="30856" h="30857" extrusionOk="0">
                  <a:moveTo>
                    <a:pt x="15445" y="1"/>
                  </a:moveTo>
                  <a:cubicBezTo>
                    <a:pt x="6939" y="1"/>
                    <a:pt x="0" y="6906"/>
                    <a:pt x="0" y="15445"/>
                  </a:cubicBezTo>
                  <a:cubicBezTo>
                    <a:pt x="0" y="23951"/>
                    <a:pt x="6939" y="30856"/>
                    <a:pt x="15445" y="30856"/>
                  </a:cubicBezTo>
                  <a:cubicBezTo>
                    <a:pt x="23951" y="30856"/>
                    <a:pt x="30856" y="23985"/>
                    <a:pt x="30856" y="15445"/>
                  </a:cubicBezTo>
                  <a:cubicBezTo>
                    <a:pt x="30856" y="6906"/>
                    <a:pt x="23951" y="1"/>
                    <a:pt x="15445"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7"/>
            <p:cNvSpPr/>
            <p:nvPr/>
          </p:nvSpPr>
          <p:spPr>
            <a:xfrm>
              <a:off x="5198050" y="1453825"/>
              <a:ext cx="411150" cy="334600"/>
            </a:xfrm>
            <a:custGeom>
              <a:avLst/>
              <a:gdLst/>
              <a:ahLst/>
              <a:cxnLst/>
              <a:rect l="l" t="t" r="r" b="b"/>
              <a:pathLst>
                <a:path w="16446" h="13384" extrusionOk="0">
                  <a:moveTo>
                    <a:pt x="11374" y="1"/>
                  </a:moveTo>
                  <a:cubicBezTo>
                    <a:pt x="10557" y="1"/>
                    <a:pt x="9745" y="302"/>
                    <a:pt x="9107" y="907"/>
                  </a:cubicBezTo>
                  <a:cubicBezTo>
                    <a:pt x="8206" y="1741"/>
                    <a:pt x="7839" y="2942"/>
                    <a:pt x="8140" y="4110"/>
                  </a:cubicBezTo>
                  <a:cubicBezTo>
                    <a:pt x="5438" y="3976"/>
                    <a:pt x="2869" y="2709"/>
                    <a:pt x="1168" y="607"/>
                  </a:cubicBezTo>
                  <a:lnTo>
                    <a:pt x="1168" y="607"/>
                  </a:lnTo>
                  <a:cubicBezTo>
                    <a:pt x="301" y="2142"/>
                    <a:pt x="701" y="4110"/>
                    <a:pt x="2202" y="5110"/>
                  </a:cubicBezTo>
                  <a:cubicBezTo>
                    <a:pt x="1668" y="5110"/>
                    <a:pt x="1168" y="4944"/>
                    <a:pt x="668" y="4710"/>
                  </a:cubicBezTo>
                  <a:lnTo>
                    <a:pt x="668" y="4710"/>
                  </a:lnTo>
                  <a:cubicBezTo>
                    <a:pt x="668" y="6311"/>
                    <a:pt x="1802" y="7712"/>
                    <a:pt x="3403" y="8046"/>
                  </a:cubicBezTo>
                  <a:cubicBezTo>
                    <a:pt x="3103" y="8106"/>
                    <a:pt x="2802" y="8154"/>
                    <a:pt x="2495" y="8154"/>
                  </a:cubicBezTo>
                  <a:cubicBezTo>
                    <a:pt x="2290" y="8154"/>
                    <a:pt x="2082" y="8133"/>
                    <a:pt x="1868" y="8079"/>
                  </a:cubicBezTo>
                  <a:lnTo>
                    <a:pt x="1868" y="8079"/>
                  </a:lnTo>
                  <a:cubicBezTo>
                    <a:pt x="2335" y="9447"/>
                    <a:pt x="3603" y="10414"/>
                    <a:pt x="5004" y="10414"/>
                  </a:cubicBezTo>
                  <a:cubicBezTo>
                    <a:pt x="3775" y="11414"/>
                    <a:pt x="2277" y="11925"/>
                    <a:pt x="762" y="11925"/>
                  </a:cubicBezTo>
                  <a:cubicBezTo>
                    <a:pt x="508" y="11925"/>
                    <a:pt x="254" y="11911"/>
                    <a:pt x="0" y="11882"/>
                  </a:cubicBezTo>
                  <a:lnTo>
                    <a:pt x="0" y="11882"/>
                  </a:lnTo>
                  <a:cubicBezTo>
                    <a:pt x="1568" y="12883"/>
                    <a:pt x="3336" y="13383"/>
                    <a:pt x="5171" y="13383"/>
                  </a:cubicBezTo>
                  <a:cubicBezTo>
                    <a:pt x="11442" y="13383"/>
                    <a:pt x="14978" y="8079"/>
                    <a:pt x="14778" y="3343"/>
                  </a:cubicBezTo>
                  <a:cubicBezTo>
                    <a:pt x="15445" y="2876"/>
                    <a:pt x="15979" y="2242"/>
                    <a:pt x="16446" y="1575"/>
                  </a:cubicBezTo>
                  <a:lnTo>
                    <a:pt x="16446" y="1575"/>
                  </a:lnTo>
                  <a:cubicBezTo>
                    <a:pt x="15812" y="1875"/>
                    <a:pt x="15178" y="2042"/>
                    <a:pt x="14511" y="2108"/>
                  </a:cubicBezTo>
                  <a:cubicBezTo>
                    <a:pt x="15211" y="1708"/>
                    <a:pt x="15712" y="1041"/>
                    <a:pt x="15979" y="240"/>
                  </a:cubicBezTo>
                  <a:lnTo>
                    <a:pt x="15979" y="240"/>
                  </a:lnTo>
                  <a:cubicBezTo>
                    <a:pt x="15311" y="641"/>
                    <a:pt x="14611" y="907"/>
                    <a:pt x="13844" y="1074"/>
                  </a:cubicBezTo>
                  <a:cubicBezTo>
                    <a:pt x="13164" y="360"/>
                    <a:pt x="12267" y="1"/>
                    <a:pt x="11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2179225" y="2330450"/>
              <a:ext cx="402825" cy="401975"/>
            </a:xfrm>
            <a:custGeom>
              <a:avLst/>
              <a:gdLst/>
              <a:ahLst/>
              <a:cxnLst/>
              <a:rect l="l" t="t" r="r" b="b"/>
              <a:pathLst>
                <a:path w="16113" h="16079" extrusionOk="0">
                  <a:moveTo>
                    <a:pt x="8073" y="0"/>
                  </a:moveTo>
                  <a:cubicBezTo>
                    <a:pt x="3637" y="0"/>
                    <a:pt x="1" y="3569"/>
                    <a:pt x="1" y="8039"/>
                  </a:cubicBezTo>
                  <a:cubicBezTo>
                    <a:pt x="1" y="12476"/>
                    <a:pt x="3603" y="16078"/>
                    <a:pt x="8073" y="16078"/>
                  </a:cubicBezTo>
                  <a:cubicBezTo>
                    <a:pt x="12510" y="16078"/>
                    <a:pt x="16112" y="12509"/>
                    <a:pt x="16112" y="8039"/>
                  </a:cubicBezTo>
                  <a:cubicBezTo>
                    <a:pt x="16079" y="3636"/>
                    <a:pt x="12476" y="0"/>
                    <a:pt x="8073"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2277625" y="2478050"/>
              <a:ext cx="43400" cy="142625"/>
            </a:xfrm>
            <a:custGeom>
              <a:avLst/>
              <a:gdLst/>
              <a:ahLst/>
              <a:cxnLst/>
              <a:rect l="l" t="t" r="r" b="b"/>
              <a:pathLst>
                <a:path w="1736" h="5705" extrusionOk="0">
                  <a:moveTo>
                    <a:pt x="1" y="0"/>
                  </a:moveTo>
                  <a:lnTo>
                    <a:pt x="1" y="5705"/>
                  </a:lnTo>
                  <a:lnTo>
                    <a:pt x="1735" y="5705"/>
                  </a:ln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2273450" y="2408825"/>
              <a:ext cx="51750" cy="51725"/>
            </a:xfrm>
            <a:custGeom>
              <a:avLst/>
              <a:gdLst/>
              <a:ahLst/>
              <a:cxnLst/>
              <a:rect l="l" t="t" r="r" b="b"/>
              <a:pathLst>
                <a:path w="2070" h="2069" extrusionOk="0">
                  <a:moveTo>
                    <a:pt x="1035" y="1"/>
                  </a:moveTo>
                  <a:cubicBezTo>
                    <a:pt x="468" y="1"/>
                    <a:pt x="1" y="434"/>
                    <a:pt x="1" y="1035"/>
                  </a:cubicBezTo>
                  <a:cubicBezTo>
                    <a:pt x="1" y="1569"/>
                    <a:pt x="468" y="2069"/>
                    <a:pt x="1035" y="2069"/>
                  </a:cubicBezTo>
                  <a:cubicBezTo>
                    <a:pt x="1635" y="2069"/>
                    <a:pt x="2069" y="1602"/>
                    <a:pt x="2069" y="1035"/>
                  </a:cubicBezTo>
                  <a:cubicBezTo>
                    <a:pt x="2069" y="434"/>
                    <a:pt x="1635" y="1"/>
                    <a:pt x="10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2349350" y="2475550"/>
              <a:ext cx="137625" cy="146800"/>
            </a:xfrm>
            <a:custGeom>
              <a:avLst/>
              <a:gdLst/>
              <a:ahLst/>
              <a:cxnLst/>
              <a:rect l="l" t="t" r="r" b="b"/>
              <a:pathLst>
                <a:path w="5505" h="5872" extrusionOk="0">
                  <a:moveTo>
                    <a:pt x="3436" y="0"/>
                  </a:moveTo>
                  <a:cubicBezTo>
                    <a:pt x="2702" y="0"/>
                    <a:pt x="2069" y="334"/>
                    <a:pt x="1702" y="934"/>
                  </a:cubicBezTo>
                  <a:lnTo>
                    <a:pt x="1702" y="167"/>
                  </a:lnTo>
                  <a:lnTo>
                    <a:pt x="0" y="167"/>
                  </a:lnTo>
                  <a:lnTo>
                    <a:pt x="0" y="5871"/>
                  </a:lnTo>
                  <a:lnTo>
                    <a:pt x="1702" y="5871"/>
                  </a:lnTo>
                  <a:lnTo>
                    <a:pt x="1702" y="2869"/>
                  </a:lnTo>
                  <a:cubicBezTo>
                    <a:pt x="1702" y="2069"/>
                    <a:pt x="2102" y="1568"/>
                    <a:pt x="2802" y="1568"/>
                  </a:cubicBezTo>
                  <a:cubicBezTo>
                    <a:pt x="3503" y="1568"/>
                    <a:pt x="3736" y="2035"/>
                    <a:pt x="3736" y="2869"/>
                  </a:cubicBezTo>
                  <a:lnTo>
                    <a:pt x="3736" y="5871"/>
                  </a:lnTo>
                  <a:lnTo>
                    <a:pt x="5504" y="5871"/>
                  </a:lnTo>
                  <a:lnTo>
                    <a:pt x="5504" y="2235"/>
                  </a:lnTo>
                  <a:cubicBezTo>
                    <a:pt x="5504" y="701"/>
                    <a:pt x="4637" y="0"/>
                    <a:pt x="34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5452400" y="3337000"/>
              <a:ext cx="416975" cy="416975"/>
            </a:xfrm>
            <a:custGeom>
              <a:avLst/>
              <a:gdLst/>
              <a:ahLst/>
              <a:cxnLst/>
              <a:rect l="l" t="t" r="r" b="b"/>
              <a:pathLst>
                <a:path w="16679" h="16679" extrusionOk="0">
                  <a:moveTo>
                    <a:pt x="8340" y="0"/>
                  </a:moveTo>
                  <a:cubicBezTo>
                    <a:pt x="3770" y="0"/>
                    <a:pt x="0" y="3770"/>
                    <a:pt x="0" y="8340"/>
                  </a:cubicBezTo>
                  <a:cubicBezTo>
                    <a:pt x="0" y="12943"/>
                    <a:pt x="3770" y="16679"/>
                    <a:pt x="8340" y="16679"/>
                  </a:cubicBezTo>
                  <a:cubicBezTo>
                    <a:pt x="12976" y="16679"/>
                    <a:pt x="16679" y="12976"/>
                    <a:pt x="16679" y="8340"/>
                  </a:cubicBezTo>
                  <a:cubicBezTo>
                    <a:pt x="16679" y="3770"/>
                    <a:pt x="12943" y="0"/>
                    <a:pt x="83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5545800" y="3480975"/>
              <a:ext cx="118450" cy="146250"/>
            </a:xfrm>
            <a:custGeom>
              <a:avLst/>
              <a:gdLst/>
              <a:ahLst/>
              <a:cxnLst/>
              <a:rect l="l" t="t" r="r" b="b"/>
              <a:pathLst>
                <a:path w="4738" h="5850" extrusionOk="0">
                  <a:moveTo>
                    <a:pt x="2369" y="1013"/>
                  </a:moveTo>
                  <a:cubicBezTo>
                    <a:pt x="2602" y="1013"/>
                    <a:pt x="2836" y="1046"/>
                    <a:pt x="3069" y="1080"/>
                  </a:cubicBezTo>
                  <a:cubicBezTo>
                    <a:pt x="3269" y="1180"/>
                    <a:pt x="3403" y="1380"/>
                    <a:pt x="3403" y="1647"/>
                  </a:cubicBezTo>
                  <a:cubicBezTo>
                    <a:pt x="3436" y="1847"/>
                    <a:pt x="3336" y="2047"/>
                    <a:pt x="3169" y="2147"/>
                  </a:cubicBezTo>
                  <a:cubicBezTo>
                    <a:pt x="2979" y="2202"/>
                    <a:pt x="2810" y="2256"/>
                    <a:pt x="2646" y="2256"/>
                  </a:cubicBezTo>
                  <a:cubicBezTo>
                    <a:pt x="2609" y="2256"/>
                    <a:pt x="2572" y="2253"/>
                    <a:pt x="2536" y="2247"/>
                  </a:cubicBezTo>
                  <a:lnTo>
                    <a:pt x="1101" y="2247"/>
                  </a:lnTo>
                  <a:lnTo>
                    <a:pt x="1101" y="1013"/>
                  </a:lnTo>
                  <a:close/>
                  <a:moveTo>
                    <a:pt x="2569" y="3315"/>
                  </a:moveTo>
                  <a:cubicBezTo>
                    <a:pt x="2769" y="3315"/>
                    <a:pt x="3003" y="3348"/>
                    <a:pt x="3169" y="3381"/>
                  </a:cubicBezTo>
                  <a:cubicBezTo>
                    <a:pt x="3403" y="3515"/>
                    <a:pt x="3570" y="3748"/>
                    <a:pt x="3536" y="4015"/>
                  </a:cubicBezTo>
                  <a:cubicBezTo>
                    <a:pt x="3570" y="4282"/>
                    <a:pt x="3403" y="4582"/>
                    <a:pt x="3169" y="4749"/>
                  </a:cubicBezTo>
                  <a:cubicBezTo>
                    <a:pt x="3003" y="4849"/>
                    <a:pt x="2769" y="4882"/>
                    <a:pt x="2569" y="4882"/>
                  </a:cubicBezTo>
                  <a:lnTo>
                    <a:pt x="1101" y="4849"/>
                  </a:lnTo>
                  <a:lnTo>
                    <a:pt x="1101" y="3315"/>
                  </a:lnTo>
                  <a:close/>
                  <a:moveTo>
                    <a:pt x="3027" y="1"/>
                  </a:moveTo>
                  <a:cubicBezTo>
                    <a:pt x="2964" y="1"/>
                    <a:pt x="2900" y="5"/>
                    <a:pt x="2836" y="12"/>
                  </a:cubicBezTo>
                  <a:lnTo>
                    <a:pt x="0" y="12"/>
                  </a:lnTo>
                  <a:lnTo>
                    <a:pt x="0" y="5850"/>
                  </a:lnTo>
                  <a:lnTo>
                    <a:pt x="2602" y="5850"/>
                  </a:lnTo>
                  <a:cubicBezTo>
                    <a:pt x="2869" y="5850"/>
                    <a:pt x="3103" y="5816"/>
                    <a:pt x="3403" y="5750"/>
                  </a:cubicBezTo>
                  <a:cubicBezTo>
                    <a:pt x="3670" y="5716"/>
                    <a:pt x="3870" y="5616"/>
                    <a:pt x="4070" y="5483"/>
                  </a:cubicBezTo>
                  <a:cubicBezTo>
                    <a:pt x="4237" y="5349"/>
                    <a:pt x="4370" y="5183"/>
                    <a:pt x="4504" y="5016"/>
                  </a:cubicBezTo>
                  <a:cubicBezTo>
                    <a:pt x="4670" y="4716"/>
                    <a:pt x="4737" y="4415"/>
                    <a:pt x="4737" y="4082"/>
                  </a:cubicBezTo>
                  <a:cubicBezTo>
                    <a:pt x="4737" y="3815"/>
                    <a:pt x="4670" y="3515"/>
                    <a:pt x="4537" y="3214"/>
                  </a:cubicBezTo>
                  <a:cubicBezTo>
                    <a:pt x="4370" y="2948"/>
                    <a:pt x="4103" y="2781"/>
                    <a:pt x="3870" y="2714"/>
                  </a:cubicBezTo>
                  <a:cubicBezTo>
                    <a:pt x="4037" y="2614"/>
                    <a:pt x="4203" y="2514"/>
                    <a:pt x="4337" y="2381"/>
                  </a:cubicBezTo>
                  <a:cubicBezTo>
                    <a:pt x="4537" y="2114"/>
                    <a:pt x="4604" y="1847"/>
                    <a:pt x="4570" y="1513"/>
                  </a:cubicBezTo>
                  <a:cubicBezTo>
                    <a:pt x="4570" y="1180"/>
                    <a:pt x="4504" y="879"/>
                    <a:pt x="4337" y="613"/>
                  </a:cubicBezTo>
                  <a:cubicBezTo>
                    <a:pt x="3982" y="228"/>
                    <a:pt x="3522" y="1"/>
                    <a:pt x="3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5670050" y="3516225"/>
              <a:ext cx="107600" cy="115250"/>
            </a:xfrm>
            <a:custGeom>
              <a:avLst/>
              <a:gdLst/>
              <a:ahLst/>
              <a:cxnLst/>
              <a:rect l="l" t="t" r="r" b="b"/>
              <a:pathLst>
                <a:path w="4304" h="4610" extrusionOk="0">
                  <a:moveTo>
                    <a:pt x="2236" y="937"/>
                  </a:moveTo>
                  <a:cubicBezTo>
                    <a:pt x="2469" y="937"/>
                    <a:pt x="2736" y="1004"/>
                    <a:pt x="2903" y="1171"/>
                  </a:cubicBezTo>
                  <a:cubicBezTo>
                    <a:pt x="3103" y="1337"/>
                    <a:pt x="3203" y="1604"/>
                    <a:pt x="3203" y="1838"/>
                  </a:cubicBezTo>
                  <a:lnTo>
                    <a:pt x="1235" y="1838"/>
                  </a:lnTo>
                  <a:cubicBezTo>
                    <a:pt x="1268" y="1604"/>
                    <a:pt x="1402" y="1337"/>
                    <a:pt x="1568" y="1171"/>
                  </a:cubicBezTo>
                  <a:cubicBezTo>
                    <a:pt x="1735" y="1004"/>
                    <a:pt x="1969" y="937"/>
                    <a:pt x="2236" y="937"/>
                  </a:cubicBezTo>
                  <a:close/>
                  <a:moveTo>
                    <a:pt x="2073" y="0"/>
                  </a:moveTo>
                  <a:cubicBezTo>
                    <a:pt x="1542" y="0"/>
                    <a:pt x="1044" y="257"/>
                    <a:pt x="634" y="604"/>
                  </a:cubicBezTo>
                  <a:cubicBezTo>
                    <a:pt x="234" y="1071"/>
                    <a:pt x="1" y="1671"/>
                    <a:pt x="67" y="2305"/>
                  </a:cubicBezTo>
                  <a:cubicBezTo>
                    <a:pt x="34" y="2972"/>
                    <a:pt x="267" y="3606"/>
                    <a:pt x="734" y="4073"/>
                  </a:cubicBezTo>
                  <a:cubicBezTo>
                    <a:pt x="1135" y="4406"/>
                    <a:pt x="1702" y="4606"/>
                    <a:pt x="2236" y="4606"/>
                  </a:cubicBezTo>
                  <a:cubicBezTo>
                    <a:pt x="2275" y="4609"/>
                    <a:pt x="2315" y="4610"/>
                    <a:pt x="2355" y="4610"/>
                  </a:cubicBezTo>
                  <a:cubicBezTo>
                    <a:pt x="2940" y="4610"/>
                    <a:pt x="3464" y="4379"/>
                    <a:pt x="3870" y="3973"/>
                  </a:cubicBezTo>
                  <a:cubicBezTo>
                    <a:pt x="4070" y="3773"/>
                    <a:pt x="4237" y="3472"/>
                    <a:pt x="4270" y="3172"/>
                  </a:cubicBezTo>
                  <a:lnTo>
                    <a:pt x="3103" y="3172"/>
                  </a:lnTo>
                  <a:cubicBezTo>
                    <a:pt x="3069" y="3306"/>
                    <a:pt x="2969" y="3406"/>
                    <a:pt x="2903" y="3472"/>
                  </a:cubicBezTo>
                  <a:cubicBezTo>
                    <a:pt x="2736" y="3606"/>
                    <a:pt x="2469" y="3672"/>
                    <a:pt x="2269" y="3672"/>
                  </a:cubicBezTo>
                  <a:cubicBezTo>
                    <a:pt x="2069" y="3672"/>
                    <a:pt x="1869" y="3639"/>
                    <a:pt x="1635" y="3506"/>
                  </a:cubicBezTo>
                  <a:cubicBezTo>
                    <a:pt x="1368" y="3306"/>
                    <a:pt x="1201" y="2972"/>
                    <a:pt x="1201" y="2605"/>
                  </a:cubicBezTo>
                  <a:lnTo>
                    <a:pt x="4304" y="2605"/>
                  </a:lnTo>
                  <a:cubicBezTo>
                    <a:pt x="4304" y="2305"/>
                    <a:pt x="4304" y="2005"/>
                    <a:pt x="4270" y="1738"/>
                  </a:cubicBezTo>
                  <a:cubicBezTo>
                    <a:pt x="4237" y="1404"/>
                    <a:pt x="4104" y="1104"/>
                    <a:pt x="3937" y="837"/>
                  </a:cubicBezTo>
                  <a:cubicBezTo>
                    <a:pt x="3770" y="570"/>
                    <a:pt x="3470" y="337"/>
                    <a:pt x="3170" y="237"/>
                  </a:cubicBezTo>
                  <a:cubicBezTo>
                    <a:pt x="2836" y="103"/>
                    <a:pt x="2502" y="3"/>
                    <a:pt x="2169" y="3"/>
                  </a:cubicBezTo>
                  <a:cubicBezTo>
                    <a:pt x="2137" y="1"/>
                    <a:pt x="2105" y="0"/>
                    <a:pt x="2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5692575" y="3489600"/>
              <a:ext cx="63400" cy="14200"/>
            </a:xfrm>
            <a:custGeom>
              <a:avLst/>
              <a:gdLst/>
              <a:ahLst/>
              <a:cxnLst/>
              <a:rect l="l" t="t" r="r" b="b"/>
              <a:pathLst>
                <a:path w="2536" h="568" extrusionOk="0">
                  <a:moveTo>
                    <a:pt x="0" y="1"/>
                  </a:moveTo>
                  <a:lnTo>
                    <a:pt x="0" y="568"/>
                  </a:lnTo>
                  <a:lnTo>
                    <a:pt x="2535" y="568"/>
                  </a:lnTo>
                  <a:lnTo>
                    <a:pt x="25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3934650" y="556675"/>
              <a:ext cx="416975" cy="417000"/>
            </a:xfrm>
            <a:custGeom>
              <a:avLst/>
              <a:gdLst/>
              <a:ahLst/>
              <a:cxnLst/>
              <a:rect l="l" t="t" r="r" b="b"/>
              <a:pathLst>
                <a:path w="16679" h="16680" extrusionOk="0">
                  <a:moveTo>
                    <a:pt x="8340" y="0"/>
                  </a:moveTo>
                  <a:cubicBezTo>
                    <a:pt x="3770" y="0"/>
                    <a:pt x="0" y="3770"/>
                    <a:pt x="0" y="8340"/>
                  </a:cubicBezTo>
                  <a:cubicBezTo>
                    <a:pt x="0" y="12943"/>
                    <a:pt x="3770" y="16679"/>
                    <a:pt x="8340" y="16679"/>
                  </a:cubicBezTo>
                  <a:cubicBezTo>
                    <a:pt x="12976" y="16679"/>
                    <a:pt x="16679" y="12976"/>
                    <a:pt x="16679" y="8340"/>
                  </a:cubicBezTo>
                  <a:cubicBezTo>
                    <a:pt x="16679" y="3770"/>
                    <a:pt x="12943" y="0"/>
                    <a:pt x="8340"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4017200" y="649250"/>
              <a:ext cx="246875" cy="233525"/>
            </a:xfrm>
            <a:custGeom>
              <a:avLst/>
              <a:gdLst/>
              <a:ahLst/>
              <a:cxnLst/>
              <a:rect l="l" t="t" r="r" b="b"/>
              <a:pathLst>
                <a:path w="9875" h="9341" extrusionOk="0">
                  <a:moveTo>
                    <a:pt x="9874" y="7105"/>
                  </a:moveTo>
                  <a:lnTo>
                    <a:pt x="9874" y="7105"/>
                  </a:lnTo>
                  <a:lnTo>
                    <a:pt x="9874" y="7105"/>
                  </a:lnTo>
                  <a:lnTo>
                    <a:pt x="9874" y="7105"/>
                  </a:lnTo>
                  <a:cubicBezTo>
                    <a:pt x="9808" y="7072"/>
                    <a:pt x="9674" y="7038"/>
                    <a:pt x="9541" y="7005"/>
                  </a:cubicBezTo>
                  <a:lnTo>
                    <a:pt x="9541" y="7005"/>
                  </a:lnTo>
                  <a:cubicBezTo>
                    <a:pt x="9041" y="6838"/>
                    <a:pt x="8574" y="6505"/>
                    <a:pt x="8240" y="6038"/>
                  </a:cubicBezTo>
                  <a:cubicBezTo>
                    <a:pt x="8040" y="5771"/>
                    <a:pt x="7906" y="5537"/>
                    <a:pt x="7806" y="5237"/>
                  </a:cubicBezTo>
                  <a:lnTo>
                    <a:pt x="7806" y="5237"/>
                  </a:lnTo>
                  <a:cubicBezTo>
                    <a:pt x="7740" y="5170"/>
                    <a:pt x="7740" y="5037"/>
                    <a:pt x="7806" y="4904"/>
                  </a:cubicBezTo>
                  <a:lnTo>
                    <a:pt x="7806" y="4904"/>
                  </a:lnTo>
                  <a:cubicBezTo>
                    <a:pt x="7906" y="4770"/>
                    <a:pt x="8040" y="4670"/>
                    <a:pt x="8240" y="4603"/>
                  </a:cubicBezTo>
                  <a:lnTo>
                    <a:pt x="8240" y="4603"/>
                  </a:lnTo>
                  <a:cubicBezTo>
                    <a:pt x="8473" y="4537"/>
                    <a:pt x="8674" y="4437"/>
                    <a:pt x="8840" y="4337"/>
                  </a:cubicBezTo>
                  <a:lnTo>
                    <a:pt x="8840" y="4337"/>
                  </a:lnTo>
                  <a:cubicBezTo>
                    <a:pt x="8874" y="4270"/>
                    <a:pt x="8907" y="4236"/>
                    <a:pt x="8907" y="4203"/>
                  </a:cubicBezTo>
                  <a:lnTo>
                    <a:pt x="8907" y="4170"/>
                  </a:lnTo>
                  <a:cubicBezTo>
                    <a:pt x="8974" y="4103"/>
                    <a:pt x="8974" y="4036"/>
                    <a:pt x="8907" y="4003"/>
                  </a:cubicBezTo>
                  <a:lnTo>
                    <a:pt x="8907" y="4003"/>
                  </a:lnTo>
                  <a:cubicBezTo>
                    <a:pt x="8874" y="3903"/>
                    <a:pt x="8807" y="3836"/>
                    <a:pt x="8707" y="3769"/>
                  </a:cubicBezTo>
                  <a:lnTo>
                    <a:pt x="8707" y="3769"/>
                  </a:lnTo>
                  <a:cubicBezTo>
                    <a:pt x="8574" y="3703"/>
                    <a:pt x="8473" y="3703"/>
                    <a:pt x="8340" y="3736"/>
                  </a:cubicBezTo>
                  <a:lnTo>
                    <a:pt x="8340" y="3736"/>
                  </a:lnTo>
                  <a:cubicBezTo>
                    <a:pt x="8240" y="3769"/>
                    <a:pt x="8140" y="3836"/>
                    <a:pt x="8006" y="3836"/>
                  </a:cubicBezTo>
                  <a:lnTo>
                    <a:pt x="8006" y="3836"/>
                  </a:lnTo>
                  <a:cubicBezTo>
                    <a:pt x="7873" y="3870"/>
                    <a:pt x="7740" y="3870"/>
                    <a:pt x="7640" y="3836"/>
                  </a:cubicBezTo>
                  <a:lnTo>
                    <a:pt x="7640" y="3736"/>
                  </a:lnTo>
                  <a:lnTo>
                    <a:pt x="7640" y="3736"/>
                  </a:lnTo>
                  <a:lnTo>
                    <a:pt x="7640" y="3069"/>
                  </a:lnTo>
                  <a:lnTo>
                    <a:pt x="7640" y="3069"/>
                  </a:lnTo>
                  <a:cubicBezTo>
                    <a:pt x="7673" y="2702"/>
                    <a:pt x="7640" y="2368"/>
                    <a:pt x="7573" y="2002"/>
                  </a:cubicBezTo>
                  <a:lnTo>
                    <a:pt x="7573" y="2002"/>
                  </a:lnTo>
                  <a:cubicBezTo>
                    <a:pt x="7473" y="1368"/>
                    <a:pt x="7072" y="834"/>
                    <a:pt x="6572" y="500"/>
                  </a:cubicBezTo>
                  <a:cubicBezTo>
                    <a:pt x="6205" y="234"/>
                    <a:pt x="5805" y="67"/>
                    <a:pt x="5338" y="33"/>
                  </a:cubicBezTo>
                  <a:lnTo>
                    <a:pt x="5338" y="33"/>
                  </a:lnTo>
                  <a:lnTo>
                    <a:pt x="4871" y="33"/>
                  </a:lnTo>
                  <a:cubicBezTo>
                    <a:pt x="3803" y="0"/>
                    <a:pt x="2736" y="601"/>
                    <a:pt x="2336" y="1668"/>
                  </a:cubicBezTo>
                  <a:lnTo>
                    <a:pt x="2336" y="1668"/>
                  </a:lnTo>
                  <a:cubicBezTo>
                    <a:pt x="2202" y="2068"/>
                    <a:pt x="2136" y="2535"/>
                    <a:pt x="2202" y="3002"/>
                  </a:cubicBezTo>
                  <a:lnTo>
                    <a:pt x="2202" y="3002"/>
                  </a:lnTo>
                  <a:cubicBezTo>
                    <a:pt x="2236" y="3269"/>
                    <a:pt x="2236" y="3569"/>
                    <a:pt x="2202" y="3870"/>
                  </a:cubicBezTo>
                  <a:lnTo>
                    <a:pt x="2202" y="3870"/>
                  </a:lnTo>
                  <a:cubicBezTo>
                    <a:pt x="2069" y="3903"/>
                    <a:pt x="1902" y="3903"/>
                    <a:pt x="1802" y="3870"/>
                  </a:cubicBezTo>
                  <a:lnTo>
                    <a:pt x="1802" y="3870"/>
                  </a:lnTo>
                  <a:cubicBezTo>
                    <a:pt x="1702" y="3870"/>
                    <a:pt x="1569" y="3836"/>
                    <a:pt x="1468" y="3769"/>
                  </a:cubicBezTo>
                  <a:lnTo>
                    <a:pt x="1468" y="3769"/>
                  </a:lnTo>
                  <a:cubicBezTo>
                    <a:pt x="1335" y="3769"/>
                    <a:pt x="1235" y="3769"/>
                    <a:pt x="1135" y="3870"/>
                  </a:cubicBezTo>
                  <a:lnTo>
                    <a:pt x="1135" y="3870"/>
                  </a:lnTo>
                  <a:cubicBezTo>
                    <a:pt x="1035" y="3903"/>
                    <a:pt x="968" y="4036"/>
                    <a:pt x="968" y="4103"/>
                  </a:cubicBezTo>
                  <a:lnTo>
                    <a:pt x="968" y="4170"/>
                  </a:lnTo>
                  <a:lnTo>
                    <a:pt x="968" y="4170"/>
                  </a:lnTo>
                  <a:cubicBezTo>
                    <a:pt x="968" y="4236"/>
                    <a:pt x="1001" y="4270"/>
                    <a:pt x="1068" y="4337"/>
                  </a:cubicBezTo>
                  <a:lnTo>
                    <a:pt x="1202" y="4403"/>
                  </a:lnTo>
                  <a:lnTo>
                    <a:pt x="1202" y="4403"/>
                  </a:lnTo>
                  <a:cubicBezTo>
                    <a:pt x="1402" y="4537"/>
                    <a:pt x="1635" y="4603"/>
                    <a:pt x="1869" y="4703"/>
                  </a:cubicBezTo>
                  <a:lnTo>
                    <a:pt x="1869" y="4703"/>
                  </a:lnTo>
                  <a:cubicBezTo>
                    <a:pt x="2002" y="4737"/>
                    <a:pt x="2136" y="4870"/>
                    <a:pt x="2169" y="5004"/>
                  </a:cubicBezTo>
                  <a:cubicBezTo>
                    <a:pt x="2169" y="5170"/>
                    <a:pt x="2136" y="5371"/>
                    <a:pt x="2036" y="5504"/>
                  </a:cubicBezTo>
                  <a:lnTo>
                    <a:pt x="2036" y="5504"/>
                  </a:lnTo>
                  <a:cubicBezTo>
                    <a:pt x="1802" y="5938"/>
                    <a:pt x="1468" y="6338"/>
                    <a:pt x="1035" y="6672"/>
                  </a:cubicBezTo>
                  <a:cubicBezTo>
                    <a:pt x="801" y="6838"/>
                    <a:pt x="534" y="6905"/>
                    <a:pt x="301" y="7005"/>
                  </a:cubicBezTo>
                  <a:lnTo>
                    <a:pt x="301" y="7005"/>
                  </a:lnTo>
                  <a:cubicBezTo>
                    <a:pt x="168" y="7005"/>
                    <a:pt x="67" y="7072"/>
                    <a:pt x="34" y="7172"/>
                  </a:cubicBezTo>
                  <a:lnTo>
                    <a:pt x="34" y="7205"/>
                  </a:lnTo>
                  <a:cubicBezTo>
                    <a:pt x="1" y="7272"/>
                    <a:pt x="34" y="7372"/>
                    <a:pt x="67" y="7405"/>
                  </a:cubicBezTo>
                  <a:cubicBezTo>
                    <a:pt x="134" y="7439"/>
                    <a:pt x="168" y="7505"/>
                    <a:pt x="201" y="7505"/>
                  </a:cubicBezTo>
                  <a:lnTo>
                    <a:pt x="201" y="7505"/>
                  </a:lnTo>
                  <a:cubicBezTo>
                    <a:pt x="401" y="7606"/>
                    <a:pt x="668" y="7706"/>
                    <a:pt x="868" y="7739"/>
                  </a:cubicBezTo>
                  <a:lnTo>
                    <a:pt x="868" y="7739"/>
                  </a:lnTo>
                  <a:cubicBezTo>
                    <a:pt x="1001" y="7772"/>
                    <a:pt x="1168" y="7772"/>
                    <a:pt x="1302" y="7872"/>
                  </a:cubicBezTo>
                  <a:lnTo>
                    <a:pt x="1335" y="8006"/>
                  </a:lnTo>
                  <a:cubicBezTo>
                    <a:pt x="1368" y="8106"/>
                    <a:pt x="1368" y="8239"/>
                    <a:pt x="1468" y="8406"/>
                  </a:cubicBezTo>
                  <a:cubicBezTo>
                    <a:pt x="1468" y="8439"/>
                    <a:pt x="1502" y="8506"/>
                    <a:pt x="1535" y="8506"/>
                  </a:cubicBezTo>
                  <a:cubicBezTo>
                    <a:pt x="1602" y="8540"/>
                    <a:pt x="1669" y="8540"/>
                    <a:pt x="1702" y="8506"/>
                  </a:cubicBezTo>
                  <a:lnTo>
                    <a:pt x="1702" y="8506"/>
                  </a:lnTo>
                  <a:cubicBezTo>
                    <a:pt x="2069" y="8406"/>
                    <a:pt x="2402" y="8406"/>
                    <a:pt x="2803" y="8439"/>
                  </a:cubicBezTo>
                  <a:lnTo>
                    <a:pt x="2803" y="8439"/>
                  </a:lnTo>
                  <a:cubicBezTo>
                    <a:pt x="3170" y="8573"/>
                    <a:pt x="3503" y="8773"/>
                    <a:pt x="3837" y="9040"/>
                  </a:cubicBezTo>
                  <a:lnTo>
                    <a:pt x="3837" y="9040"/>
                  </a:lnTo>
                  <a:cubicBezTo>
                    <a:pt x="4104" y="9207"/>
                    <a:pt x="4371" y="9340"/>
                    <a:pt x="4671" y="9340"/>
                  </a:cubicBezTo>
                  <a:lnTo>
                    <a:pt x="4671" y="9340"/>
                  </a:lnTo>
                  <a:lnTo>
                    <a:pt x="5371" y="9340"/>
                  </a:lnTo>
                  <a:lnTo>
                    <a:pt x="5371" y="9340"/>
                  </a:lnTo>
                  <a:cubicBezTo>
                    <a:pt x="5571" y="9340"/>
                    <a:pt x="5738" y="9240"/>
                    <a:pt x="5905" y="9173"/>
                  </a:cubicBezTo>
                  <a:lnTo>
                    <a:pt x="5905" y="9173"/>
                  </a:lnTo>
                  <a:cubicBezTo>
                    <a:pt x="6305" y="8940"/>
                    <a:pt x="6639" y="8706"/>
                    <a:pt x="6972" y="8540"/>
                  </a:cubicBezTo>
                  <a:lnTo>
                    <a:pt x="6972" y="8540"/>
                  </a:lnTo>
                  <a:cubicBezTo>
                    <a:pt x="7106" y="8506"/>
                    <a:pt x="7239" y="8506"/>
                    <a:pt x="7373" y="8506"/>
                  </a:cubicBezTo>
                  <a:lnTo>
                    <a:pt x="7373" y="8506"/>
                  </a:lnTo>
                  <a:cubicBezTo>
                    <a:pt x="7673" y="8506"/>
                    <a:pt x="7973" y="8506"/>
                    <a:pt x="8273" y="8540"/>
                  </a:cubicBezTo>
                  <a:lnTo>
                    <a:pt x="8307" y="8540"/>
                  </a:lnTo>
                  <a:cubicBezTo>
                    <a:pt x="8340" y="8540"/>
                    <a:pt x="8373" y="8506"/>
                    <a:pt x="8440" y="8506"/>
                  </a:cubicBezTo>
                  <a:cubicBezTo>
                    <a:pt x="8440" y="8506"/>
                    <a:pt x="8473" y="8439"/>
                    <a:pt x="8473" y="8406"/>
                  </a:cubicBezTo>
                  <a:cubicBezTo>
                    <a:pt x="8473" y="8373"/>
                    <a:pt x="8473" y="8373"/>
                    <a:pt x="8473" y="8406"/>
                  </a:cubicBezTo>
                  <a:lnTo>
                    <a:pt x="8473" y="8373"/>
                  </a:lnTo>
                  <a:cubicBezTo>
                    <a:pt x="8507" y="8206"/>
                    <a:pt x="8540" y="8073"/>
                    <a:pt x="8640" y="7939"/>
                  </a:cubicBezTo>
                  <a:cubicBezTo>
                    <a:pt x="8674" y="7906"/>
                    <a:pt x="8774" y="7872"/>
                    <a:pt x="8807" y="7906"/>
                  </a:cubicBezTo>
                  <a:lnTo>
                    <a:pt x="8807" y="7906"/>
                  </a:lnTo>
                  <a:cubicBezTo>
                    <a:pt x="9041" y="7872"/>
                    <a:pt x="9307" y="7772"/>
                    <a:pt x="9508" y="7706"/>
                  </a:cubicBezTo>
                  <a:lnTo>
                    <a:pt x="9508" y="7706"/>
                  </a:lnTo>
                  <a:cubicBezTo>
                    <a:pt x="9641" y="7672"/>
                    <a:pt x="9708" y="7572"/>
                    <a:pt x="9808" y="7505"/>
                  </a:cubicBezTo>
                  <a:lnTo>
                    <a:pt x="9808" y="7505"/>
                  </a:lnTo>
                  <a:cubicBezTo>
                    <a:pt x="9874" y="7405"/>
                    <a:pt x="9841" y="7272"/>
                    <a:pt x="9741" y="7205"/>
                  </a:cubicBezTo>
                  <a:lnTo>
                    <a:pt x="9741" y="720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2807175" y="1130425"/>
              <a:ext cx="1971425" cy="3846950"/>
            </a:xfrm>
            <a:custGeom>
              <a:avLst/>
              <a:gdLst/>
              <a:ahLst/>
              <a:cxnLst/>
              <a:rect l="l" t="t" r="r" b="b"/>
              <a:pathLst>
                <a:path w="78857" h="153878" extrusionOk="0">
                  <a:moveTo>
                    <a:pt x="6072" y="0"/>
                  </a:moveTo>
                  <a:cubicBezTo>
                    <a:pt x="2702" y="0"/>
                    <a:pt x="1" y="2702"/>
                    <a:pt x="34" y="6038"/>
                  </a:cubicBezTo>
                  <a:lnTo>
                    <a:pt x="34" y="147806"/>
                  </a:lnTo>
                  <a:cubicBezTo>
                    <a:pt x="34" y="151142"/>
                    <a:pt x="2736" y="153877"/>
                    <a:pt x="6072" y="153877"/>
                  </a:cubicBezTo>
                  <a:lnTo>
                    <a:pt x="72786" y="153877"/>
                  </a:lnTo>
                  <a:cubicBezTo>
                    <a:pt x="76122" y="153877"/>
                    <a:pt x="78857" y="151142"/>
                    <a:pt x="78857" y="147806"/>
                  </a:cubicBezTo>
                  <a:lnTo>
                    <a:pt x="78857" y="6038"/>
                  </a:lnTo>
                  <a:cubicBezTo>
                    <a:pt x="78857" y="2702"/>
                    <a:pt x="76122" y="0"/>
                    <a:pt x="727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2807175" y="1130425"/>
              <a:ext cx="1210900" cy="3806900"/>
            </a:xfrm>
            <a:custGeom>
              <a:avLst/>
              <a:gdLst/>
              <a:ahLst/>
              <a:cxnLst/>
              <a:rect l="l" t="t" r="r" b="b"/>
              <a:pathLst>
                <a:path w="48436" h="152276" extrusionOk="0">
                  <a:moveTo>
                    <a:pt x="6805" y="0"/>
                  </a:moveTo>
                  <a:cubicBezTo>
                    <a:pt x="3036" y="0"/>
                    <a:pt x="1" y="3036"/>
                    <a:pt x="1" y="6805"/>
                  </a:cubicBezTo>
                  <a:lnTo>
                    <a:pt x="1" y="147072"/>
                  </a:lnTo>
                  <a:cubicBezTo>
                    <a:pt x="1" y="149074"/>
                    <a:pt x="868" y="150975"/>
                    <a:pt x="2402" y="152276"/>
                  </a:cubicBezTo>
                  <a:lnTo>
                    <a:pt x="48435" y="0"/>
                  </a:lnTo>
                  <a:close/>
                </a:path>
              </a:pathLst>
            </a:custGeom>
            <a:solidFill>
              <a:srgbClr val="FFFFFF">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3726175" y="4798875"/>
              <a:ext cx="133450" cy="133450"/>
            </a:xfrm>
            <a:custGeom>
              <a:avLst/>
              <a:gdLst/>
              <a:ahLst/>
              <a:cxnLst/>
              <a:rect l="l" t="t" r="r" b="b"/>
              <a:pathLst>
                <a:path w="5338" h="5338" fill="none" extrusionOk="0">
                  <a:moveTo>
                    <a:pt x="5337" y="2669"/>
                  </a:moveTo>
                  <a:cubicBezTo>
                    <a:pt x="5337" y="1168"/>
                    <a:pt x="4136" y="1"/>
                    <a:pt x="2669" y="1"/>
                  </a:cubicBezTo>
                  <a:cubicBezTo>
                    <a:pt x="1168" y="1"/>
                    <a:pt x="0" y="1201"/>
                    <a:pt x="0" y="2669"/>
                  </a:cubicBezTo>
                  <a:cubicBezTo>
                    <a:pt x="0" y="4137"/>
                    <a:pt x="1234" y="5338"/>
                    <a:pt x="2669" y="5338"/>
                  </a:cubicBezTo>
                  <a:lnTo>
                    <a:pt x="2669" y="5338"/>
                  </a:lnTo>
                  <a:cubicBezTo>
                    <a:pt x="4136" y="5338"/>
                    <a:pt x="5337" y="4170"/>
                    <a:pt x="5337" y="2669"/>
                  </a:cubicBezTo>
                  <a:close/>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2807175" y="1130425"/>
              <a:ext cx="1971425" cy="3846950"/>
            </a:xfrm>
            <a:custGeom>
              <a:avLst/>
              <a:gdLst/>
              <a:ahLst/>
              <a:cxnLst/>
              <a:rect l="l" t="t" r="r" b="b"/>
              <a:pathLst>
                <a:path w="78857" h="153878" fill="none" extrusionOk="0">
                  <a:moveTo>
                    <a:pt x="6072" y="0"/>
                  </a:moveTo>
                  <a:lnTo>
                    <a:pt x="72786" y="0"/>
                  </a:lnTo>
                  <a:cubicBezTo>
                    <a:pt x="76122" y="0"/>
                    <a:pt x="78857" y="2702"/>
                    <a:pt x="78857" y="6038"/>
                  </a:cubicBezTo>
                  <a:lnTo>
                    <a:pt x="78857" y="147806"/>
                  </a:lnTo>
                  <a:cubicBezTo>
                    <a:pt x="78857" y="151142"/>
                    <a:pt x="76122" y="153877"/>
                    <a:pt x="72786" y="153877"/>
                  </a:cubicBezTo>
                  <a:lnTo>
                    <a:pt x="6072" y="153877"/>
                  </a:lnTo>
                  <a:cubicBezTo>
                    <a:pt x="2736" y="153877"/>
                    <a:pt x="34" y="151142"/>
                    <a:pt x="34" y="147806"/>
                  </a:cubicBezTo>
                  <a:lnTo>
                    <a:pt x="34" y="6038"/>
                  </a:lnTo>
                  <a:cubicBezTo>
                    <a:pt x="1" y="2702"/>
                    <a:pt x="2702" y="0"/>
                    <a:pt x="6072" y="0"/>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2894750" y="1392275"/>
              <a:ext cx="1796300" cy="3356600"/>
            </a:xfrm>
            <a:custGeom>
              <a:avLst/>
              <a:gdLst/>
              <a:ahLst/>
              <a:cxnLst/>
              <a:rect l="l" t="t" r="r" b="b"/>
              <a:pathLst>
                <a:path w="71852" h="134264" extrusionOk="0">
                  <a:moveTo>
                    <a:pt x="0" y="0"/>
                  </a:moveTo>
                  <a:lnTo>
                    <a:pt x="0" y="134263"/>
                  </a:lnTo>
                  <a:lnTo>
                    <a:pt x="71851" y="134263"/>
                  </a:lnTo>
                  <a:lnTo>
                    <a:pt x="71851" y="0"/>
                  </a:lnTo>
                  <a:close/>
                </a:path>
              </a:pathLst>
            </a:custGeom>
            <a:solidFill>
              <a:srgbClr val="FF8D0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2941450" y="2422175"/>
              <a:ext cx="1647025" cy="1647050"/>
            </a:xfrm>
            <a:custGeom>
              <a:avLst/>
              <a:gdLst/>
              <a:ahLst/>
              <a:cxnLst/>
              <a:rect l="l" t="t" r="r" b="b"/>
              <a:pathLst>
                <a:path w="65881" h="65882" extrusionOk="0">
                  <a:moveTo>
                    <a:pt x="32957" y="1"/>
                  </a:moveTo>
                  <a:cubicBezTo>
                    <a:pt x="14744" y="1"/>
                    <a:pt x="0" y="14744"/>
                    <a:pt x="0" y="32924"/>
                  </a:cubicBezTo>
                  <a:cubicBezTo>
                    <a:pt x="0" y="51137"/>
                    <a:pt x="14744" y="65881"/>
                    <a:pt x="32957" y="65881"/>
                  </a:cubicBezTo>
                  <a:cubicBezTo>
                    <a:pt x="51137" y="65881"/>
                    <a:pt x="65880" y="51137"/>
                    <a:pt x="65880" y="32924"/>
                  </a:cubicBezTo>
                  <a:cubicBezTo>
                    <a:pt x="65880" y="14744"/>
                    <a:pt x="51137" y="1"/>
                    <a:pt x="329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2957275" y="1794225"/>
              <a:ext cx="1677900" cy="382800"/>
            </a:xfrm>
            <a:custGeom>
              <a:avLst/>
              <a:gdLst/>
              <a:ahLst/>
              <a:cxnLst/>
              <a:rect l="l" t="t" r="r" b="b"/>
              <a:pathLst>
                <a:path w="67116" h="15312" extrusionOk="0">
                  <a:moveTo>
                    <a:pt x="1" y="1"/>
                  </a:moveTo>
                  <a:lnTo>
                    <a:pt x="1" y="15312"/>
                  </a:lnTo>
                  <a:lnTo>
                    <a:pt x="67115" y="15312"/>
                  </a:lnTo>
                  <a:lnTo>
                    <a:pt x="671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7"/>
            <p:cNvSpPr/>
            <p:nvPr/>
          </p:nvSpPr>
          <p:spPr>
            <a:xfrm>
              <a:off x="2957275" y="4304350"/>
              <a:ext cx="1677900" cy="382800"/>
            </a:xfrm>
            <a:custGeom>
              <a:avLst/>
              <a:gdLst/>
              <a:ahLst/>
              <a:cxnLst/>
              <a:rect l="l" t="t" r="r" b="b"/>
              <a:pathLst>
                <a:path w="67116" h="15312" extrusionOk="0">
                  <a:moveTo>
                    <a:pt x="1" y="1"/>
                  </a:moveTo>
                  <a:lnTo>
                    <a:pt x="1" y="15312"/>
                  </a:lnTo>
                  <a:lnTo>
                    <a:pt x="67115" y="15312"/>
                  </a:lnTo>
                  <a:lnTo>
                    <a:pt x="671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7"/>
            <p:cNvSpPr/>
            <p:nvPr/>
          </p:nvSpPr>
          <p:spPr>
            <a:xfrm>
              <a:off x="2957275" y="4170925"/>
              <a:ext cx="1677900" cy="16700"/>
            </a:xfrm>
            <a:custGeom>
              <a:avLst/>
              <a:gdLst/>
              <a:ahLst/>
              <a:cxnLst/>
              <a:rect l="l" t="t" r="r" b="b"/>
              <a:pathLst>
                <a:path w="67116" h="668" extrusionOk="0">
                  <a:moveTo>
                    <a:pt x="1" y="1"/>
                  </a:moveTo>
                  <a:lnTo>
                    <a:pt x="1" y="668"/>
                  </a:lnTo>
                  <a:lnTo>
                    <a:pt x="67115" y="668"/>
                  </a:lnTo>
                  <a:lnTo>
                    <a:pt x="671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7"/>
            <p:cNvSpPr/>
            <p:nvPr/>
          </p:nvSpPr>
          <p:spPr>
            <a:xfrm>
              <a:off x="2957275" y="4245975"/>
              <a:ext cx="1677900" cy="16700"/>
            </a:xfrm>
            <a:custGeom>
              <a:avLst/>
              <a:gdLst/>
              <a:ahLst/>
              <a:cxnLst/>
              <a:rect l="l" t="t" r="r" b="b"/>
              <a:pathLst>
                <a:path w="67116" h="668" extrusionOk="0">
                  <a:moveTo>
                    <a:pt x="1" y="1"/>
                  </a:moveTo>
                  <a:lnTo>
                    <a:pt x="1" y="668"/>
                  </a:lnTo>
                  <a:lnTo>
                    <a:pt x="67115" y="668"/>
                  </a:lnTo>
                  <a:lnTo>
                    <a:pt x="671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a:off x="4480875" y="1426475"/>
              <a:ext cx="149300" cy="81750"/>
            </a:xfrm>
            <a:custGeom>
              <a:avLst/>
              <a:gdLst/>
              <a:ahLst/>
              <a:cxnLst/>
              <a:rect l="l" t="t" r="r" b="b"/>
              <a:pathLst>
                <a:path w="5972" h="3270" fill="none" extrusionOk="0">
                  <a:moveTo>
                    <a:pt x="0" y="0"/>
                  </a:moveTo>
                  <a:lnTo>
                    <a:pt x="5971" y="0"/>
                  </a:lnTo>
                  <a:lnTo>
                    <a:pt x="5971" y="3269"/>
                  </a:lnTo>
                  <a:lnTo>
                    <a:pt x="0" y="3269"/>
                  </a:lnTo>
                  <a:close/>
                </a:path>
              </a:pathLst>
            </a:custGeom>
            <a:noFill/>
            <a:ln w="83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a:off x="4480875" y="1426475"/>
              <a:ext cx="115925" cy="81750"/>
            </a:xfrm>
            <a:custGeom>
              <a:avLst/>
              <a:gdLst/>
              <a:ahLst/>
              <a:cxnLst/>
              <a:rect l="l" t="t" r="r" b="b"/>
              <a:pathLst>
                <a:path w="4637" h="3270" extrusionOk="0">
                  <a:moveTo>
                    <a:pt x="0" y="0"/>
                  </a:moveTo>
                  <a:lnTo>
                    <a:pt x="0" y="3269"/>
                  </a:lnTo>
                  <a:lnTo>
                    <a:pt x="4637" y="3269"/>
                  </a:lnTo>
                  <a:lnTo>
                    <a:pt x="4637" y="0"/>
                  </a:lnTo>
                  <a:close/>
                </a:path>
              </a:pathLst>
            </a:custGeom>
            <a:solidFill>
              <a:srgbClr val="263238"/>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7"/>
            <p:cNvSpPr/>
            <p:nvPr/>
          </p:nvSpPr>
          <p:spPr>
            <a:xfrm>
              <a:off x="4629300" y="1448975"/>
              <a:ext cx="20875" cy="35900"/>
            </a:xfrm>
            <a:custGeom>
              <a:avLst/>
              <a:gdLst/>
              <a:ahLst/>
              <a:cxnLst/>
              <a:rect l="l" t="t" r="r" b="b"/>
              <a:pathLst>
                <a:path w="835" h="1436" extrusionOk="0">
                  <a:moveTo>
                    <a:pt x="1" y="1"/>
                  </a:moveTo>
                  <a:lnTo>
                    <a:pt x="1" y="1435"/>
                  </a:lnTo>
                  <a:lnTo>
                    <a:pt x="835" y="1435"/>
                  </a:lnTo>
                  <a:lnTo>
                    <a:pt x="835" y="1"/>
                  </a:lnTo>
                  <a:close/>
                </a:path>
              </a:pathLst>
            </a:custGeom>
            <a:solidFill>
              <a:srgbClr val="263238"/>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2934775" y="1451475"/>
              <a:ext cx="27525" cy="46725"/>
            </a:xfrm>
            <a:custGeom>
              <a:avLst/>
              <a:gdLst/>
              <a:ahLst/>
              <a:cxnLst/>
              <a:rect l="l" t="t" r="r" b="b"/>
              <a:pathLst>
                <a:path w="1101" h="1869" extrusionOk="0">
                  <a:moveTo>
                    <a:pt x="0" y="1"/>
                  </a:moveTo>
                  <a:lnTo>
                    <a:pt x="0" y="1869"/>
                  </a:lnTo>
                  <a:lnTo>
                    <a:pt x="1101" y="1869"/>
                  </a:lnTo>
                  <a:lnTo>
                    <a:pt x="1101" y="1"/>
                  </a:lnTo>
                  <a:close/>
                </a:path>
              </a:pathLst>
            </a:custGeom>
            <a:solidFill>
              <a:srgbClr val="263238"/>
            </a:solidFill>
            <a:ln w="9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2978125" y="1434800"/>
              <a:ext cx="26725" cy="63400"/>
            </a:xfrm>
            <a:custGeom>
              <a:avLst/>
              <a:gdLst/>
              <a:ahLst/>
              <a:cxnLst/>
              <a:rect l="l" t="t" r="r" b="b"/>
              <a:pathLst>
                <a:path w="1069" h="2536" extrusionOk="0">
                  <a:moveTo>
                    <a:pt x="1" y="1"/>
                  </a:moveTo>
                  <a:lnTo>
                    <a:pt x="1" y="2536"/>
                  </a:lnTo>
                  <a:lnTo>
                    <a:pt x="1068" y="2536"/>
                  </a:lnTo>
                  <a:lnTo>
                    <a:pt x="1068" y="1"/>
                  </a:lnTo>
                  <a:close/>
                </a:path>
              </a:pathLst>
            </a:custGeom>
            <a:solidFill>
              <a:srgbClr val="263238"/>
            </a:solidFill>
            <a:ln w="9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3020650" y="1416450"/>
              <a:ext cx="27550" cy="81750"/>
            </a:xfrm>
            <a:custGeom>
              <a:avLst/>
              <a:gdLst/>
              <a:ahLst/>
              <a:cxnLst/>
              <a:rect l="l" t="t" r="r" b="b"/>
              <a:pathLst>
                <a:path w="1102" h="3270" extrusionOk="0">
                  <a:moveTo>
                    <a:pt x="1" y="1"/>
                  </a:moveTo>
                  <a:lnTo>
                    <a:pt x="1" y="3270"/>
                  </a:lnTo>
                  <a:lnTo>
                    <a:pt x="1102" y="3270"/>
                  </a:lnTo>
                  <a:lnTo>
                    <a:pt x="1102" y="1"/>
                  </a:lnTo>
                  <a:close/>
                </a:path>
              </a:pathLst>
            </a:custGeom>
            <a:solidFill>
              <a:srgbClr val="263238"/>
            </a:solidFill>
            <a:ln w="91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923925" y="1553225"/>
              <a:ext cx="1723750" cy="129275"/>
            </a:xfrm>
            <a:custGeom>
              <a:avLst/>
              <a:gdLst/>
              <a:ahLst/>
              <a:cxnLst/>
              <a:rect l="l" t="t" r="r" b="b"/>
              <a:pathLst>
                <a:path w="68950" h="5171" extrusionOk="0">
                  <a:moveTo>
                    <a:pt x="1" y="0"/>
                  </a:moveTo>
                  <a:lnTo>
                    <a:pt x="1" y="5171"/>
                  </a:lnTo>
                  <a:lnTo>
                    <a:pt x="68950" y="5171"/>
                  </a:lnTo>
                  <a:lnTo>
                    <a:pt x="6895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3025675" y="2715725"/>
              <a:ext cx="2061475" cy="1344125"/>
            </a:xfrm>
            <a:custGeom>
              <a:avLst/>
              <a:gdLst/>
              <a:ahLst/>
              <a:cxnLst/>
              <a:rect l="l" t="t" r="r" b="b"/>
              <a:pathLst>
                <a:path w="82459" h="53765" extrusionOk="0">
                  <a:moveTo>
                    <a:pt x="68349" y="0"/>
                  </a:moveTo>
                  <a:lnTo>
                    <a:pt x="69383" y="17246"/>
                  </a:lnTo>
                  <a:cubicBezTo>
                    <a:pt x="69383" y="17313"/>
                    <a:pt x="69350" y="17413"/>
                    <a:pt x="69283" y="17446"/>
                  </a:cubicBezTo>
                  <a:cubicBezTo>
                    <a:pt x="69241" y="17460"/>
                    <a:pt x="69206" y="17468"/>
                    <a:pt x="69171" y="17468"/>
                  </a:cubicBezTo>
                  <a:cubicBezTo>
                    <a:pt x="69122" y="17468"/>
                    <a:pt x="69075" y="17452"/>
                    <a:pt x="69016" y="17413"/>
                  </a:cubicBezTo>
                  <a:cubicBezTo>
                    <a:pt x="68949" y="17313"/>
                    <a:pt x="60610" y="9807"/>
                    <a:pt x="57708" y="7639"/>
                  </a:cubicBezTo>
                  <a:cubicBezTo>
                    <a:pt x="56107" y="6405"/>
                    <a:pt x="50203" y="2302"/>
                    <a:pt x="43364" y="1835"/>
                  </a:cubicBezTo>
                  <a:cubicBezTo>
                    <a:pt x="42222" y="1757"/>
                    <a:pt x="40989" y="1726"/>
                    <a:pt x="39743" y="1726"/>
                  </a:cubicBezTo>
                  <a:cubicBezTo>
                    <a:pt x="34554" y="1726"/>
                    <a:pt x="29141" y="2269"/>
                    <a:pt x="29088" y="2269"/>
                  </a:cubicBezTo>
                  <a:cubicBezTo>
                    <a:pt x="28987" y="2269"/>
                    <a:pt x="19481" y="3236"/>
                    <a:pt x="14344" y="4270"/>
                  </a:cubicBezTo>
                  <a:cubicBezTo>
                    <a:pt x="9774" y="5171"/>
                    <a:pt x="7005" y="8673"/>
                    <a:pt x="5170" y="15945"/>
                  </a:cubicBezTo>
                  <a:cubicBezTo>
                    <a:pt x="4437" y="18914"/>
                    <a:pt x="2235" y="26819"/>
                    <a:pt x="0" y="34625"/>
                  </a:cubicBezTo>
                  <a:cubicBezTo>
                    <a:pt x="4951" y="46066"/>
                    <a:pt x="16349" y="53764"/>
                    <a:pt x="29101" y="53764"/>
                  </a:cubicBezTo>
                  <a:cubicBezTo>
                    <a:pt x="30440" y="53764"/>
                    <a:pt x="31794" y="53680"/>
                    <a:pt x="33157" y="53505"/>
                  </a:cubicBezTo>
                  <a:cubicBezTo>
                    <a:pt x="33657" y="53472"/>
                    <a:pt x="34124" y="53372"/>
                    <a:pt x="34625" y="53305"/>
                  </a:cubicBezTo>
                  <a:cubicBezTo>
                    <a:pt x="35792" y="51204"/>
                    <a:pt x="37093" y="49169"/>
                    <a:pt x="38428" y="47167"/>
                  </a:cubicBezTo>
                  <a:cubicBezTo>
                    <a:pt x="41797" y="42497"/>
                    <a:pt x="52137" y="26920"/>
                    <a:pt x="52204" y="26753"/>
                  </a:cubicBezTo>
                  <a:cubicBezTo>
                    <a:pt x="52254" y="26678"/>
                    <a:pt x="52323" y="26640"/>
                    <a:pt x="52396" y="26640"/>
                  </a:cubicBezTo>
                  <a:cubicBezTo>
                    <a:pt x="52421" y="26640"/>
                    <a:pt x="52446" y="26644"/>
                    <a:pt x="52471" y="26653"/>
                  </a:cubicBezTo>
                  <a:cubicBezTo>
                    <a:pt x="52504" y="26653"/>
                    <a:pt x="53038" y="26920"/>
                    <a:pt x="57208" y="28120"/>
                  </a:cubicBezTo>
                  <a:cubicBezTo>
                    <a:pt x="59543" y="28788"/>
                    <a:pt x="62978" y="30022"/>
                    <a:pt x="66614" y="31323"/>
                  </a:cubicBezTo>
                  <a:cubicBezTo>
                    <a:pt x="69683" y="32423"/>
                    <a:pt x="72885" y="33591"/>
                    <a:pt x="75888" y="34592"/>
                  </a:cubicBezTo>
                  <a:lnTo>
                    <a:pt x="77856" y="35259"/>
                  </a:lnTo>
                  <a:cubicBezTo>
                    <a:pt x="80303" y="36043"/>
                    <a:pt x="81058" y="36302"/>
                    <a:pt x="81350" y="36302"/>
                  </a:cubicBezTo>
                  <a:cubicBezTo>
                    <a:pt x="81468" y="36302"/>
                    <a:pt x="81510" y="36260"/>
                    <a:pt x="81558" y="36193"/>
                  </a:cubicBezTo>
                  <a:cubicBezTo>
                    <a:pt x="81625" y="36126"/>
                    <a:pt x="81692" y="36026"/>
                    <a:pt x="81825" y="35959"/>
                  </a:cubicBezTo>
                  <a:cubicBezTo>
                    <a:pt x="82459" y="35492"/>
                    <a:pt x="82459" y="33491"/>
                    <a:pt x="81725" y="29188"/>
                  </a:cubicBezTo>
                  <a:cubicBezTo>
                    <a:pt x="81058" y="24985"/>
                    <a:pt x="76021" y="2635"/>
                    <a:pt x="75521" y="601"/>
                  </a:cubicBezTo>
                  <a:lnTo>
                    <a:pt x="68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3021500" y="2706550"/>
              <a:ext cx="2079000" cy="1341825"/>
            </a:xfrm>
            <a:custGeom>
              <a:avLst/>
              <a:gdLst/>
              <a:ahLst/>
              <a:cxnLst/>
              <a:rect l="l" t="t" r="r" b="b"/>
              <a:pathLst>
                <a:path w="83160" h="53673" extrusionOk="0">
                  <a:moveTo>
                    <a:pt x="68449" y="0"/>
                  </a:moveTo>
                  <a:cubicBezTo>
                    <a:pt x="68382" y="0"/>
                    <a:pt x="68316" y="0"/>
                    <a:pt x="68282" y="34"/>
                  </a:cubicBezTo>
                  <a:cubicBezTo>
                    <a:pt x="68216" y="100"/>
                    <a:pt x="68182" y="134"/>
                    <a:pt x="68216" y="200"/>
                  </a:cubicBezTo>
                  <a:lnTo>
                    <a:pt x="69216" y="17146"/>
                  </a:lnTo>
                  <a:cubicBezTo>
                    <a:pt x="67549" y="15645"/>
                    <a:pt x="60810" y="9641"/>
                    <a:pt x="58275" y="7706"/>
                  </a:cubicBezTo>
                  <a:cubicBezTo>
                    <a:pt x="56607" y="6472"/>
                    <a:pt x="50636" y="2335"/>
                    <a:pt x="43698" y="1835"/>
                  </a:cubicBezTo>
                  <a:cubicBezTo>
                    <a:pt x="42549" y="1758"/>
                    <a:pt x="41310" y="1726"/>
                    <a:pt x="40058" y="1726"/>
                  </a:cubicBezTo>
                  <a:cubicBezTo>
                    <a:pt x="34841" y="1726"/>
                    <a:pt x="29402" y="2269"/>
                    <a:pt x="29321" y="2269"/>
                  </a:cubicBezTo>
                  <a:cubicBezTo>
                    <a:pt x="29255" y="2269"/>
                    <a:pt x="19681" y="3203"/>
                    <a:pt x="14577" y="4270"/>
                  </a:cubicBezTo>
                  <a:cubicBezTo>
                    <a:pt x="9774" y="5204"/>
                    <a:pt x="6939" y="8807"/>
                    <a:pt x="5071" y="16279"/>
                  </a:cubicBezTo>
                  <a:cubicBezTo>
                    <a:pt x="4303" y="19147"/>
                    <a:pt x="2169" y="26820"/>
                    <a:pt x="0" y="34392"/>
                  </a:cubicBezTo>
                  <a:cubicBezTo>
                    <a:pt x="67" y="34492"/>
                    <a:pt x="100" y="34625"/>
                    <a:pt x="134" y="34692"/>
                  </a:cubicBezTo>
                  <a:cubicBezTo>
                    <a:pt x="2302" y="27020"/>
                    <a:pt x="4504" y="19214"/>
                    <a:pt x="5237" y="16312"/>
                  </a:cubicBezTo>
                  <a:cubicBezTo>
                    <a:pt x="6905" y="9774"/>
                    <a:pt x="9407" y="5504"/>
                    <a:pt x="14577" y="4470"/>
                  </a:cubicBezTo>
                  <a:cubicBezTo>
                    <a:pt x="19748" y="3436"/>
                    <a:pt x="29288" y="2469"/>
                    <a:pt x="29288" y="2469"/>
                  </a:cubicBezTo>
                  <a:cubicBezTo>
                    <a:pt x="29288" y="2469"/>
                    <a:pt x="34690" y="1926"/>
                    <a:pt x="39947" y="1926"/>
                  </a:cubicBezTo>
                  <a:cubicBezTo>
                    <a:pt x="41209" y="1926"/>
                    <a:pt x="42463" y="1958"/>
                    <a:pt x="43631" y="2035"/>
                  </a:cubicBezTo>
                  <a:cubicBezTo>
                    <a:pt x="49669" y="2469"/>
                    <a:pt x="55140" y="5671"/>
                    <a:pt x="58042" y="7873"/>
                  </a:cubicBezTo>
                  <a:cubicBezTo>
                    <a:pt x="60977" y="10108"/>
                    <a:pt x="69383" y="17646"/>
                    <a:pt x="69383" y="17646"/>
                  </a:cubicBezTo>
                  <a:lnTo>
                    <a:pt x="68349" y="200"/>
                  </a:lnTo>
                  <a:lnTo>
                    <a:pt x="75955" y="834"/>
                  </a:lnTo>
                  <a:cubicBezTo>
                    <a:pt x="75955" y="834"/>
                    <a:pt x="81458" y="25152"/>
                    <a:pt x="82159" y="29622"/>
                  </a:cubicBezTo>
                  <a:cubicBezTo>
                    <a:pt x="82859" y="34058"/>
                    <a:pt x="82893" y="36059"/>
                    <a:pt x="82159" y="36560"/>
                  </a:cubicBezTo>
                  <a:cubicBezTo>
                    <a:pt x="81854" y="36758"/>
                    <a:pt x="81876" y="36931"/>
                    <a:pt x="81595" y="36931"/>
                  </a:cubicBezTo>
                  <a:cubicBezTo>
                    <a:pt x="81168" y="36931"/>
                    <a:pt x="80044" y="36533"/>
                    <a:pt x="76021" y="35226"/>
                  </a:cubicBezTo>
                  <a:cubicBezTo>
                    <a:pt x="69350" y="33057"/>
                    <a:pt x="61578" y="30022"/>
                    <a:pt x="57341" y="28821"/>
                  </a:cubicBezTo>
                  <a:cubicBezTo>
                    <a:pt x="53105" y="27553"/>
                    <a:pt x="52538" y="27353"/>
                    <a:pt x="52538" y="27353"/>
                  </a:cubicBezTo>
                  <a:cubicBezTo>
                    <a:pt x="52538" y="27353"/>
                    <a:pt x="42130" y="43031"/>
                    <a:pt x="38828" y="47701"/>
                  </a:cubicBezTo>
                  <a:cubicBezTo>
                    <a:pt x="37494" y="49636"/>
                    <a:pt x="36293" y="51637"/>
                    <a:pt x="35125" y="53672"/>
                  </a:cubicBezTo>
                  <a:cubicBezTo>
                    <a:pt x="35192" y="53672"/>
                    <a:pt x="35292" y="53639"/>
                    <a:pt x="35426" y="53639"/>
                  </a:cubicBezTo>
                  <a:cubicBezTo>
                    <a:pt x="36526" y="51671"/>
                    <a:pt x="37761" y="49703"/>
                    <a:pt x="38995" y="47868"/>
                  </a:cubicBezTo>
                  <a:cubicBezTo>
                    <a:pt x="42130" y="43331"/>
                    <a:pt x="51637" y="29021"/>
                    <a:pt x="52671" y="27487"/>
                  </a:cubicBezTo>
                  <a:cubicBezTo>
                    <a:pt x="53038" y="27620"/>
                    <a:pt x="54139" y="27954"/>
                    <a:pt x="57308" y="28888"/>
                  </a:cubicBezTo>
                  <a:cubicBezTo>
                    <a:pt x="59643" y="29555"/>
                    <a:pt x="63045" y="30822"/>
                    <a:pt x="66681" y="32090"/>
                  </a:cubicBezTo>
                  <a:cubicBezTo>
                    <a:pt x="69783" y="33224"/>
                    <a:pt x="72986" y="34358"/>
                    <a:pt x="75988" y="35359"/>
                  </a:cubicBezTo>
                  <a:lnTo>
                    <a:pt x="77956" y="36026"/>
                  </a:lnTo>
                  <a:cubicBezTo>
                    <a:pt x="80369" y="36838"/>
                    <a:pt x="81237" y="37130"/>
                    <a:pt x="81655" y="37130"/>
                  </a:cubicBezTo>
                  <a:cubicBezTo>
                    <a:pt x="81889" y="37130"/>
                    <a:pt x="81982" y="37037"/>
                    <a:pt x="82126" y="36893"/>
                  </a:cubicBezTo>
                  <a:cubicBezTo>
                    <a:pt x="82159" y="36860"/>
                    <a:pt x="82192" y="36793"/>
                    <a:pt x="82326" y="36727"/>
                  </a:cubicBezTo>
                  <a:cubicBezTo>
                    <a:pt x="83160" y="36160"/>
                    <a:pt x="83160" y="34225"/>
                    <a:pt x="82392" y="29555"/>
                  </a:cubicBezTo>
                  <a:cubicBezTo>
                    <a:pt x="81692" y="25152"/>
                    <a:pt x="76221" y="1034"/>
                    <a:pt x="76188" y="801"/>
                  </a:cubicBezTo>
                  <a:cubicBezTo>
                    <a:pt x="76188" y="701"/>
                    <a:pt x="76121" y="634"/>
                    <a:pt x="76021" y="634"/>
                  </a:cubicBezTo>
                  <a:lnTo>
                    <a:pt x="684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3027325" y="2708225"/>
              <a:ext cx="2069000" cy="1337650"/>
            </a:xfrm>
            <a:custGeom>
              <a:avLst/>
              <a:gdLst/>
              <a:ahLst/>
              <a:cxnLst/>
              <a:rect l="l" t="t" r="r" b="b"/>
              <a:pathLst>
                <a:path w="82760" h="53506" extrusionOk="0">
                  <a:moveTo>
                    <a:pt x="68216" y="0"/>
                  </a:moveTo>
                  <a:lnTo>
                    <a:pt x="69250" y="17446"/>
                  </a:lnTo>
                  <a:cubicBezTo>
                    <a:pt x="69250" y="17446"/>
                    <a:pt x="60811" y="9907"/>
                    <a:pt x="57909" y="7672"/>
                  </a:cubicBezTo>
                  <a:cubicBezTo>
                    <a:pt x="54973" y="5471"/>
                    <a:pt x="49469" y="2268"/>
                    <a:pt x="43465" y="1835"/>
                  </a:cubicBezTo>
                  <a:cubicBezTo>
                    <a:pt x="42303" y="1757"/>
                    <a:pt x="41053" y="1726"/>
                    <a:pt x="39794" y="1726"/>
                  </a:cubicBezTo>
                  <a:cubicBezTo>
                    <a:pt x="34545" y="1726"/>
                    <a:pt x="29122" y="2268"/>
                    <a:pt x="29122" y="2268"/>
                  </a:cubicBezTo>
                  <a:cubicBezTo>
                    <a:pt x="29122" y="2268"/>
                    <a:pt x="19581" y="3236"/>
                    <a:pt x="14411" y="4270"/>
                  </a:cubicBezTo>
                  <a:cubicBezTo>
                    <a:pt x="9241" y="5304"/>
                    <a:pt x="6739" y="9574"/>
                    <a:pt x="5071" y="16112"/>
                  </a:cubicBezTo>
                  <a:cubicBezTo>
                    <a:pt x="4337" y="19014"/>
                    <a:pt x="2169" y="26819"/>
                    <a:pt x="1" y="34491"/>
                  </a:cubicBezTo>
                  <a:cubicBezTo>
                    <a:pt x="34" y="34591"/>
                    <a:pt x="68" y="34692"/>
                    <a:pt x="101" y="34792"/>
                  </a:cubicBezTo>
                  <a:cubicBezTo>
                    <a:pt x="2236" y="27119"/>
                    <a:pt x="4437" y="19147"/>
                    <a:pt x="5205" y="16245"/>
                  </a:cubicBezTo>
                  <a:cubicBezTo>
                    <a:pt x="7039" y="8973"/>
                    <a:pt x="9774" y="5471"/>
                    <a:pt x="14378" y="4570"/>
                  </a:cubicBezTo>
                  <a:cubicBezTo>
                    <a:pt x="19515" y="3503"/>
                    <a:pt x="29022" y="2569"/>
                    <a:pt x="29088" y="2569"/>
                  </a:cubicBezTo>
                  <a:cubicBezTo>
                    <a:pt x="29169" y="2569"/>
                    <a:pt x="34565" y="2026"/>
                    <a:pt x="39765" y="2026"/>
                  </a:cubicBezTo>
                  <a:cubicBezTo>
                    <a:pt x="41013" y="2026"/>
                    <a:pt x="42249" y="2057"/>
                    <a:pt x="43398" y="2135"/>
                  </a:cubicBezTo>
                  <a:cubicBezTo>
                    <a:pt x="50203" y="2602"/>
                    <a:pt x="56074" y="6672"/>
                    <a:pt x="57742" y="7939"/>
                  </a:cubicBezTo>
                  <a:cubicBezTo>
                    <a:pt x="60611" y="10107"/>
                    <a:pt x="68950" y="17613"/>
                    <a:pt x="69050" y="17679"/>
                  </a:cubicBezTo>
                  <a:cubicBezTo>
                    <a:pt x="69099" y="17728"/>
                    <a:pt x="69166" y="17759"/>
                    <a:pt x="69224" y="17759"/>
                  </a:cubicBezTo>
                  <a:cubicBezTo>
                    <a:pt x="69245" y="17759"/>
                    <a:pt x="69266" y="17755"/>
                    <a:pt x="69284" y="17746"/>
                  </a:cubicBezTo>
                  <a:cubicBezTo>
                    <a:pt x="69384" y="17679"/>
                    <a:pt x="69417" y="17613"/>
                    <a:pt x="69417" y="17546"/>
                  </a:cubicBezTo>
                  <a:lnTo>
                    <a:pt x="68383" y="300"/>
                  </a:lnTo>
                  <a:lnTo>
                    <a:pt x="68383" y="300"/>
                  </a:lnTo>
                  <a:lnTo>
                    <a:pt x="75555" y="901"/>
                  </a:lnTo>
                  <a:cubicBezTo>
                    <a:pt x="75988" y="2935"/>
                    <a:pt x="81059" y="25285"/>
                    <a:pt x="81759" y="29488"/>
                  </a:cubicBezTo>
                  <a:cubicBezTo>
                    <a:pt x="82460" y="33791"/>
                    <a:pt x="82460" y="35792"/>
                    <a:pt x="81826" y="36259"/>
                  </a:cubicBezTo>
                  <a:cubicBezTo>
                    <a:pt x="81726" y="36326"/>
                    <a:pt x="81626" y="36426"/>
                    <a:pt x="81592" y="36493"/>
                  </a:cubicBezTo>
                  <a:cubicBezTo>
                    <a:pt x="81546" y="36540"/>
                    <a:pt x="81502" y="36573"/>
                    <a:pt x="81387" y="36573"/>
                  </a:cubicBezTo>
                  <a:cubicBezTo>
                    <a:pt x="81094" y="36573"/>
                    <a:pt x="80339" y="36351"/>
                    <a:pt x="77890" y="35559"/>
                  </a:cubicBezTo>
                  <a:lnTo>
                    <a:pt x="75922" y="34858"/>
                  </a:lnTo>
                  <a:cubicBezTo>
                    <a:pt x="72920" y="33891"/>
                    <a:pt x="69717" y="32757"/>
                    <a:pt x="66615" y="31623"/>
                  </a:cubicBezTo>
                  <a:cubicBezTo>
                    <a:pt x="62979" y="30322"/>
                    <a:pt x="59577" y="29121"/>
                    <a:pt x="57242" y="28420"/>
                  </a:cubicBezTo>
                  <a:cubicBezTo>
                    <a:pt x="53072" y="27220"/>
                    <a:pt x="52472" y="26953"/>
                    <a:pt x="52472" y="26953"/>
                  </a:cubicBezTo>
                  <a:cubicBezTo>
                    <a:pt x="52454" y="26944"/>
                    <a:pt x="52431" y="26940"/>
                    <a:pt x="52407" y="26940"/>
                  </a:cubicBezTo>
                  <a:cubicBezTo>
                    <a:pt x="52341" y="26940"/>
                    <a:pt x="52263" y="26971"/>
                    <a:pt x="52238" y="27019"/>
                  </a:cubicBezTo>
                  <a:cubicBezTo>
                    <a:pt x="52105" y="27186"/>
                    <a:pt x="41764" y="42764"/>
                    <a:pt x="38528" y="47401"/>
                  </a:cubicBezTo>
                  <a:cubicBezTo>
                    <a:pt x="37194" y="49335"/>
                    <a:pt x="35893" y="51404"/>
                    <a:pt x="34726" y="53505"/>
                  </a:cubicBezTo>
                  <a:cubicBezTo>
                    <a:pt x="34792" y="53505"/>
                    <a:pt x="34892" y="53472"/>
                    <a:pt x="34959" y="53472"/>
                  </a:cubicBezTo>
                  <a:cubicBezTo>
                    <a:pt x="36127" y="51437"/>
                    <a:pt x="37361" y="49469"/>
                    <a:pt x="38695" y="47501"/>
                  </a:cubicBezTo>
                  <a:cubicBezTo>
                    <a:pt x="41964" y="42831"/>
                    <a:pt x="52405" y="27153"/>
                    <a:pt x="52405" y="27153"/>
                  </a:cubicBezTo>
                  <a:cubicBezTo>
                    <a:pt x="52405" y="27153"/>
                    <a:pt x="52939" y="27353"/>
                    <a:pt x="57175" y="28621"/>
                  </a:cubicBezTo>
                  <a:cubicBezTo>
                    <a:pt x="61445" y="29855"/>
                    <a:pt x="69250" y="32857"/>
                    <a:pt x="75888" y="35025"/>
                  </a:cubicBezTo>
                  <a:cubicBezTo>
                    <a:pt x="79893" y="36340"/>
                    <a:pt x="81016" y="36759"/>
                    <a:pt x="81443" y="36759"/>
                  </a:cubicBezTo>
                  <a:cubicBezTo>
                    <a:pt x="81720" y="36759"/>
                    <a:pt x="81704" y="36583"/>
                    <a:pt x="81993" y="36359"/>
                  </a:cubicBezTo>
                  <a:cubicBezTo>
                    <a:pt x="82760" y="35826"/>
                    <a:pt x="82727" y="33858"/>
                    <a:pt x="81993" y="29421"/>
                  </a:cubicBezTo>
                  <a:cubicBezTo>
                    <a:pt x="81292" y="24951"/>
                    <a:pt x="75788" y="634"/>
                    <a:pt x="75788" y="634"/>
                  </a:cubicBezTo>
                  <a:lnTo>
                    <a:pt x="682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4329100" y="3260800"/>
              <a:ext cx="231025" cy="132100"/>
            </a:xfrm>
            <a:custGeom>
              <a:avLst/>
              <a:gdLst/>
              <a:ahLst/>
              <a:cxnLst/>
              <a:rect l="l" t="t" r="r" b="b"/>
              <a:pathLst>
                <a:path w="9241" h="5284" extrusionOk="0">
                  <a:moveTo>
                    <a:pt x="3218" y="0"/>
                  </a:moveTo>
                  <a:cubicBezTo>
                    <a:pt x="3128" y="0"/>
                    <a:pt x="3027" y="38"/>
                    <a:pt x="3002" y="113"/>
                  </a:cubicBezTo>
                  <a:lnTo>
                    <a:pt x="34" y="4950"/>
                  </a:lnTo>
                  <a:cubicBezTo>
                    <a:pt x="0" y="5016"/>
                    <a:pt x="0" y="5117"/>
                    <a:pt x="67" y="5183"/>
                  </a:cubicBezTo>
                  <a:cubicBezTo>
                    <a:pt x="100" y="5217"/>
                    <a:pt x="200" y="5283"/>
                    <a:pt x="234" y="5283"/>
                  </a:cubicBezTo>
                  <a:cubicBezTo>
                    <a:pt x="301" y="5283"/>
                    <a:pt x="301" y="5217"/>
                    <a:pt x="367" y="5217"/>
                  </a:cubicBezTo>
                  <a:lnTo>
                    <a:pt x="9107" y="380"/>
                  </a:lnTo>
                  <a:cubicBezTo>
                    <a:pt x="9207" y="313"/>
                    <a:pt x="9240" y="180"/>
                    <a:pt x="9207" y="113"/>
                  </a:cubicBezTo>
                  <a:cubicBezTo>
                    <a:pt x="9132" y="38"/>
                    <a:pt x="9057" y="0"/>
                    <a:pt x="8982" y="0"/>
                  </a:cubicBezTo>
                  <a:cubicBezTo>
                    <a:pt x="8957" y="0"/>
                    <a:pt x="8932" y="5"/>
                    <a:pt x="8907" y="13"/>
                  </a:cubicBezTo>
                  <a:lnTo>
                    <a:pt x="834" y="4483"/>
                  </a:lnTo>
                  <a:lnTo>
                    <a:pt x="3369" y="313"/>
                  </a:lnTo>
                  <a:cubicBezTo>
                    <a:pt x="3403" y="213"/>
                    <a:pt x="3369" y="46"/>
                    <a:pt x="3303" y="13"/>
                  </a:cubicBezTo>
                  <a:cubicBezTo>
                    <a:pt x="3278" y="5"/>
                    <a:pt x="3248" y="0"/>
                    <a:pt x="3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3145750" y="2873550"/>
              <a:ext cx="1948075" cy="1185250"/>
            </a:xfrm>
            <a:custGeom>
              <a:avLst/>
              <a:gdLst/>
              <a:ahLst/>
              <a:cxnLst/>
              <a:rect l="l" t="t" r="r" b="b"/>
              <a:pathLst>
                <a:path w="77923" h="47410" extrusionOk="0">
                  <a:moveTo>
                    <a:pt x="35377" y="0"/>
                  </a:moveTo>
                  <a:cubicBezTo>
                    <a:pt x="32813" y="0"/>
                    <a:pt x="30236" y="378"/>
                    <a:pt x="27687" y="1193"/>
                  </a:cubicBezTo>
                  <a:cubicBezTo>
                    <a:pt x="22050" y="3027"/>
                    <a:pt x="17346" y="4829"/>
                    <a:pt x="13877" y="8298"/>
                  </a:cubicBezTo>
                  <a:cubicBezTo>
                    <a:pt x="11175" y="11000"/>
                    <a:pt x="3336" y="28345"/>
                    <a:pt x="1" y="35884"/>
                  </a:cubicBezTo>
                  <a:cubicBezTo>
                    <a:pt x="5899" y="43015"/>
                    <a:pt x="14818" y="47410"/>
                    <a:pt x="24486" y="47410"/>
                  </a:cubicBezTo>
                  <a:cubicBezTo>
                    <a:pt x="25808" y="47410"/>
                    <a:pt x="27144" y="47327"/>
                    <a:pt x="28488" y="47159"/>
                  </a:cubicBezTo>
                  <a:cubicBezTo>
                    <a:pt x="29021" y="47059"/>
                    <a:pt x="29622" y="46992"/>
                    <a:pt x="30155" y="46892"/>
                  </a:cubicBezTo>
                  <a:cubicBezTo>
                    <a:pt x="31323" y="44857"/>
                    <a:pt x="32557" y="42856"/>
                    <a:pt x="33891" y="40888"/>
                  </a:cubicBezTo>
                  <a:cubicBezTo>
                    <a:pt x="37160" y="36184"/>
                    <a:pt x="47568" y="20506"/>
                    <a:pt x="47568" y="20506"/>
                  </a:cubicBezTo>
                  <a:cubicBezTo>
                    <a:pt x="47568" y="20506"/>
                    <a:pt x="48135" y="20707"/>
                    <a:pt x="52371" y="21974"/>
                  </a:cubicBezTo>
                  <a:cubicBezTo>
                    <a:pt x="56608" y="23208"/>
                    <a:pt x="64413" y="26211"/>
                    <a:pt x="71051" y="28379"/>
                  </a:cubicBezTo>
                  <a:cubicBezTo>
                    <a:pt x="75142" y="29715"/>
                    <a:pt x="76230" y="30114"/>
                    <a:pt x="76643" y="30114"/>
                  </a:cubicBezTo>
                  <a:cubicBezTo>
                    <a:pt x="76900" y="30114"/>
                    <a:pt x="76895" y="29959"/>
                    <a:pt x="77189" y="29780"/>
                  </a:cubicBezTo>
                  <a:cubicBezTo>
                    <a:pt x="77923" y="29279"/>
                    <a:pt x="77923" y="27278"/>
                    <a:pt x="77189" y="22808"/>
                  </a:cubicBezTo>
                  <a:cubicBezTo>
                    <a:pt x="76755" y="20140"/>
                    <a:pt x="74587" y="10433"/>
                    <a:pt x="72986" y="2994"/>
                  </a:cubicBezTo>
                  <a:lnTo>
                    <a:pt x="72986" y="2994"/>
                  </a:lnTo>
                  <a:cubicBezTo>
                    <a:pt x="73653" y="11767"/>
                    <a:pt x="73887" y="20306"/>
                    <a:pt x="72552" y="21907"/>
                  </a:cubicBezTo>
                  <a:cubicBezTo>
                    <a:pt x="71750" y="22867"/>
                    <a:pt x="70842" y="23214"/>
                    <a:pt x="69950" y="23214"/>
                  </a:cubicBezTo>
                  <a:cubicBezTo>
                    <a:pt x="67615" y="23214"/>
                    <a:pt x="65381" y="20840"/>
                    <a:pt x="65381" y="20840"/>
                  </a:cubicBezTo>
                  <a:lnTo>
                    <a:pt x="64547" y="14135"/>
                  </a:lnTo>
                  <a:cubicBezTo>
                    <a:pt x="64547" y="14135"/>
                    <a:pt x="50003" y="3394"/>
                    <a:pt x="44566" y="1560"/>
                  </a:cubicBezTo>
                  <a:cubicBezTo>
                    <a:pt x="41569" y="555"/>
                    <a:pt x="38482" y="0"/>
                    <a:pt x="35377" y="0"/>
                  </a:cubicBezTo>
                  <a:close/>
                </a:path>
              </a:pathLst>
            </a:custGeom>
            <a:solidFill>
              <a:srgbClr val="000000">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4755225" y="3145200"/>
              <a:ext cx="92600" cy="298575"/>
            </a:xfrm>
            <a:custGeom>
              <a:avLst/>
              <a:gdLst/>
              <a:ahLst/>
              <a:cxnLst/>
              <a:rect l="l" t="t" r="r" b="b"/>
              <a:pathLst>
                <a:path w="3704" h="11943" extrusionOk="0">
                  <a:moveTo>
                    <a:pt x="1" y="0"/>
                  </a:moveTo>
                  <a:lnTo>
                    <a:pt x="1" y="0"/>
                  </a:lnTo>
                  <a:cubicBezTo>
                    <a:pt x="1" y="1"/>
                    <a:pt x="435" y="8640"/>
                    <a:pt x="935" y="9974"/>
                  </a:cubicBezTo>
                  <a:cubicBezTo>
                    <a:pt x="1435" y="11308"/>
                    <a:pt x="3703" y="11942"/>
                    <a:pt x="3703" y="11942"/>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4750225" y="3140200"/>
              <a:ext cx="104275" cy="308575"/>
            </a:xfrm>
            <a:custGeom>
              <a:avLst/>
              <a:gdLst/>
              <a:ahLst/>
              <a:cxnLst/>
              <a:rect l="l" t="t" r="r" b="b"/>
              <a:pathLst>
                <a:path w="4171" h="12343" extrusionOk="0">
                  <a:moveTo>
                    <a:pt x="201" y="0"/>
                  </a:moveTo>
                  <a:cubicBezTo>
                    <a:pt x="67" y="0"/>
                    <a:pt x="1" y="67"/>
                    <a:pt x="1" y="200"/>
                  </a:cubicBezTo>
                  <a:cubicBezTo>
                    <a:pt x="34" y="601"/>
                    <a:pt x="401" y="8873"/>
                    <a:pt x="935" y="10274"/>
                  </a:cubicBezTo>
                  <a:cubicBezTo>
                    <a:pt x="1502" y="11675"/>
                    <a:pt x="3837" y="12309"/>
                    <a:pt x="3903" y="12342"/>
                  </a:cubicBezTo>
                  <a:lnTo>
                    <a:pt x="3970" y="12342"/>
                  </a:lnTo>
                  <a:cubicBezTo>
                    <a:pt x="4037" y="12342"/>
                    <a:pt x="4137" y="12309"/>
                    <a:pt x="4170" y="12209"/>
                  </a:cubicBezTo>
                  <a:cubicBezTo>
                    <a:pt x="4170" y="12075"/>
                    <a:pt x="4104" y="12009"/>
                    <a:pt x="4004" y="11975"/>
                  </a:cubicBezTo>
                  <a:cubicBezTo>
                    <a:pt x="3937" y="11975"/>
                    <a:pt x="1769" y="11375"/>
                    <a:pt x="1335" y="10141"/>
                  </a:cubicBezTo>
                  <a:cubicBezTo>
                    <a:pt x="835" y="8806"/>
                    <a:pt x="401" y="300"/>
                    <a:pt x="401" y="200"/>
                  </a:cubicBezTo>
                  <a:cubicBezTo>
                    <a:pt x="401" y="67"/>
                    <a:pt x="334"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3583575" y="2801675"/>
              <a:ext cx="494525" cy="443625"/>
            </a:xfrm>
            <a:custGeom>
              <a:avLst/>
              <a:gdLst/>
              <a:ahLst/>
              <a:cxnLst/>
              <a:rect l="l" t="t" r="r" b="b"/>
              <a:pathLst>
                <a:path w="19781" h="17745" extrusionOk="0">
                  <a:moveTo>
                    <a:pt x="11400" y="0"/>
                  </a:moveTo>
                  <a:cubicBezTo>
                    <a:pt x="7082" y="0"/>
                    <a:pt x="6227" y="3387"/>
                    <a:pt x="4203" y="7403"/>
                  </a:cubicBezTo>
                  <a:cubicBezTo>
                    <a:pt x="2135" y="11640"/>
                    <a:pt x="1134" y="13508"/>
                    <a:pt x="1134" y="13508"/>
                  </a:cubicBezTo>
                  <a:cubicBezTo>
                    <a:pt x="1134" y="13508"/>
                    <a:pt x="0" y="16210"/>
                    <a:pt x="534" y="16210"/>
                  </a:cubicBezTo>
                  <a:cubicBezTo>
                    <a:pt x="1101" y="16210"/>
                    <a:pt x="4803" y="14809"/>
                    <a:pt x="6505" y="14809"/>
                  </a:cubicBezTo>
                  <a:cubicBezTo>
                    <a:pt x="8206" y="14809"/>
                    <a:pt x="10041" y="17744"/>
                    <a:pt x="10041" y="17744"/>
                  </a:cubicBezTo>
                  <a:cubicBezTo>
                    <a:pt x="10041" y="17744"/>
                    <a:pt x="14472" y="14473"/>
                    <a:pt x="16258" y="14473"/>
                  </a:cubicBezTo>
                  <a:cubicBezTo>
                    <a:pt x="16363" y="14473"/>
                    <a:pt x="16460" y="14484"/>
                    <a:pt x="16545" y="14508"/>
                  </a:cubicBezTo>
                  <a:cubicBezTo>
                    <a:pt x="17312" y="14742"/>
                    <a:pt x="18013" y="15176"/>
                    <a:pt x="18613" y="15709"/>
                  </a:cubicBezTo>
                  <a:cubicBezTo>
                    <a:pt x="18730" y="15826"/>
                    <a:pt x="18879" y="15879"/>
                    <a:pt x="19030" y="15879"/>
                  </a:cubicBezTo>
                  <a:cubicBezTo>
                    <a:pt x="19222" y="15879"/>
                    <a:pt x="19416" y="15792"/>
                    <a:pt x="19547" y="15643"/>
                  </a:cubicBezTo>
                  <a:cubicBezTo>
                    <a:pt x="19647" y="15509"/>
                    <a:pt x="19714" y="15342"/>
                    <a:pt x="19714" y="15209"/>
                  </a:cubicBezTo>
                  <a:cubicBezTo>
                    <a:pt x="19781" y="14475"/>
                    <a:pt x="19781" y="13408"/>
                    <a:pt x="19781" y="12073"/>
                  </a:cubicBezTo>
                  <a:cubicBezTo>
                    <a:pt x="19781" y="8971"/>
                    <a:pt x="17046" y="498"/>
                    <a:pt x="12142" y="31"/>
                  </a:cubicBezTo>
                  <a:cubicBezTo>
                    <a:pt x="11884" y="11"/>
                    <a:pt x="11637" y="0"/>
                    <a:pt x="11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3561600" y="2680700"/>
              <a:ext cx="542350" cy="546425"/>
            </a:xfrm>
            <a:custGeom>
              <a:avLst/>
              <a:gdLst/>
              <a:ahLst/>
              <a:cxnLst/>
              <a:rect l="l" t="t" r="r" b="b"/>
              <a:pathLst>
                <a:path w="21694" h="21857" extrusionOk="0">
                  <a:moveTo>
                    <a:pt x="12654" y="0"/>
                  </a:moveTo>
                  <a:cubicBezTo>
                    <a:pt x="12654" y="0"/>
                    <a:pt x="7851" y="634"/>
                    <a:pt x="5682" y="2702"/>
                  </a:cubicBezTo>
                  <a:cubicBezTo>
                    <a:pt x="3514" y="4804"/>
                    <a:pt x="4215" y="8073"/>
                    <a:pt x="3081" y="11142"/>
                  </a:cubicBezTo>
                  <a:cubicBezTo>
                    <a:pt x="1986" y="14161"/>
                    <a:pt x="0" y="20182"/>
                    <a:pt x="996" y="20182"/>
                  </a:cubicBezTo>
                  <a:cubicBezTo>
                    <a:pt x="1001" y="20182"/>
                    <a:pt x="1007" y="20182"/>
                    <a:pt x="1012" y="20181"/>
                  </a:cubicBezTo>
                  <a:cubicBezTo>
                    <a:pt x="1935" y="20092"/>
                    <a:pt x="4931" y="17771"/>
                    <a:pt x="6299" y="17771"/>
                  </a:cubicBezTo>
                  <a:cubicBezTo>
                    <a:pt x="6464" y="17771"/>
                    <a:pt x="6605" y="17804"/>
                    <a:pt x="6717" y="17880"/>
                  </a:cubicBezTo>
                  <a:cubicBezTo>
                    <a:pt x="7751" y="18580"/>
                    <a:pt x="10152" y="21649"/>
                    <a:pt x="10553" y="21849"/>
                  </a:cubicBezTo>
                  <a:cubicBezTo>
                    <a:pt x="10564" y="21854"/>
                    <a:pt x="10578" y="21857"/>
                    <a:pt x="10595" y="21857"/>
                  </a:cubicBezTo>
                  <a:cubicBezTo>
                    <a:pt x="11251" y="21857"/>
                    <a:pt x="16275" y="18203"/>
                    <a:pt x="16991" y="17813"/>
                  </a:cubicBezTo>
                  <a:cubicBezTo>
                    <a:pt x="17022" y="17793"/>
                    <a:pt x="17060" y="17784"/>
                    <a:pt x="17103" y="17784"/>
                  </a:cubicBezTo>
                  <a:cubicBezTo>
                    <a:pt x="17889" y="17784"/>
                    <a:pt x="20448" y="20937"/>
                    <a:pt x="21172" y="20937"/>
                  </a:cubicBezTo>
                  <a:cubicBezTo>
                    <a:pt x="21277" y="20937"/>
                    <a:pt x="21344" y="20869"/>
                    <a:pt x="21360" y="20715"/>
                  </a:cubicBezTo>
                  <a:cubicBezTo>
                    <a:pt x="21494" y="19481"/>
                    <a:pt x="21694" y="12076"/>
                    <a:pt x="20927" y="7639"/>
                  </a:cubicBezTo>
                  <a:cubicBezTo>
                    <a:pt x="20226" y="3136"/>
                    <a:pt x="15056" y="134"/>
                    <a:pt x="12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3557700" y="2674850"/>
              <a:ext cx="552100" cy="557100"/>
            </a:xfrm>
            <a:custGeom>
              <a:avLst/>
              <a:gdLst/>
              <a:ahLst/>
              <a:cxnLst/>
              <a:rect l="l" t="t" r="r" b="b"/>
              <a:pathLst>
                <a:path w="22084" h="22284" extrusionOk="0">
                  <a:moveTo>
                    <a:pt x="12843" y="468"/>
                  </a:moveTo>
                  <a:cubicBezTo>
                    <a:pt x="15212" y="601"/>
                    <a:pt x="20215" y="3570"/>
                    <a:pt x="20916" y="7906"/>
                  </a:cubicBezTo>
                  <a:cubicBezTo>
                    <a:pt x="21650" y="12343"/>
                    <a:pt x="21416" y="19782"/>
                    <a:pt x="21350" y="20949"/>
                  </a:cubicBezTo>
                  <a:lnTo>
                    <a:pt x="21350" y="20982"/>
                  </a:lnTo>
                  <a:cubicBezTo>
                    <a:pt x="21049" y="20916"/>
                    <a:pt x="20182" y="20082"/>
                    <a:pt x="19582" y="19515"/>
                  </a:cubicBezTo>
                  <a:cubicBezTo>
                    <a:pt x="18506" y="18469"/>
                    <a:pt x="17760" y="17802"/>
                    <a:pt x="17277" y="17802"/>
                  </a:cubicBezTo>
                  <a:cubicBezTo>
                    <a:pt x="17206" y="17802"/>
                    <a:pt x="17140" y="17817"/>
                    <a:pt x="17080" y="17847"/>
                  </a:cubicBezTo>
                  <a:cubicBezTo>
                    <a:pt x="16846" y="17980"/>
                    <a:pt x="16246" y="18414"/>
                    <a:pt x="15512" y="18914"/>
                  </a:cubicBezTo>
                  <a:cubicBezTo>
                    <a:pt x="14144" y="19815"/>
                    <a:pt x="11309" y="21783"/>
                    <a:pt x="10809" y="21850"/>
                  </a:cubicBezTo>
                  <a:cubicBezTo>
                    <a:pt x="10575" y="21750"/>
                    <a:pt x="10008" y="21016"/>
                    <a:pt x="9474" y="20449"/>
                  </a:cubicBezTo>
                  <a:cubicBezTo>
                    <a:pt x="8574" y="19481"/>
                    <a:pt x="7573" y="18347"/>
                    <a:pt x="7006" y="17947"/>
                  </a:cubicBezTo>
                  <a:cubicBezTo>
                    <a:pt x="6873" y="17814"/>
                    <a:pt x="6672" y="17780"/>
                    <a:pt x="6472" y="17780"/>
                  </a:cubicBezTo>
                  <a:cubicBezTo>
                    <a:pt x="5572" y="17780"/>
                    <a:pt x="4337" y="18547"/>
                    <a:pt x="3070" y="19281"/>
                  </a:cubicBezTo>
                  <a:cubicBezTo>
                    <a:pt x="2303" y="19748"/>
                    <a:pt x="1502" y="20182"/>
                    <a:pt x="1168" y="20249"/>
                  </a:cubicBezTo>
                  <a:cubicBezTo>
                    <a:pt x="802" y="19915"/>
                    <a:pt x="1869" y="15612"/>
                    <a:pt x="3470" y="11476"/>
                  </a:cubicBezTo>
                  <a:cubicBezTo>
                    <a:pt x="3870" y="10308"/>
                    <a:pt x="4037" y="9107"/>
                    <a:pt x="4204" y="7940"/>
                  </a:cubicBezTo>
                  <a:cubicBezTo>
                    <a:pt x="4471" y="6105"/>
                    <a:pt x="4704" y="4404"/>
                    <a:pt x="6005" y="3136"/>
                  </a:cubicBezTo>
                  <a:cubicBezTo>
                    <a:pt x="8040" y="1168"/>
                    <a:pt x="12510" y="501"/>
                    <a:pt x="12843" y="468"/>
                  </a:cubicBezTo>
                  <a:close/>
                  <a:moveTo>
                    <a:pt x="12810" y="1"/>
                  </a:moveTo>
                  <a:cubicBezTo>
                    <a:pt x="12577" y="67"/>
                    <a:pt x="7907" y="668"/>
                    <a:pt x="5705" y="2803"/>
                  </a:cubicBezTo>
                  <a:cubicBezTo>
                    <a:pt x="4304" y="4137"/>
                    <a:pt x="4037" y="5938"/>
                    <a:pt x="3804" y="7806"/>
                  </a:cubicBezTo>
                  <a:cubicBezTo>
                    <a:pt x="3637" y="8941"/>
                    <a:pt x="3470" y="10141"/>
                    <a:pt x="3036" y="11276"/>
                  </a:cubicBezTo>
                  <a:cubicBezTo>
                    <a:pt x="3003" y="11342"/>
                    <a:pt x="1" y="19415"/>
                    <a:pt x="802" y="20449"/>
                  </a:cubicBezTo>
                  <a:cubicBezTo>
                    <a:pt x="868" y="20582"/>
                    <a:pt x="1002" y="20616"/>
                    <a:pt x="1168" y="20616"/>
                  </a:cubicBezTo>
                  <a:cubicBezTo>
                    <a:pt x="1569" y="20582"/>
                    <a:pt x="2369" y="20115"/>
                    <a:pt x="3237" y="19615"/>
                  </a:cubicBezTo>
                  <a:cubicBezTo>
                    <a:pt x="4317" y="19018"/>
                    <a:pt x="5713" y="18202"/>
                    <a:pt x="6432" y="18202"/>
                  </a:cubicBezTo>
                  <a:cubicBezTo>
                    <a:pt x="6556" y="18202"/>
                    <a:pt x="6660" y="18226"/>
                    <a:pt x="6739" y="18281"/>
                  </a:cubicBezTo>
                  <a:cubicBezTo>
                    <a:pt x="7306" y="18647"/>
                    <a:pt x="8307" y="19782"/>
                    <a:pt x="9141" y="20682"/>
                  </a:cubicBezTo>
                  <a:cubicBezTo>
                    <a:pt x="9975" y="21650"/>
                    <a:pt x="10408" y="22150"/>
                    <a:pt x="10642" y="22250"/>
                  </a:cubicBezTo>
                  <a:cubicBezTo>
                    <a:pt x="10675" y="22283"/>
                    <a:pt x="10709" y="22283"/>
                    <a:pt x="10742" y="22283"/>
                  </a:cubicBezTo>
                  <a:cubicBezTo>
                    <a:pt x="11142" y="22283"/>
                    <a:pt x="12176" y="21650"/>
                    <a:pt x="15712" y="19248"/>
                  </a:cubicBezTo>
                  <a:cubicBezTo>
                    <a:pt x="16413" y="18748"/>
                    <a:pt x="17046" y="18314"/>
                    <a:pt x="17247" y="18180"/>
                  </a:cubicBezTo>
                  <a:cubicBezTo>
                    <a:pt x="17256" y="18178"/>
                    <a:pt x="17265" y="18177"/>
                    <a:pt x="17276" y="18177"/>
                  </a:cubicBezTo>
                  <a:cubicBezTo>
                    <a:pt x="17615" y="18177"/>
                    <a:pt x="18699" y="19199"/>
                    <a:pt x="19281" y="19782"/>
                  </a:cubicBezTo>
                  <a:cubicBezTo>
                    <a:pt x="20344" y="20785"/>
                    <a:pt x="20936" y="21345"/>
                    <a:pt x="21359" y="21345"/>
                  </a:cubicBezTo>
                  <a:cubicBezTo>
                    <a:pt x="21414" y="21345"/>
                    <a:pt x="21466" y="21335"/>
                    <a:pt x="21516" y="21316"/>
                  </a:cubicBezTo>
                  <a:cubicBezTo>
                    <a:pt x="21650" y="21283"/>
                    <a:pt x="21750" y="21183"/>
                    <a:pt x="21750" y="20949"/>
                  </a:cubicBezTo>
                  <a:cubicBezTo>
                    <a:pt x="21883" y="19682"/>
                    <a:pt x="22083" y="12343"/>
                    <a:pt x="21350" y="7806"/>
                  </a:cubicBezTo>
                  <a:cubicBezTo>
                    <a:pt x="20582" y="3236"/>
                    <a:pt x="15345" y="134"/>
                    <a:pt x="128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3762150" y="2535600"/>
              <a:ext cx="454400" cy="696425"/>
            </a:xfrm>
            <a:custGeom>
              <a:avLst/>
              <a:gdLst/>
              <a:ahLst/>
              <a:cxnLst/>
              <a:rect l="l" t="t" r="r" b="b"/>
              <a:pathLst>
                <a:path w="18176" h="27857" extrusionOk="0">
                  <a:moveTo>
                    <a:pt x="6300" y="0"/>
                  </a:moveTo>
                  <a:cubicBezTo>
                    <a:pt x="6300" y="0"/>
                    <a:pt x="4532" y="5371"/>
                    <a:pt x="3064" y="7305"/>
                  </a:cubicBezTo>
                  <a:cubicBezTo>
                    <a:pt x="1630" y="9173"/>
                    <a:pt x="996" y="9474"/>
                    <a:pt x="496" y="13843"/>
                  </a:cubicBezTo>
                  <a:cubicBezTo>
                    <a:pt x="0" y="18169"/>
                    <a:pt x="2186" y="27856"/>
                    <a:pt x="2974" y="27856"/>
                  </a:cubicBezTo>
                  <a:cubicBezTo>
                    <a:pt x="2982" y="27856"/>
                    <a:pt x="2990" y="27855"/>
                    <a:pt x="2998" y="27853"/>
                  </a:cubicBezTo>
                  <a:cubicBezTo>
                    <a:pt x="3731" y="27653"/>
                    <a:pt x="10870" y="16212"/>
                    <a:pt x="13305" y="14344"/>
                  </a:cubicBezTo>
                  <a:cubicBezTo>
                    <a:pt x="15673" y="12476"/>
                    <a:pt x="18175" y="10508"/>
                    <a:pt x="18175" y="10508"/>
                  </a:cubicBezTo>
                  <a:cubicBezTo>
                    <a:pt x="18175" y="10508"/>
                    <a:pt x="12338" y="8773"/>
                    <a:pt x="10370" y="6271"/>
                  </a:cubicBezTo>
                  <a:cubicBezTo>
                    <a:pt x="8868" y="4270"/>
                    <a:pt x="7501" y="2168"/>
                    <a:pt x="63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3866275" y="2535600"/>
              <a:ext cx="349425" cy="337750"/>
            </a:xfrm>
            <a:custGeom>
              <a:avLst/>
              <a:gdLst/>
              <a:ahLst/>
              <a:cxnLst/>
              <a:rect l="l" t="t" r="r" b="b"/>
              <a:pathLst>
                <a:path w="13977" h="13510" extrusionOk="0">
                  <a:moveTo>
                    <a:pt x="2135" y="0"/>
                  </a:moveTo>
                  <a:cubicBezTo>
                    <a:pt x="1501" y="1835"/>
                    <a:pt x="834" y="3636"/>
                    <a:pt x="0" y="5371"/>
                  </a:cubicBezTo>
                  <a:cubicBezTo>
                    <a:pt x="901" y="7839"/>
                    <a:pt x="3336" y="11842"/>
                    <a:pt x="10141" y="13510"/>
                  </a:cubicBezTo>
                  <a:cubicBezTo>
                    <a:pt x="12175" y="11942"/>
                    <a:pt x="13977" y="10474"/>
                    <a:pt x="13977" y="10474"/>
                  </a:cubicBezTo>
                  <a:cubicBezTo>
                    <a:pt x="13977" y="10474"/>
                    <a:pt x="8139" y="8706"/>
                    <a:pt x="6171" y="6205"/>
                  </a:cubicBezTo>
                  <a:cubicBezTo>
                    <a:pt x="4670" y="4203"/>
                    <a:pt x="3336" y="2135"/>
                    <a:pt x="2135" y="0"/>
                  </a:cubicBezTo>
                  <a:close/>
                </a:path>
              </a:pathLst>
            </a:custGeom>
            <a:solidFill>
              <a:srgbClr val="000000">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3884600" y="2535600"/>
              <a:ext cx="331100" cy="317750"/>
            </a:xfrm>
            <a:custGeom>
              <a:avLst/>
              <a:gdLst/>
              <a:ahLst/>
              <a:cxnLst/>
              <a:rect l="l" t="t" r="r" b="b"/>
              <a:pathLst>
                <a:path w="13244" h="12710" extrusionOk="0">
                  <a:moveTo>
                    <a:pt x="1402" y="0"/>
                  </a:moveTo>
                  <a:cubicBezTo>
                    <a:pt x="1402" y="0"/>
                    <a:pt x="802" y="1835"/>
                    <a:pt x="1" y="3703"/>
                  </a:cubicBezTo>
                  <a:cubicBezTo>
                    <a:pt x="635" y="5604"/>
                    <a:pt x="1969" y="8373"/>
                    <a:pt x="4271" y="10007"/>
                  </a:cubicBezTo>
                  <a:cubicBezTo>
                    <a:pt x="6139" y="11275"/>
                    <a:pt x="8240" y="12176"/>
                    <a:pt x="10442" y="12709"/>
                  </a:cubicBezTo>
                  <a:lnTo>
                    <a:pt x="13244" y="10508"/>
                  </a:lnTo>
                  <a:cubicBezTo>
                    <a:pt x="13244" y="10474"/>
                    <a:pt x="7440" y="8706"/>
                    <a:pt x="5438" y="6205"/>
                  </a:cubicBezTo>
                  <a:cubicBezTo>
                    <a:pt x="3937" y="4203"/>
                    <a:pt x="2603" y="2135"/>
                    <a:pt x="1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3757025" y="2530575"/>
              <a:ext cx="462025" cy="706375"/>
            </a:xfrm>
            <a:custGeom>
              <a:avLst/>
              <a:gdLst/>
              <a:ahLst/>
              <a:cxnLst/>
              <a:rect l="l" t="t" r="r" b="b"/>
              <a:pathLst>
                <a:path w="18481" h="28255" extrusionOk="0">
                  <a:moveTo>
                    <a:pt x="6538" y="701"/>
                  </a:moveTo>
                  <a:cubicBezTo>
                    <a:pt x="7706" y="2703"/>
                    <a:pt x="9007" y="4704"/>
                    <a:pt x="10408" y="6572"/>
                  </a:cubicBezTo>
                  <a:cubicBezTo>
                    <a:pt x="12109" y="8741"/>
                    <a:pt x="16579" y="10342"/>
                    <a:pt x="17913" y="10809"/>
                  </a:cubicBezTo>
                  <a:cubicBezTo>
                    <a:pt x="17146" y="11376"/>
                    <a:pt x="15211" y="12910"/>
                    <a:pt x="13343" y="14378"/>
                  </a:cubicBezTo>
                  <a:cubicBezTo>
                    <a:pt x="11942" y="15479"/>
                    <a:pt x="8940" y="19748"/>
                    <a:pt x="6572" y="23184"/>
                  </a:cubicBezTo>
                  <a:cubicBezTo>
                    <a:pt x="5071" y="25319"/>
                    <a:pt x="3536" y="27521"/>
                    <a:pt x="3169" y="27821"/>
                  </a:cubicBezTo>
                  <a:cubicBezTo>
                    <a:pt x="2435" y="27087"/>
                    <a:pt x="367" y="18214"/>
                    <a:pt x="868" y="14044"/>
                  </a:cubicBezTo>
                  <a:cubicBezTo>
                    <a:pt x="1301" y="10242"/>
                    <a:pt x="1835" y="9641"/>
                    <a:pt x="2936" y="8207"/>
                  </a:cubicBezTo>
                  <a:cubicBezTo>
                    <a:pt x="3069" y="8040"/>
                    <a:pt x="3236" y="7840"/>
                    <a:pt x="3403" y="7640"/>
                  </a:cubicBezTo>
                  <a:cubicBezTo>
                    <a:pt x="4637" y="6005"/>
                    <a:pt x="6071" y="2036"/>
                    <a:pt x="6538" y="701"/>
                  </a:cubicBezTo>
                  <a:close/>
                  <a:moveTo>
                    <a:pt x="6438" y="1"/>
                  </a:moveTo>
                  <a:cubicBezTo>
                    <a:pt x="6372" y="1"/>
                    <a:pt x="6338" y="34"/>
                    <a:pt x="6271" y="134"/>
                  </a:cubicBezTo>
                  <a:cubicBezTo>
                    <a:pt x="6238" y="168"/>
                    <a:pt x="4504" y="5505"/>
                    <a:pt x="3069" y="7340"/>
                  </a:cubicBezTo>
                  <a:cubicBezTo>
                    <a:pt x="2902" y="7540"/>
                    <a:pt x="2736" y="7740"/>
                    <a:pt x="2602" y="7907"/>
                  </a:cubicBezTo>
                  <a:cubicBezTo>
                    <a:pt x="1501" y="9341"/>
                    <a:pt x="901" y="10041"/>
                    <a:pt x="434" y="13978"/>
                  </a:cubicBezTo>
                  <a:cubicBezTo>
                    <a:pt x="0" y="18014"/>
                    <a:pt x="1935" y="27321"/>
                    <a:pt x="2902" y="28154"/>
                  </a:cubicBezTo>
                  <a:cubicBezTo>
                    <a:pt x="3036" y="28221"/>
                    <a:pt x="3069" y="28221"/>
                    <a:pt x="3169" y="28221"/>
                  </a:cubicBezTo>
                  <a:cubicBezTo>
                    <a:pt x="3203" y="28221"/>
                    <a:pt x="3203" y="28221"/>
                    <a:pt x="3203" y="28255"/>
                  </a:cubicBezTo>
                  <a:cubicBezTo>
                    <a:pt x="3536" y="28154"/>
                    <a:pt x="4504" y="26854"/>
                    <a:pt x="6872" y="23418"/>
                  </a:cubicBezTo>
                  <a:cubicBezTo>
                    <a:pt x="9240" y="20015"/>
                    <a:pt x="12209" y="15746"/>
                    <a:pt x="13543" y="14712"/>
                  </a:cubicBezTo>
                  <a:cubicBezTo>
                    <a:pt x="15912" y="12844"/>
                    <a:pt x="18413" y="10875"/>
                    <a:pt x="18413" y="10875"/>
                  </a:cubicBezTo>
                  <a:cubicBezTo>
                    <a:pt x="18480" y="10842"/>
                    <a:pt x="18480" y="10742"/>
                    <a:pt x="18480" y="10675"/>
                  </a:cubicBezTo>
                  <a:cubicBezTo>
                    <a:pt x="18480" y="10575"/>
                    <a:pt x="18447" y="10542"/>
                    <a:pt x="18380" y="10508"/>
                  </a:cubicBezTo>
                  <a:cubicBezTo>
                    <a:pt x="18347" y="10508"/>
                    <a:pt x="12609" y="8741"/>
                    <a:pt x="10708" y="6339"/>
                  </a:cubicBezTo>
                  <a:cubicBezTo>
                    <a:pt x="9207" y="4371"/>
                    <a:pt x="7873" y="2303"/>
                    <a:pt x="6672" y="134"/>
                  </a:cubicBezTo>
                  <a:cubicBezTo>
                    <a:pt x="6605" y="34"/>
                    <a:pt x="6538" y="1"/>
                    <a:pt x="6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3846250" y="2059375"/>
              <a:ext cx="649650" cy="783450"/>
            </a:xfrm>
            <a:custGeom>
              <a:avLst/>
              <a:gdLst/>
              <a:ahLst/>
              <a:cxnLst/>
              <a:rect l="l" t="t" r="r" b="b"/>
              <a:pathLst>
                <a:path w="25986" h="31338" extrusionOk="0">
                  <a:moveTo>
                    <a:pt x="13018" y="0"/>
                  </a:moveTo>
                  <a:cubicBezTo>
                    <a:pt x="10434" y="0"/>
                    <a:pt x="7860" y="618"/>
                    <a:pt x="5504" y="1837"/>
                  </a:cubicBezTo>
                  <a:cubicBezTo>
                    <a:pt x="834" y="4305"/>
                    <a:pt x="1" y="12077"/>
                    <a:pt x="701" y="14379"/>
                  </a:cubicBezTo>
                  <a:cubicBezTo>
                    <a:pt x="1435" y="16681"/>
                    <a:pt x="2269" y="23719"/>
                    <a:pt x="6839" y="27155"/>
                  </a:cubicBezTo>
                  <a:cubicBezTo>
                    <a:pt x="10700" y="30009"/>
                    <a:pt x="15288" y="31337"/>
                    <a:pt x="17730" y="31337"/>
                  </a:cubicBezTo>
                  <a:cubicBezTo>
                    <a:pt x="18200" y="31337"/>
                    <a:pt x="18590" y="31288"/>
                    <a:pt x="18881" y="31191"/>
                  </a:cubicBezTo>
                  <a:cubicBezTo>
                    <a:pt x="20682" y="30557"/>
                    <a:pt x="22216" y="28156"/>
                    <a:pt x="24084" y="24420"/>
                  </a:cubicBezTo>
                  <a:cubicBezTo>
                    <a:pt x="25986" y="20717"/>
                    <a:pt x="25085" y="16747"/>
                    <a:pt x="24918" y="14446"/>
                  </a:cubicBezTo>
                  <a:cubicBezTo>
                    <a:pt x="24785" y="12178"/>
                    <a:pt x="25052" y="5206"/>
                    <a:pt x="25052" y="5206"/>
                  </a:cubicBezTo>
                  <a:cubicBezTo>
                    <a:pt x="25052" y="5206"/>
                    <a:pt x="20248" y="1503"/>
                    <a:pt x="17747" y="703"/>
                  </a:cubicBezTo>
                  <a:cubicBezTo>
                    <a:pt x="16198" y="233"/>
                    <a:pt x="14606" y="0"/>
                    <a:pt x="130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3940475" y="2057975"/>
              <a:ext cx="533750" cy="217250"/>
            </a:xfrm>
            <a:custGeom>
              <a:avLst/>
              <a:gdLst/>
              <a:ahLst/>
              <a:cxnLst/>
              <a:rect l="l" t="t" r="r" b="b"/>
              <a:pathLst>
                <a:path w="21350" h="8690" extrusionOk="0">
                  <a:moveTo>
                    <a:pt x="9360" y="0"/>
                  </a:moveTo>
                  <a:cubicBezTo>
                    <a:pt x="6738" y="0"/>
                    <a:pt x="4143" y="631"/>
                    <a:pt x="1769" y="1859"/>
                  </a:cubicBezTo>
                  <a:cubicBezTo>
                    <a:pt x="1102" y="2226"/>
                    <a:pt x="535" y="2693"/>
                    <a:pt x="1" y="3227"/>
                  </a:cubicBezTo>
                  <a:lnTo>
                    <a:pt x="2403" y="4928"/>
                  </a:lnTo>
                  <a:cubicBezTo>
                    <a:pt x="2403" y="4928"/>
                    <a:pt x="3461" y="3881"/>
                    <a:pt x="5718" y="3881"/>
                  </a:cubicBezTo>
                  <a:cubicBezTo>
                    <a:pt x="7324" y="3881"/>
                    <a:pt x="9538" y="4412"/>
                    <a:pt x="12410" y="6229"/>
                  </a:cubicBezTo>
                  <a:cubicBezTo>
                    <a:pt x="15436" y="8107"/>
                    <a:pt x="18062" y="8689"/>
                    <a:pt x="20110" y="8689"/>
                  </a:cubicBezTo>
                  <a:cubicBezTo>
                    <a:pt x="20500" y="8689"/>
                    <a:pt x="20869" y="8668"/>
                    <a:pt x="21216" y="8631"/>
                  </a:cubicBezTo>
                  <a:cubicBezTo>
                    <a:pt x="21249" y="6796"/>
                    <a:pt x="21349" y="5262"/>
                    <a:pt x="21349" y="5262"/>
                  </a:cubicBezTo>
                  <a:cubicBezTo>
                    <a:pt x="21349" y="5262"/>
                    <a:pt x="16546" y="1526"/>
                    <a:pt x="14078" y="692"/>
                  </a:cubicBezTo>
                  <a:cubicBezTo>
                    <a:pt x="12524" y="228"/>
                    <a:pt x="10937" y="0"/>
                    <a:pt x="9360" y="0"/>
                  </a:cubicBezTo>
                  <a:close/>
                </a:path>
              </a:pathLst>
            </a:custGeom>
            <a:solidFill>
              <a:srgbClr val="000000">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842925" y="2053575"/>
              <a:ext cx="652975" cy="794775"/>
            </a:xfrm>
            <a:custGeom>
              <a:avLst/>
              <a:gdLst/>
              <a:ahLst/>
              <a:cxnLst/>
              <a:rect l="l" t="t" r="r" b="b"/>
              <a:pathLst>
                <a:path w="26119" h="31791" extrusionOk="0">
                  <a:moveTo>
                    <a:pt x="13176" y="401"/>
                  </a:moveTo>
                  <a:cubicBezTo>
                    <a:pt x="14744" y="401"/>
                    <a:pt x="16312" y="634"/>
                    <a:pt x="17813" y="1068"/>
                  </a:cubicBezTo>
                  <a:cubicBezTo>
                    <a:pt x="20048" y="1802"/>
                    <a:pt x="24284" y="5038"/>
                    <a:pt x="24951" y="5538"/>
                  </a:cubicBezTo>
                  <a:cubicBezTo>
                    <a:pt x="24918" y="6439"/>
                    <a:pt x="24651" y="12576"/>
                    <a:pt x="24851" y="14711"/>
                  </a:cubicBezTo>
                  <a:cubicBezTo>
                    <a:pt x="24918" y="14978"/>
                    <a:pt x="24951" y="15378"/>
                    <a:pt x="24985" y="15745"/>
                  </a:cubicBezTo>
                  <a:cubicBezTo>
                    <a:pt x="25251" y="17980"/>
                    <a:pt x="25652" y="21416"/>
                    <a:pt x="24084" y="24552"/>
                  </a:cubicBezTo>
                  <a:cubicBezTo>
                    <a:pt x="22283" y="28087"/>
                    <a:pt x="20748" y="30556"/>
                    <a:pt x="18980" y="31156"/>
                  </a:cubicBezTo>
                  <a:cubicBezTo>
                    <a:pt x="18697" y="31260"/>
                    <a:pt x="18311" y="31312"/>
                    <a:pt x="17842" y="31312"/>
                  </a:cubicBezTo>
                  <a:cubicBezTo>
                    <a:pt x="15438" y="31312"/>
                    <a:pt x="10879" y="29945"/>
                    <a:pt x="7139" y="27153"/>
                  </a:cubicBezTo>
                  <a:cubicBezTo>
                    <a:pt x="3469" y="24418"/>
                    <a:pt x="2235" y="19281"/>
                    <a:pt x="1501" y="16212"/>
                  </a:cubicBezTo>
                  <a:cubicBezTo>
                    <a:pt x="1401" y="15478"/>
                    <a:pt x="1234" y="14911"/>
                    <a:pt x="1101" y="14478"/>
                  </a:cubicBezTo>
                  <a:cubicBezTo>
                    <a:pt x="434" y="12476"/>
                    <a:pt x="1101" y="4704"/>
                    <a:pt x="5771" y="2202"/>
                  </a:cubicBezTo>
                  <a:cubicBezTo>
                    <a:pt x="8106" y="1035"/>
                    <a:pt x="10641" y="401"/>
                    <a:pt x="13176" y="401"/>
                  </a:cubicBezTo>
                  <a:close/>
                  <a:moveTo>
                    <a:pt x="13215" y="0"/>
                  </a:moveTo>
                  <a:cubicBezTo>
                    <a:pt x="10587" y="0"/>
                    <a:pt x="7986" y="626"/>
                    <a:pt x="5604" y="1869"/>
                  </a:cubicBezTo>
                  <a:cubicBezTo>
                    <a:pt x="634" y="4471"/>
                    <a:pt x="0" y="12476"/>
                    <a:pt x="734" y="14644"/>
                  </a:cubicBezTo>
                  <a:cubicBezTo>
                    <a:pt x="834" y="15078"/>
                    <a:pt x="967" y="15645"/>
                    <a:pt x="1134" y="16312"/>
                  </a:cubicBezTo>
                  <a:cubicBezTo>
                    <a:pt x="1835" y="19448"/>
                    <a:pt x="3102" y="24718"/>
                    <a:pt x="6905" y="27554"/>
                  </a:cubicBezTo>
                  <a:cubicBezTo>
                    <a:pt x="10674" y="30422"/>
                    <a:pt x="15378" y="31790"/>
                    <a:pt x="17880" y="31790"/>
                  </a:cubicBezTo>
                  <a:cubicBezTo>
                    <a:pt x="18413" y="31790"/>
                    <a:pt x="18814" y="31723"/>
                    <a:pt x="19180" y="31590"/>
                  </a:cubicBezTo>
                  <a:cubicBezTo>
                    <a:pt x="21082" y="30956"/>
                    <a:pt x="22650" y="28388"/>
                    <a:pt x="24484" y="24752"/>
                  </a:cubicBezTo>
                  <a:cubicBezTo>
                    <a:pt x="26119" y="21483"/>
                    <a:pt x="25685" y="17980"/>
                    <a:pt x="25452" y="15712"/>
                  </a:cubicBezTo>
                  <a:cubicBezTo>
                    <a:pt x="25385" y="15312"/>
                    <a:pt x="25352" y="14978"/>
                    <a:pt x="25318" y="14644"/>
                  </a:cubicBezTo>
                  <a:cubicBezTo>
                    <a:pt x="25151" y="12410"/>
                    <a:pt x="25452" y="5538"/>
                    <a:pt x="25452" y="5438"/>
                  </a:cubicBezTo>
                  <a:cubicBezTo>
                    <a:pt x="25452" y="5405"/>
                    <a:pt x="25418" y="5304"/>
                    <a:pt x="25352" y="5271"/>
                  </a:cubicBezTo>
                  <a:cubicBezTo>
                    <a:pt x="25151" y="5138"/>
                    <a:pt x="20515" y="1535"/>
                    <a:pt x="18013" y="701"/>
                  </a:cubicBezTo>
                  <a:cubicBezTo>
                    <a:pt x="16433" y="233"/>
                    <a:pt x="14819" y="0"/>
                    <a:pt x="13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4195675" y="2390475"/>
              <a:ext cx="30875" cy="66750"/>
            </a:xfrm>
            <a:custGeom>
              <a:avLst/>
              <a:gdLst/>
              <a:ahLst/>
              <a:cxnLst/>
              <a:rect l="l" t="t" r="r" b="b"/>
              <a:pathLst>
                <a:path w="1235" h="2670" extrusionOk="0">
                  <a:moveTo>
                    <a:pt x="634" y="1"/>
                  </a:moveTo>
                  <a:cubicBezTo>
                    <a:pt x="300" y="1"/>
                    <a:pt x="0" y="601"/>
                    <a:pt x="0" y="1335"/>
                  </a:cubicBezTo>
                  <a:cubicBezTo>
                    <a:pt x="0" y="2102"/>
                    <a:pt x="300" y="2670"/>
                    <a:pt x="634" y="2670"/>
                  </a:cubicBezTo>
                  <a:cubicBezTo>
                    <a:pt x="968" y="2670"/>
                    <a:pt x="1234" y="2102"/>
                    <a:pt x="1234" y="1335"/>
                  </a:cubicBezTo>
                  <a:cubicBezTo>
                    <a:pt x="1234" y="635"/>
                    <a:pt x="968" y="1"/>
                    <a:pt x="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4384975" y="2408825"/>
              <a:ext cx="31700" cy="66750"/>
            </a:xfrm>
            <a:custGeom>
              <a:avLst/>
              <a:gdLst/>
              <a:ahLst/>
              <a:cxnLst/>
              <a:rect l="l" t="t" r="r" b="b"/>
              <a:pathLst>
                <a:path w="1268" h="2670" extrusionOk="0">
                  <a:moveTo>
                    <a:pt x="634" y="1"/>
                  </a:moveTo>
                  <a:cubicBezTo>
                    <a:pt x="300" y="1"/>
                    <a:pt x="0" y="568"/>
                    <a:pt x="0" y="1335"/>
                  </a:cubicBezTo>
                  <a:cubicBezTo>
                    <a:pt x="0" y="2069"/>
                    <a:pt x="300" y="2669"/>
                    <a:pt x="634" y="2669"/>
                  </a:cubicBezTo>
                  <a:cubicBezTo>
                    <a:pt x="968" y="2669"/>
                    <a:pt x="1268" y="2069"/>
                    <a:pt x="1268" y="1335"/>
                  </a:cubicBezTo>
                  <a:cubicBezTo>
                    <a:pt x="1268" y="568"/>
                    <a:pt x="968" y="1"/>
                    <a:pt x="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4257375" y="2386950"/>
              <a:ext cx="119275" cy="170350"/>
            </a:xfrm>
            <a:custGeom>
              <a:avLst/>
              <a:gdLst/>
              <a:ahLst/>
              <a:cxnLst/>
              <a:rect l="l" t="t" r="r" b="b"/>
              <a:pathLst>
                <a:path w="4771" h="6814" extrusionOk="0">
                  <a:moveTo>
                    <a:pt x="4375" y="0"/>
                  </a:moveTo>
                  <a:cubicBezTo>
                    <a:pt x="4320" y="0"/>
                    <a:pt x="4270" y="25"/>
                    <a:pt x="4237" y="75"/>
                  </a:cubicBezTo>
                  <a:cubicBezTo>
                    <a:pt x="3970" y="275"/>
                    <a:pt x="2135" y="2143"/>
                    <a:pt x="2736" y="3111"/>
                  </a:cubicBezTo>
                  <a:cubicBezTo>
                    <a:pt x="2936" y="3411"/>
                    <a:pt x="3136" y="3644"/>
                    <a:pt x="3403" y="3878"/>
                  </a:cubicBezTo>
                  <a:cubicBezTo>
                    <a:pt x="3870" y="4312"/>
                    <a:pt x="4270" y="4745"/>
                    <a:pt x="4070" y="5446"/>
                  </a:cubicBezTo>
                  <a:cubicBezTo>
                    <a:pt x="3903" y="5913"/>
                    <a:pt x="3270" y="6280"/>
                    <a:pt x="2536" y="6380"/>
                  </a:cubicBezTo>
                  <a:cubicBezTo>
                    <a:pt x="2451" y="6387"/>
                    <a:pt x="2363" y="6392"/>
                    <a:pt x="2274" y="6392"/>
                  </a:cubicBezTo>
                  <a:cubicBezTo>
                    <a:pt x="1592" y="6392"/>
                    <a:pt x="814" y="6150"/>
                    <a:pt x="401" y="5412"/>
                  </a:cubicBezTo>
                  <a:cubicBezTo>
                    <a:pt x="351" y="5337"/>
                    <a:pt x="263" y="5300"/>
                    <a:pt x="180" y="5300"/>
                  </a:cubicBezTo>
                  <a:cubicBezTo>
                    <a:pt x="153" y="5300"/>
                    <a:pt x="126" y="5304"/>
                    <a:pt x="101" y="5312"/>
                  </a:cubicBezTo>
                  <a:cubicBezTo>
                    <a:pt x="34" y="5412"/>
                    <a:pt x="1" y="5546"/>
                    <a:pt x="34" y="5613"/>
                  </a:cubicBezTo>
                  <a:cubicBezTo>
                    <a:pt x="534" y="6547"/>
                    <a:pt x="1435" y="6813"/>
                    <a:pt x="2236" y="6813"/>
                  </a:cubicBezTo>
                  <a:cubicBezTo>
                    <a:pt x="2369" y="6813"/>
                    <a:pt x="2436" y="6813"/>
                    <a:pt x="2602" y="6780"/>
                  </a:cubicBezTo>
                  <a:cubicBezTo>
                    <a:pt x="3536" y="6680"/>
                    <a:pt x="4270" y="6180"/>
                    <a:pt x="4470" y="5579"/>
                  </a:cubicBezTo>
                  <a:cubicBezTo>
                    <a:pt x="4771" y="4612"/>
                    <a:pt x="4204" y="4078"/>
                    <a:pt x="3703" y="3578"/>
                  </a:cubicBezTo>
                  <a:cubicBezTo>
                    <a:pt x="3470" y="3344"/>
                    <a:pt x="3270" y="3144"/>
                    <a:pt x="3103" y="2911"/>
                  </a:cubicBezTo>
                  <a:cubicBezTo>
                    <a:pt x="2803" y="2444"/>
                    <a:pt x="3770" y="1109"/>
                    <a:pt x="4537" y="342"/>
                  </a:cubicBezTo>
                  <a:cubicBezTo>
                    <a:pt x="4604" y="275"/>
                    <a:pt x="4604" y="142"/>
                    <a:pt x="4537" y="75"/>
                  </a:cubicBezTo>
                  <a:cubicBezTo>
                    <a:pt x="4487" y="25"/>
                    <a:pt x="4429" y="0"/>
                    <a:pt x="43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4072250" y="2553100"/>
              <a:ext cx="200175" cy="141525"/>
            </a:xfrm>
            <a:custGeom>
              <a:avLst/>
              <a:gdLst/>
              <a:ahLst/>
              <a:cxnLst/>
              <a:rect l="l" t="t" r="r" b="b"/>
              <a:pathLst>
                <a:path w="8007" h="5661" extrusionOk="0">
                  <a:moveTo>
                    <a:pt x="1668" y="1"/>
                  </a:moveTo>
                  <a:cubicBezTo>
                    <a:pt x="1668" y="1"/>
                    <a:pt x="0" y="5338"/>
                    <a:pt x="1902" y="5638"/>
                  </a:cubicBezTo>
                  <a:cubicBezTo>
                    <a:pt x="1997" y="5653"/>
                    <a:pt x="2098" y="5661"/>
                    <a:pt x="2204" y="5661"/>
                  </a:cubicBezTo>
                  <a:cubicBezTo>
                    <a:pt x="4190" y="5661"/>
                    <a:pt x="8006" y="3136"/>
                    <a:pt x="8006" y="3136"/>
                  </a:cubicBezTo>
                  <a:cubicBezTo>
                    <a:pt x="5571" y="3069"/>
                    <a:pt x="3269" y="1935"/>
                    <a:pt x="1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4077250" y="2548100"/>
              <a:ext cx="201825" cy="150975"/>
            </a:xfrm>
            <a:custGeom>
              <a:avLst/>
              <a:gdLst/>
              <a:ahLst/>
              <a:cxnLst/>
              <a:rect l="l" t="t" r="r" b="b"/>
              <a:pathLst>
                <a:path w="8073" h="6039" extrusionOk="0">
                  <a:moveTo>
                    <a:pt x="1568" y="634"/>
                  </a:moveTo>
                  <a:cubicBezTo>
                    <a:pt x="3036" y="2269"/>
                    <a:pt x="5037" y="3269"/>
                    <a:pt x="7139" y="3503"/>
                  </a:cubicBezTo>
                  <a:cubicBezTo>
                    <a:pt x="6006" y="4164"/>
                    <a:pt x="3391" y="5655"/>
                    <a:pt x="1950" y="5655"/>
                  </a:cubicBezTo>
                  <a:cubicBezTo>
                    <a:pt x="1862" y="5655"/>
                    <a:pt x="1780" y="5649"/>
                    <a:pt x="1702" y="5638"/>
                  </a:cubicBezTo>
                  <a:cubicBezTo>
                    <a:pt x="1468" y="5571"/>
                    <a:pt x="1368" y="5471"/>
                    <a:pt x="1235" y="5304"/>
                  </a:cubicBezTo>
                  <a:cubicBezTo>
                    <a:pt x="668" y="4370"/>
                    <a:pt x="1235" y="1868"/>
                    <a:pt x="1568" y="634"/>
                  </a:cubicBezTo>
                  <a:close/>
                  <a:moveTo>
                    <a:pt x="1435" y="0"/>
                  </a:moveTo>
                  <a:cubicBezTo>
                    <a:pt x="1335" y="0"/>
                    <a:pt x="1301" y="34"/>
                    <a:pt x="1268" y="134"/>
                  </a:cubicBezTo>
                  <a:cubicBezTo>
                    <a:pt x="1235" y="301"/>
                    <a:pt x="0" y="4137"/>
                    <a:pt x="901" y="5504"/>
                  </a:cubicBezTo>
                  <a:cubicBezTo>
                    <a:pt x="1068" y="5805"/>
                    <a:pt x="1301" y="5971"/>
                    <a:pt x="1635" y="6005"/>
                  </a:cubicBezTo>
                  <a:cubicBezTo>
                    <a:pt x="1768" y="6038"/>
                    <a:pt x="1835" y="6038"/>
                    <a:pt x="1969" y="6038"/>
                  </a:cubicBezTo>
                  <a:cubicBezTo>
                    <a:pt x="4037" y="6038"/>
                    <a:pt x="7773" y="3636"/>
                    <a:pt x="7939" y="3536"/>
                  </a:cubicBezTo>
                  <a:cubicBezTo>
                    <a:pt x="8006" y="3470"/>
                    <a:pt x="8073" y="3370"/>
                    <a:pt x="8006" y="3303"/>
                  </a:cubicBezTo>
                  <a:cubicBezTo>
                    <a:pt x="7973" y="3203"/>
                    <a:pt x="7906" y="3136"/>
                    <a:pt x="7806" y="3136"/>
                  </a:cubicBezTo>
                  <a:cubicBezTo>
                    <a:pt x="5438" y="3036"/>
                    <a:pt x="3169" y="1935"/>
                    <a:pt x="1635" y="101"/>
                  </a:cubicBezTo>
                  <a:cubicBezTo>
                    <a:pt x="1602" y="0"/>
                    <a:pt x="1502"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4133125" y="2283625"/>
              <a:ext cx="147625" cy="46850"/>
            </a:xfrm>
            <a:custGeom>
              <a:avLst/>
              <a:gdLst/>
              <a:ahLst/>
              <a:cxnLst/>
              <a:rect l="l" t="t" r="r" b="b"/>
              <a:pathLst>
                <a:path w="5905" h="1874" extrusionOk="0">
                  <a:moveTo>
                    <a:pt x="3386" y="0"/>
                  </a:moveTo>
                  <a:cubicBezTo>
                    <a:pt x="1208" y="0"/>
                    <a:pt x="67" y="1514"/>
                    <a:pt x="67" y="1540"/>
                  </a:cubicBezTo>
                  <a:cubicBezTo>
                    <a:pt x="0" y="1606"/>
                    <a:pt x="34" y="1740"/>
                    <a:pt x="100" y="1840"/>
                  </a:cubicBezTo>
                  <a:cubicBezTo>
                    <a:pt x="167" y="1873"/>
                    <a:pt x="201" y="1873"/>
                    <a:pt x="234" y="1873"/>
                  </a:cubicBezTo>
                  <a:cubicBezTo>
                    <a:pt x="301" y="1873"/>
                    <a:pt x="367" y="1873"/>
                    <a:pt x="401" y="1840"/>
                  </a:cubicBezTo>
                  <a:cubicBezTo>
                    <a:pt x="477" y="1764"/>
                    <a:pt x="1454" y="460"/>
                    <a:pt x="3406" y="460"/>
                  </a:cubicBezTo>
                  <a:cubicBezTo>
                    <a:pt x="4028" y="460"/>
                    <a:pt x="4749" y="593"/>
                    <a:pt x="5571" y="939"/>
                  </a:cubicBezTo>
                  <a:cubicBezTo>
                    <a:pt x="5608" y="958"/>
                    <a:pt x="5646" y="966"/>
                    <a:pt x="5681" y="966"/>
                  </a:cubicBezTo>
                  <a:cubicBezTo>
                    <a:pt x="5771" y="966"/>
                    <a:pt x="5847" y="911"/>
                    <a:pt x="5871" y="839"/>
                  </a:cubicBezTo>
                  <a:cubicBezTo>
                    <a:pt x="5905" y="706"/>
                    <a:pt x="5871" y="572"/>
                    <a:pt x="5738" y="539"/>
                  </a:cubicBezTo>
                  <a:cubicBezTo>
                    <a:pt x="4854" y="149"/>
                    <a:pt x="4069" y="0"/>
                    <a:pt x="3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4377475" y="2320800"/>
              <a:ext cx="90900" cy="53025"/>
            </a:xfrm>
            <a:custGeom>
              <a:avLst/>
              <a:gdLst/>
              <a:ahLst/>
              <a:cxnLst/>
              <a:rect l="l" t="t" r="r" b="b"/>
              <a:pathLst>
                <a:path w="3636" h="2121" extrusionOk="0">
                  <a:moveTo>
                    <a:pt x="846" y="0"/>
                  </a:moveTo>
                  <a:cubicBezTo>
                    <a:pt x="488" y="0"/>
                    <a:pt x="244" y="53"/>
                    <a:pt x="234" y="53"/>
                  </a:cubicBezTo>
                  <a:cubicBezTo>
                    <a:pt x="100" y="86"/>
                    <a:pt x="0" y="186"/>
                    <a:pt x="67" y="286"/>
                  </a:cubicBezTo>
                  <a:cubicBezTo>
                    <a:pt x="93" y="390"/>
                    <a:pt x="160" y="474"/>
                    <a:pt x="235" y="474"/>
                  </a:cubicBezTo>
                  <a:cubicBezTo>
                    <a:pt x="256" y="474"/>
                    <a:pt x="278" y="468"/>
                    <a:pt x="300" y="453"/>
                  </a:cubicBezTo>
                  <a:cubicBezTo>
                    <a:pt x="331" y="453"/>
                    <a:pt x="538" y="413"/>
                    <a:pt x="832" y="413"/>
                  </a:cubicBezTo>
                  <a:cubicBezTo>
                    <a:pt x="1512" y="413"/>
                    <a:pt x="2657" y="624"/>
                    <a:pt x="3169" y="2021"/>
                  </a:cubicBezTo>
                  <a:cubicBezTo>
                    <a:pt x="3236" y="2087"/>
                    <a:pt x="3302" y="2121"/>
                    <a:pt x="3402" y="2121"/>
                  </a:cubicBezTo>
                  <a:cubicBezTo>
                    <a:pt x="3402" y="2121"/>
                    <a:pt x="3436" y="2121"/>
                    <a:pt x="3469" y="2087"/>
                  </a:cubicBezTo>
                  <a:cubicBezTo>
                    <a:pt x="3603" y="2054"/>
                    <a:pt x="3636" y="1954"/>
                    <a:pt x="3603" y="1854"/>
                  </a:cubicBezTo>
                  <a:cubicBezTo>
                    <a:pt x="2962" y="252"/>
                    <a:pt x="1629" y="0"/>
                    <a:pt x="8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3784550" y="1922650"/>
              <a:ext cx="887325" cy="566275"/>
            </a:xfrm>
            <a:custGeom>
              <a:avLst/>
              <a:gdLst/>
              <a:ahLst/>
              <a:cxnLst/>
              <a:rect l="l" t="t" r="r" b="b"/>
              <a:pathLst>
                <a:path w="35493" h="22651" extrusionOk="0">
                  <a:moveTo>
                    <a:pt x="24218" y="1"/>
                  </a:moveTo>
                  <a:cubicBezTo>
                    <a:pt x="23599" y="1"/>
                    <a:pt x="22975" y="54"/>
                    <a:pt x="22349" y="167"/>
                  </a:cubicBezTo>
                  <a:cubicBezTo>
                    <a:pt x="20682" y="468"/>
                    <a:pt x="19114" y="1135"/>
                    <a:pt x="17446" y="1302"/>
                  </a:cubicBezTo>
                  <a:cubicBezTo>
                    <a:pt x="17144" y="1333"/>
                    <a:pt x="16847" y="1347"/>
                    <a:pt x="16553" y="1347"/>
                  </a:cubicBezTo>
                  <a:cubicBezTo>
                    <a:pt x="14660" y="1347"/>
                    <a:pt x="12902" y="775"/>
                    <a:pt x="11044" y="775"/>
                  </a:cubicBezTo>
                  <a:cubicBezTo>
                    <a:pt x="10477" y="775"/>
                    <a:pt x="9900" y="828"/>
                    <a:pt x="9307" y="968"/>
                  </a:cubicBezTo>
                  <a:cubicBezTo>
                    <a:pt x="6938" y="1535"/>
                    <a:pt x="4837" y="2836"/>
                    <a:pt x="3269" y="4704"/>
                  </a:cubicBezTo>
                  <a:cubicBezTo>
                    <a:pt x="734" y="7873"/>
                    <a:pt x="0" y="13710"/>
                    <a:pt x="3936" y="22650"/>
                  </a:cubicBezTo>
                  <a:cubicBezTo>
                    <a:pt x="3936" y="22650"/>
                    <a:pt x="4837" y="18614"/>
                    <a:pt x="7139" y="17146"/>
                  </a:cubicBezTo>
                  <a:cubicBezTo>
                    <a:pt x="9440" y="15678"/>
                    <a:pt x="11608" y="16012"/>
                    <a:pt x="10274" y="14011"/>
                  </a:cubicBezTo>
                  <a:cubicBezTo>
                    <a:pt x="8940" y="12009"/>
                    <a:pt x="8173" y="10041"/>
                    <a:pt x="11108" y="9140"/>
                  </a:cubicBezTo>
                  <a:cubicBezTo>
                    <a:pt x="11724" y="8942"/>
                    <a:pt x="12467" y="8857"/>
                    <a:pt x="13288" y="8857"/>
                  </a:cubicBezTo>
                  <a:cubicBezTo>
                    <a:pt x="16334" y="8857"/>
                    <a:pt x="20441" y="10036"/>
                    <a:pt x="23017" y="11008"/>
                  </a:cubicBezTo>
                  <a:cubicBezTo>
                    <a:pt x="24272" y="11491"/>
                    <a:pt x="25987" y="11847"/>
                    <a:pt x="27721" y="11847"/>
                  </a:cubicBezTo>
                  <a:cubicBezTo>
                    <a:pt x="30546" y="11847"/>
                    <a:pt x="33424" y="10900"/>
                    <a:pt x="34458" y="8006"/>
                  </a:cubicBezTo>
                  <a:cubicBezTo>
                    <a:pt x="35492" y="5138"/>
                    <a:pt x="32490" y="2836"/>
                    <a:pt x="30288" y="1635"/>
                  </a:cubicBezTo>
                  <a:cubicBezTo>
                    <a:pt x="28404" y="628"/>
                    <a:pt x="26339" y="1"/>
                    <a:pt x="24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3816225" y="1947675"/>
              <a:ext cx="747225" cy="234350"/>
            </a:xfrm>
            <a:custGeom>
              <a:avLst/>
              <a:gdLst/>
              <a:ahLst/>
              <a:cxnLst/>
              <a:rect l="l" t="t" r="r" b="b"/>
              <a:pathLst>
                <a:path w="29889" h="9374" extrusionOk="0">
                  <a:moveTo>
                    <a:pt x="27654" y="0"/>
                  </a:moveTo>
                  <a:lnTo>
                    <a:pt x="27654" y="0"/>
                  </a:lnTo>
                  <a:cubicBezTo>
                    <a:pt x="28254" y="601"/>
                    <a:pt x="28955" y="1468"/>
                    <a:pt x="29222" y="2535"/>
                  </a:cubicBezTo>
                  <a:cubicBezTo>
                    <a:pt x="29488" y="3836"/>
                    <a:pt x="29088" y="5171"/>
                    <a:pt x="28021" y="6538"/>
                  </a:cubicBezTo>
                  <a:cubicBezTo>
                    <a:pt x="26618" y="8350"/>
                    <a:pt x="25243" y="8989"/>
                    <a:pt x="23579" y="8989"/>
                  </a:cubicBezTo>
                  <a:cubicBezTo>
                    <a:pt x="22118" y="8989"/>
                    <a:pt x="20435" y="8496"/>
                    <a:pt x="18314" y="7873"/>
                  </a:cubicBezTo>
                  <a:cubicBezTo>
                    <a:pt x="16512" y="7339"/>
                    <a:pt x="14411" y="6772"/>
                    <a:pt x="11909" y="6238"/>
                  </a:cubicBezTo>
                  <a:cubicBezTo>
                    <a:pt x="10455" y="5956"/>
                    <a:pt x="9094" y="5838"/>
                    <a:pt x="7835" y="5838"/>
                  </a:cubicBezTo>
                  <a:cubicBezTo>
                    <a:pt x="4475" y="5838"/>
                    <a:pt x="1839" y="6681"/>
                    <a:pt x="67" y="7506"/>
                  </a:cubicBezTo>
                  <a:cubicBezTo>
                    <a:pt x="34" y="7672"/>
                    <a:pt x="1" y="7839"/>
                    <a:pt x="1" y="8006"/>
                  </a:cubicBezTo>
                  <a:cubicBezTo>
                    <a:pt x="1659" y="7214"/>
                    <a:pt x="4345" y="6294"/>
                    <a:pt x="7856" y="6294"/>
                  </a:cubicBezTo>
                  <a:cubicBezTo>
                    <a:pt x="9077" y="6294"/>
                    <a:pt x="10397" y="6405"/>
                    <a:pt x="11809" y="6672"/>
                  </a:cubicBezTo>
                  <a:cubicBezTo>
                    <a:pt x="14311" y="7139"/>
                    <a:pt x="16346" y="7773"/>
                    <a:pt x="18114" y="8273"/>
                  </a:cubicBezTo>
                  <a:cubicBezTo>
                    <a:pt x="20248" y="8873"/>
                    <a:pt x="22016" y="9374"/>
                    <a:pt x="23551" y="9374"/>
                  </a:cubicBezTo>
                  <a:cubicBezTo>
                    <a:pt x="25285" y="9374"/>
                    <a:pt x="26820" y="8707"/>
                    <a:pt x="28288" y="6805"/>
                  </a:cubicBezTo>
                  <a:cubicBezTo>
                    <a:pt x="29455" y="5304"/>
                    <a:pt x="29889" y="3836"/>
                    <a:pt x="29588" y="2469"/>
                  </a:cubicBezTo>
                  <a:cubicBezTo>
                    <a:pt x="29422" y="1668"/>
                    <a:pt x="29055" y="1001"/>
                    <a:pt x="28621" y="467"/>
                  </a:cubicBezTo>
                  <a:cubicBezTo>
                    <a:pt x="28288" y="301"/>
                    <a:pt x="27954" y="134"/>
                    <a:pt x="27654"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3812050" y="2189500"/>
              <a:ext cx="197675" cy="83425"/>
            </a:xfrm>
            <a:custGeom>
              <a:avLst/>
              <a:gdLst/>
              <a:ahLst/>
              <a:cxnLst/>
              <a:rect l="l" t="t" r="r" b="b"/>
              <a:pathLst>
                <a:path w="7907" h="3337" extrusionOk="0">
                  <a:moveTo>
                    <a:pt x="7907" y="1"/>
                  </a:moveTo>
                  <a:cubicBezTo>
                    <a:pt x="7339" y="68"/>
                    <a:pt x="6672" y="168"/>
                    <a:pt x="5872" y="301"/>
                  </a:cubicBezTo>
                  <a:cubicBezTo>
                    <a:pt x="3003" y="801"/>
                    <a:pt x="1135" y="1869"/>
                    <a:pt x="1" y="2836"/>
                  </a:cubicBezTo>
                  <a:cubicBezTo>
                    <a:pt x="1" y="3003"/>
                    <a:pt x="34" y="3170"/>
                    <a:pt x="68" y="3337"/>
                  </a:cubicBezTo>
                  <a:cubicBezTo>
                    <a:pt x="1168" y="2369"/>
                    <a:pt x="3003" y="1202"/>
                    <a:pt x="5905" y="701"/>
                  </a:cubicBezTo>
                  <a:cubicBezTo>
                    <a:pt x="6606" y="568"/>
                    <a:pt x="7239" y="501"/>
                    <a:pt x="7840" y="435"/>
                  </a:cubicBezTo>
                  <a:cubicBezTo>
                    <a:pt x="7840" y="268"/>
                    <a:pt x="7873" y="134"/>
                    <a:pt x="7907"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3759525" y="1917600"/>
              <a:ext cx="919850" cy="576325"/>
            </a:xfrm>
            <a:custGeom>
              <a:avLst/>
              <a:gdLst/>
              <a:ahLst/>
              <a:cxnLst/>
              <a:rect l="l" t="t" r="r" b="b"/>
              <a:pathLst>
                <a:path w="36794" h="23053" extrusionOk="0">
                  <a:moveTo>
                    <a:pt x="25224" y="351"/>
                  </a:moveTo>
                  <a:cubicBezTo>
                    <a:pt x="27191" y="351"/>
                    <a:pt x="29220" y="896"/>
                    <a:pt x="31189" y="1971"/>
                  </a:cubicBezTo>
                  <a:cubicBezTo>
                    <a:pt x="32790" y="2838"/>
                    <a:pt x="36326" y="5139"/>
                    <a:pt x="35292" y="8075"/>
                  </a:cubicBezTo>
                  <a:cubicBezTo>
                    <a:pt x="34792" y="9409"/>
                    <a:pt x="33858" y="10410"/>
                    <a:pt x="32524" y="11044"/>
                  </a:cubicBezTo>
                  <a:cubicBezTo>
                    <a:pt x="31388" y="11567"/>
                    <a:pt x="30044" y="11782"/>
                    <a:pt x="28700" y="11782"/>
                  </a:cubicBezTo>
                  <a:cubicBezTo>
                    <a:pt x="27044" y="11782"/>
                    <a:pt x="25388" y="11456"/>
                    <a:pt x="24118" y="10977"/>
                  </a:cubicBezTo>
                  <a:cubicBezTo>
                    <a:pt x="21135" y="9862"/>
                    <a:pt x="17185" y="8787"/>
                    <a:pt x="14242" y="8787"/>
                  </a:cubicBezTo>
                  <a:cubicBezTo>
                    <a:pt x="13400" y="8787"/>
                    <a:pt x="12640" y="8875"/>
                    <a:pt x="12009" y="9076"/>
                  </a:cubicBezTo>
                  <a:cubicBezTo>
                    <a:pt x="10908" y="9476"/>
                    <a:pt x="10241" y="9976"/>
                    <a:pt x="9974" y="10710"/>
                  </a:cubicBezTo>
                  <a:cubicBezTo>
                    <a:pt x="9607" y="11878"/>
                    <a:pt x="10408" y="13245"/>
                    <a:pt x="11108" y="14313"/>
                  </a:cubicBezTo>
                  <a:cubicBezTo>
                    <a:pt x="11442" y="14746"/>
                    <a:pt x="11575" y="15080"/>
                    <a:pt x="11475" y="15313"/>
                  </a:cubicBezTo>
                  <a:cubicBezTo>
                    <a:pt x="11409" y="15647"/>
                    <a:pt x="10841" y="15847"/>
                    <a:pt x="10141" y="16147"/>
                  </a:cubicBezTo>
                  <a:cubicBezTo>
                    <a:pt x="9574" y="16381"/>
                    <a:pt x="8807" y="16681"/>
                    <a:pt x="8073" y="17148"/>
                  </a:cubicBezTo>
                  <a:cubicBezTo>
                    <a:pt x="6205" y="18316"/>
                    <a:pt x="5271" y="20984"/>
                    <a:pt x="4904" y="22185"/>
                  </a:cubicBezTo>
                  <a:cubicBezTo>
                    <a:pt x="601" y="12144"/>
                    <a:pt x="2769" y="7074"/>
                    <a:pt x="4470" y="5006"/>
                  </a:cubicBezTo>
                  <a:cubicBezTo>
                    <a:pt x="5971" y="3205"/>
                    <a:pt x="8106" y="1870"/>
                    <a:pt x="10374" y="1337"/>
                  </a:cubicBezTo>
                  <a:cubicBezTo>
                    <a:pt x="10975" y="1170"/>
                    <a:pt x="11575" y="1137"/>
                    <a:pt x="12109" y="1137"/>
                  </a:cubicBezTo>
                  <a:cubicBezTo>
                    <a:pt x="13010" y="1137"/>
                    <a:pt x="13910" y="1303"/>
                    <a:pt x="14778" y="1370"/>
                  </a:cubicBezTo>
                  <a:cubicBezTo>
                    <a:pt x="15755" y="1506"/>
                    <a:pt x="16733" y="1664"/>
                    <a:pt x="17765" y="1664"/>
                  </a:cubicBezTo>
                  <a:cubicBezTo>
                    <a:pt x="18000" y="1664"/>
                    <a:pt x="18238" y="1656"/>
                    <a:pt x="18480" y="1637"/>
                  </a:cubicBezTo>
                  <a:cubicBezTo>
                    <a:pt x="19448" y="1504"/>
                    <a:pt x="20382" y="1237"/>
                    <a:pt x="21316" y="1003"/>
                  </a:cubicBezTo>
                  <a:cubicBezTo>
                    <a:pt x="22016" y="836"/>
                    <a:pt x="22750" y="636"/>
                    <a:pt x="23450" y="503"/>
                  </a:cubicBezTo>
                  <a:cubicBezTo>
                    <a:pt x="24034" y="402"/>
                    <a:pt x="24626" y="351"/>
                    <a:pt x="25224" y="351"/>
                  </a:cubicBezTo>
                  <a:close/>
                  <a:moveTo>
                    <a:pt x="25227" y="0"/>
                  </a:moveTo>
                  <a:cubicBezTo>
                    <a:pt x="24583" y="0"/>
                    <a:pt x="23945" y="56"/>
                    <a:pt x="23317" y="169"/>
                  </a:cubicBezTo>
                  <a:cubicBezTo>
                    <a:pt x="22583" y="269"/>
                    <a:pt x="21849" y="436"/>
                    <a:pt x="21149" y="670"/>
                  </a:cubicBezTo>
                  <a:cubicBezTo>
                    <a:pt x="20282" y="903"/>
                    <a:pt x="19314" y="1170"/>
                    <a:pt x="18414" y="1237"/>
                  </a:cubicBezTo>
                  <a:cubicBezTo>
                    <a:pt x="18131" y="1267"/>
                    <a:pt x="17851" y="1280"/>
                    <a:pt x="17572" y="1280"/>
                  </a:cubicBezTo>
                  <a:cubicBezTo>
                    <a:pt x="16632" y="1280"/>
                    <a:pt x="15711" y="1132"/>
                    <a:pt x="14811" y="1003"/>
                  </a:cubicBezTo>
                  <a:cubicBezTo>
                    <a:pt x="13874" y="875"/>
                    <a:pt x="12924" y="721"/>
                    <a:pt x="11952" y="721"/>
                  </a:cubicBezTo>
                  <a:cubicBezTo>
                    <a:pt x="11400" y="721"/>
                    <a:pt x="10842" y="770"/>
                    <a:pt x="10274" y="903"/>
                  </a:cubicBezTo>
                  <a:cubicBezTo>
                    <a:pt x="7906" y="1504"/>
                    <a:pt x="5738" y="2871"/>
                    <a:pt x="4137" y="4739"/>
                  </a:cubicBezTo>
                  <a:cubicBezTo>
                    <a:pt x="2335" y="6974"/>
                    <a:pt x="0" y="12311"/>
                    <a:pt x="4737" y="22919"/>
                  </a:cubicBezTo>
                  <a:cubicBezTo>
                    <a:pt x="4770" y="23019"/>
                    <a:pt x="4837" y="23052"/>
                    <a:pt x="4937" y="23052"/>
                  </a:cubicBezTo>
                  <a:cubicBezTo>
                    <a:pt x="5071" y="23052"/>
                    <a:pt x="5137" y="22986"/>
                    <a:pt x="5104" y="22919"/>
                  </a:cubicBezTo>
                  <a:cubicBezTo>
                    <a:pt x="5104" y="22885"/>
                    <a:pt x="6071" y="18916"/>
                    <a:pt x="8240" y="17548"/>
                  </a:cubicBezTo>
                  <a:cubicBezTo>
                    <a:pt x="8940" y="17081"/>
                    <a:pt x="9641" y="16814"/>
                    <a:pt x="10241" y="16581"/>
                  </a:cubicBezTo>
                  <a:cubicBezTo>
                    <a:pt x="11075" y="16247"/>
                    <a:pt x="11642" y="16014"/>
                    <a:pt x="11809" y="15514"/>
                  </a:cubicBezTo>
                  <a:cubicBezTo>
                    <a:pt x="11942" y="15147"/>
                    <a:pt x="11775" y="14713"/>
                    <a:pt x="11409" y="14146"/>
                  </a:cubicBezTo>
                  <a:cubicBezTo>
                    <a:pt x="10775" y="13212"/>
                    <a:pt x="9974" y="11911"/>
                    <a:pt x="10308" y="10910"/>
                  </a:cubicBezTo>
                  <a:cubicBezTo>
                    <a:pt x="10508" y="10343"/>
                    <a:pt x="11108" y="9876"/>
                    <a:pt x="12109" y="9543"/>
                  </a:cubicBezTo>
                  <a:cubicBezTo>
                    <a:pt x="12705" y="9351"/>
                    <a:pt x="13429" y="9267"/>
                    <a:pt x="14236" y="9267"/>
                  </a:cubicBezTo>
                  <a:cubicBezTo>
                    <a:pt x="17089" y="9267"/>
                    <a:pt x="20979" y="10319"/>
                    <a:pt x="23917" y="11411"/>
                  </a:cubicBezTo>
                  <a:cubicBezTo>
                    <a:pt x="25265" y="11927"/>
                    <a:pt x="26990" y="12271"/>
                    <a:pt x="28709" y="12271"/>
                  </a:cubicBezTo>
                  <a:cubicBezTo>
                    <a:pt x="30097" y="12271"/>
                    <a:pt x="31480" y="12047"/>
                    <a:pt x="32657" y="11511"/>
                  </a:cubicBezTo>
                  <a:cubicBezTo>
                    <a:pt x="34125" y="10844"/>
                    <a:pt x="35125" y="9743"/>
                    <a:pt x="35626" y="8308"/>
                  </a:cubicBezTo>
                  <a:cubicBezTo>
                    <a:pt x="36793" y="5006"/>
                    <a:pt x="33024" y="2571"/>
                    <a:pt x="31356" y="1670"/>
                  </a:cubicBezTo>
                  <a:cubicBezTo>
                    <a:pt x="29332" y="557"/>
                    <a:pt x="27250" y="0"/>
                    <a:pt x="2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3761950" y="2354100"/>
              <a:ext cx="183575" cy="188050"/>
            </a:xfrm>
            <a:custGeom>
              <a:avLst/>
              <a:gdLst/>
              <a:ahLst/>
              <a:cxnLst/>
              <a:rect l="l" t="t" r="r" b="b"/>
              <a:pathLst>
                <a:path w="7343" h="7522" extrusionOk="0">
                  <a:moveTo>
                    <a:pt x="3635" y="1"/>
                  </a:moveTo>
                  <a:cubicBezTo>
                    <a:pt x="3149" y="1"/>
                    <a:pt x="2653" y="263"/>
                    <a:pt x="2172" y="922"/>
                  </a:cubicBezTo>
                  <a:cubicBezTo>
                    <a:pt x="1" y="3857"/>
                    <a:pt x="3407" y="7521"/>
                    <a:pt x="6508" y="7521"/>
                  </a:cubicBezTo>
                  <a:cubicBezTo>
                    <a:pt x="6790" y="7521"/>
                    <a:pt x="7069" y="7491"/>
                    <a:pt x="7342" y="7427"/>
                  </a:cubicBezTo>
                  <a:lnTo>
                    <a:pt x="7209" y="3891"/>
                  </a:lnTo>
                  <a:cubicBezTo>
                    <a:pt x="7209" y="3891"/>
                    <a:pt x="5505" y="1"/>
                    <a:pt x="3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3787050" y="2348575"/>
              <a:ext cx="163475" cy="198725"/>
            </a:xfrm>
            <a:custGeom>
              <a:avLst/>
              <a:gdLst/>
              <a:ahLst/>
              <a:cxnLst/>
              <a:rect l="l" t="t" r="r" b="b"/>
              <a:pathLst>
                <a:path w="6539" h="7949" extrusionOk="0">
                  <a:moveTo>
                    <a:pt x="2669" y="1"/>
                  </a:moveTo>
                  <a:cubicBezTo>
                    <a:pt x="2063" y="1"/>
                    <a:pt x="1490" y="337"/>
                    <a:pt x="1001" y="1010"/>
                  </a:cubicBezTo>
                  <a:cubicBezTo>
                    <a:pt x="0" y="2311"/>
                    <a:pt x="34" y="3945"/>
                    <a:pt x="1001" y="5413"/>
                  </a:cubicBezTo>
                  <a:cubicBezTo>
                    <a:pt x="2002" y="6947"/>
                    <a:pt x="3836" y="7948"/>
                    <a:pt x="5471" y="7948"/>
                  </a:cubicBezTo>
                  <a:cubicBezTo>
                    <a:pt x="5738" y="7948"/>
                    <a:pt x="6038" y="7915"/>
                    <a:pt x="6338" y="7848"/>
                  </a:cubicBezTo>
                  <a:cubicBezTo>
                    <a:pt x="6438" y="7815"/>
                    <a:pt x="6538" y="7748"/>
                    <a:pt x="6505" y="7615"/>
                  </a:cubicBezTo>
                  <a:cubicBezTo>
                    <a:pt x="6450" y="7504"/>
                    <a:pt x="6394" y="7439"/>
                    <a:pt x="6301" y="7439"/>
                  </a:cubicBezTo>
                  <a:cubicBezTo>
                    <a:pt x="6282" y="7439"/>
                    <a:pt x="6261" y="7442"/>
                    <a:pt x="6238" y="7448"/>
                  </a:cubicBezTo>
                  <a:cubicBezTo>
                    <a:pt x="5990" y="7507"/>
                    <a:pt x="5732" y="7536"/>
                    <a:pt x="5468" y="7536"/>
                  </a:cubicBezTo>
                  <a:cubicBezTo>
                    <a:pt x="3958" y="7536"/>
                    <a:pt x="2272" y="6599"/>
                    <a:pt x="1334" y="5179"/>
                  </a:cubicBezTo>
                  <a:cubicBezTo>
                    <a:pt x="467" y="3845"/>
                    <a:pt x="400" y="2444"/>
                    <a:pt x="1301" y="1277"/>
                  </a:cubicBezTo>
                  <a:cubicBezTo>
                    <a:pt x="1692" y="706"/>
                    <a:pt x="2136" y="433"/>
                    <a:pt x="2586" y="433"/>
                  </a:cubicBezTo>
                  <a:cubicBezTo>
                    <a:pt x="2636" y="433"/>
                    <a:pt x="2686" y="436"/>
                    <a:pt x="2735" y="443"/>
                  </a:cubicBezTo>
                  <a:cubicBezTo>
                    <a:pt x="4403" y="643"/>
                    <a:pt x="6004" y="4145"/>
                    <a:pt x="6004" y="4179"/>
                  </a:cubicBezTo>
                  <a:cubicBezTo>
                    <a:pt x="6055" y="4281"/>
                    <a:pt x="6126" y="4324"/>
                    <a:pt x="6216" y="4324"/>
                  </a:cubicBezTo>
                  <a:cubicBezTo>
                    <a:pt x="6244" y="4324"/>
                    <a:pt x="6273" y="4320"/>
                    <a:pt x="6305" y="4312"/>
                  </a:cubicBezTo>
                  <a:cubicBezTo>
                    <a:pt x="6405" y="4245"/>
                    <a:pt x="6471" y="4145"/>
                    <a:pt x="6405" y="4012"/>
                  </a:cubicBezTo>
                  <a:cubicBezTo>
                    <a:pt x="6371" y="3845"/>
                    <a:pt x="4737" y="243"/>
                    <a:pt x="2836" y="9"/>
                  </a:cubicBezTo>
                  <a:cubicBezTo>
                    <a:pt x="2780" y="4"/>
                    <a:pt x="2725" y="1"/>
                    <a:pt x="2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4607625" y="2431350"/>
              <a:ext cx="90100" cy="127625"/>
            </a:xfrm>
            <a:custGeom>
              <a:avLst/>
              <a:gdLst/>
              <a:ahLst/>
              <a:cxnLst/>
              <a:rect l="l" t="t" r="r" b="b"/>
              <a:pathLst>
                <a:path w="3604" h="5105" extrusionOk="0">
                  <a:moveTo>
                    <a:pt x="3603" y="0"/>
                  </a:moveTo>
                  <a:lnTo>
                    <a:pt x="2703" y="101"/>
                  </a:lnTo>
                  <a:cubicBezTo>
                    <a:pt x="2703" y="101"/>
                    <a:pt x="2600" y="87"/>
                    <a:pt x="2439" y="87"/>
                  </a:cubicBezTo>
                  <a:cubicBezTo>
                    <a:pt x="1933" y="87"/>
                    <a:pt x="854" y="221"/>
                    <a:pt x="601" y="1335"/>
                  </a:cubicBezTo>
                  <a:cubicBezTo>
                    <a:pt x="267" y="2802"/>
                    <a:pt x="1" y="5104"/>
                    <a:pt x="601" y="5104"/>
                  </a:cubicBezTo>
                  <a:cubicBezTo>
                    <a:pt x="1235" y="5104"/>
                    <a:pt x="2369" y="4804"/>
                    <a:pt x="2769" y="3837"/>
                  </a:cubicBezTo>
                  <a:cubicBezTo>
                    <a:pt x="3203" y="2869"/>
                    <a:pt x="3603" y="1"/>
                    <a:pt x="3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4601800" y="2426350"/>
              <a:ext cx="103425" cy="137625"/>
            </a:xfrm>
            <a:custGeom>
              <a:avLst/>
              <a:gdLst/>
              <a:ahLst/>
              <a:cxnLst/>
              <a:rect l="l" t="t" r="r" b="b"/>
              <a:pathLst>
                <a:path w="4137" h="5505" extrusionOk="0">
                  <a:moveTo>
                    <a:pt x="3603" y="367"/>
                  </a:moveTo>
                  <a:lnTo>
                    <a:pt x="3603" y="367"/>
                  </a:lnTo>
                  <a:cubicBezTo>
                    <a:pt x="3469" y="1134"/>
                    <a:pt x="3136" y="3169"/>
                    <a:pt x="2802" y="3903"/>
                  </a:cubicBezTo>
                  <a:cubicBezTo>
                    <a:pt x="2469" y="4737"/>
                    <a:pt x="1434" y="5037"/>
                    <a:pt x="801" y="5037"/>
                  </a:cubicBezTo>
                  <a:cubicBezTo>
                    <a:pt x="601" y="4737"/>
                    <a:pt x="667" y="3236"/>
                    <a:pt x="1068" y="1568"/>
                  </a:cubicBezTo>
                  <a:cubicBezTo>
                    <a:pt x="1268" y="634"/>
                    <a:pt x="2235" y="501"/>
                    <a:pt x="2669" y="501"/>
                  </a:cubicBezTo>
                  <a:cubicBezTo>
                    <a:pt x="2802" y="501"/>
                    <a:pt x="2902" y="501"/>
                    <a:pt x="2869" y="467"/>
                  </a:cubicBezTo>
                  <a:lnTo>
                    <a:pt x="2936" y="467"/>
                  </a:lnTo>
                  <a:lnTo>
                    <a:pt x="3603" y="367"/>
                  </a:lnTo>
                  <a:close/>
                  <a:moveTo>
                    <a:pt x="3903" y="0"/>
                  </a:moveTo>
                  <a:lnTo>
                    <a:pt x="2969" y="67"/>
                  </a:lnTo>
                  <a:cubicBezTo>
                    <a:pt x="2897" y="60"/>
                    <a:pt x="2818" y="56"/>
                    <a:pt x="2734" y="56"/>
                  </a:cubicBezTo>
                  <a:cubicBezTo>
                    <a:pt x="2028" y="56"/>
                    <a:pt x="935" y="340"/>
                    <a:pt x="667" y="1501"/>
                  </a:cubicBezTo>
                  <a:cubicBezTo>
                    <a:pt x="567" y="2035"/>
                    <a:pt x="0" y="4704"/>
                    <a:pt x="500" y="5337"/>
                  </a:cubicBezTo>
                  <a:cubicBezTo>
                    <a:pt x="601" y="5471"/>
                    <a:pt x="734" y="5504"/>
                    <a:pt x="834" y="5504"/>
                  </a:cubicBezTo>
                  <a:cubicBezTo>
                    <a:pt x="1468" y="5504"/>
                    <a:pt x="2735" y="5237"/>
                    <a:pt x="3269" y="4170"/>
                  </a:cubicBezTo>
                  <a:cubicBezTo>
                    <a:pt x="3669" y="3203"/>
                    <a:pt x="4103" y="367"/>
                    <a:pt x="4103" y="234"/>
                  </a:cubicBezTo>
                  <a:cubicBezTo>
                    <a:pt x="4136" y="200"/>
                    <a:pt x="4103" y="167"/>
                    <a:pt x="4036" y="67"/>
                  </a:cubicBezTo>
                  <a:cubicBezTo>
                    <a:pt x="4003" y="0"/>
                    <a:pt x="3936" y="0"/>
                    <a:pt x="3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4657675" y="2418925"/>
              <a:ext cx="87575" cy="121900"/>
            </a:xfrm>
            <a:custGeom>
              <a:avLst/>
              <a:gdLst/>
              <a:ahLst/>
              <a:cxnLst/>
              <a:rect l="l" t="t" r="r" b="b"/>
              <a:pathLst>
                <a:path w="3503" h="4876" extrusionOk="0">
                  <a:moveTo>
                    <a:pt x="2322" y="0"/>
                  </a:moveTo>
                  <a:cubicBezTo>
                    <a:pt x="1629" y="0"/>
                    <a:pt x="859" y="121"/>
                    <a:pt x="701" y="631"/>
                  </a:cubicBezTo>
                  <a:cubicBezTo>
                    <a:pt x="400" y="1598"/>
                    <a:pt x="0" y="4801"/>
                    <a:pt x="267" y="4867"/>
                  </a:cubicBezTo>
                  <a:cubicBezTo>
                    <a:pt x="285" y="4873"/>
                    <a:pt x="308" y="4876"/>
                    <a:pt x="335" y="4876"/>
                  </a:cubicBezTo>
                  <a:cubicBezTo>
                    <a:pt x="780" y="4876"/>
                    <a:pt x="2435" y="4167"/>
                    <a:pt x="2435" y="4167"/>
                  </a:cubicBezTo>
                  <a:lnTo>
                    <a:pt x="3503" y="97"/>
                  </a:lnTo>
                  <a:cubicBezTo>
                    <a:pt x="3503" y="97"/>
                    <a:pt x="2943" y="0"/>
                    <a:pt x="2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4651825" y="2413325"/>
              <a:ext cx="99275" cy="133125"/>
            </a:xfrm>
            <a:custGeom>
              <a:avLst/>
              <a:gdLst/>
              <a:ahLst/>
              <a:cxnLst/>
              <a:rect l="l" t="t" r="r" b="b"/>
              <a:pathLst>
                <a:path w="3971" h="5325" extrusionOk="0">
                  <a:moveTo>
                    <a:pt x="2569" y="421"/>
                  </a:moveTo>
                  <a:cubicBezTo>
                    <a:pt x="2903" y="421"/>
                    <a:pt x="3169" y="421"/>
                    <a:pt x="3436" y="521"/>
                  </a:cubicBezTo>
                  <a:lnTo>
                    <a:pt x="2469" y="4224"/>
                  </a:lnTo>
                  <a:cubicBezTo>
                    <a:pt x="1735" y="4558"/>
                    <a:pt x="901" y="4858"/>
                    <a:pt x="601" y="4891"/>
                  </a:cubicBezTo>
                  <a:cubicBezTo>
                    <a:pt x="501" y="4357"/>
                    <a:pt x="801" y="1789"/>
                    <a:pt x="1101" y="888"/>
                  </a:cubicBezTo>
                  <a:cubicBezTo>
                    <a:pt x="1235" y="555"/>
                    <a:pt x="1902" y="421"/>
                    <a:pt x="2569" y="421"/>
                  </a:cubicBezTo>
                  <a:close/>
                  <a:moveTo>
                    <a:pt x="2614" y="0"/>
                  </a:moveTo>
                  <a:cubicBezTo>
                    <a:pt x="1844" y="0"/>
                    <a:pt x="961" y="138"/>
                    <a:pt x="768" y="755"/>
                  </a:cubicBezTo>
                  <a:cubicBezTo>
                    <a:pt x="501" y="1555"/>
                    <a:pt x="1" y="4658"/>
                    <a:pt x="301" y="5158"/>
                  </a:cubicBezTo>
                  <a:cubicBezTo>
                    <a:pt x="334" y="5258"/>
                    <a:pt x="434" y="5325"/>
                    <a:pt x="468" y="5325"/>
                  </a:cubicBezTo>
                  <a:lnTo>
                    <a:pt x="568" y="5325"/>
                  </a:lnTo>
                  <a:cubicBezTo>
                    <a:pt x="968" y="5325"/>
                    <a:pt x="2102" y="4858"/>
                    <a:pt x="2803" y="4524"/>
                  </a:cubicBezTo>
                  <a:cubicBezTo>
                    <a:pt x="2903" y="4524"/>
                    <a:pt x="2936" y="4424"/>
                    <a:pt x="2936" y="4391"/>
                  </a:cubicBezTo>
                  <a:lnTo>
                    <a:pt x="3970" y="355"/>
                  </a:lnTo>
                  <a:cubicBezTo>
                    <a:pt x="3970" y="321"/>
                    <a:pt x="3937" y="221"/>
                    <a:pt x="3937" y="188"/>
                  </a:cubicBezTo>
                  <a:cubicBezTo>
                    <a:pt x="3937" y="154"/>
                    <a:pt x="3837" y="88"/>
                    <a:pt x="3803" y="88"/>
                  </a:cubicBezTo>
                  <a:cubicBezTo>
                    <a:pt x="3677" y="74"/>
                    <a:pt x="3175" y="0"/>
                    <a:pt x="26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4718550" y="2396450"/>
              <a:ext cx="150125" cy="127800"/>
            </a:xfrm>
            <a:custGeom>
              <a:avLst/>
              <a:gdLst/>
              <a:ahLst/>
              <a:cxnLst/>
              <a:rect l="l" t="t" r="r" b="b"/>
              <a:pathLst>
                <a:path w="6005" h="5112" extrusionOk="0">
                  <a:moveTo>
                    <a:pt x="1414" y="1"/>
                  </a:moveTo>
                  <a:cubicBezTo>
                    <a:pt x="1137" y="1"/>
                    <a:pt x="907" y="76"/>
                    <a:pt x="767" y="262"/>
                  </a:cubicBezTo>
                  <a:cubicBezTo>
                    <a:pt x="67" y="1230"/>
                    <a:pt x="0" y="5066"/>
                    <a:pt x="0" y="5066"/>
                  </a:cubicBezTo>
                  <a:cubicBezTo>
                    <a:pt x="131" y="5097"/>
                    <a:pt x="260" y="5111"/>
                    <a:pt x="386" y="5111"/>
                  </a:cubicBezTo>
                  <a:cubicBezTo>
                    <a:pt x="805" y="5111"/>
                    <a:pt x="1186" y="4948"/>
                    <a:pt x="1468" y="4665"/>
                  </a:cubicBezTo>
                  <a:cubicBezTo>
                    <a:pt x="2002" y="4032"/>
                    <a:pt x="2602" y="3198"/>
                    <a:pt x="2602" y="3198"/>
                  </a:cubicBezTo>
                  <a:cubicBezTo>
                    <a:pt x="2602" y="3198"/>
                    <a:pt x="4311" y="3611"/>
                    <a:pt x="4848" y="3611"/>
                  </a:cubicBezTo>
                  <a:cubicBezTo>
                    <a:pt x="4901" y="3611"/>
                    <a:pt x="4943" y="3607"/>
                    <a:pt x="4970" y="3598"/>
                  </a:cubicBezTo>
                  <a:cubicBezTo>
                    <a:pt x="5271" y="3531"/>
                    <a:pt x="6004" y="3598"/>
                    <a:pt x="5804" y="2564"/>
                  </a:cubicBezTo>
                  <a:cubicBezTo>
                    <a:pt x="5604" y="1530"/>
                    <a:pt x="4403" y="1196"/>
                    <a:pt x="4403" y="1196"/>
                  </a:cubicBezTo>
                  <a:cubicBezTo>
                    <a:pt x="4403" y="1196"/>
                    <a:pt x="2525" y="1"/>
                    <a:pt x="1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4714375" y="2390350"/>
              <a:ext cx="158475" cy="137750"/>
            </a:xfrm>
            <a:custGeom>
              <a:avLst/>
              <a:gdLst/>
              <a:ahLst/>
              <a:cxnLst/>
              <a:rect l="l" t="t" r="r" b="b"/>
              <a:pathLst>
                <a:path w="6339" h="5510" extrusionOk="0">
                  <a:moveTo>
                    <a:pt x="1560" y="421"/>
                  </a:moveTo>
                  <a:cubicBezTo>
                    <a:pt x="2319" y="421"/>
                    <a:pt x="3705" y="1137"/>
                    <a:pt x="4437" y="1607"/>
                  </a:cubicBezTo>
                  <a:cubicBezTo>
                    <a:pt x="4437" y="1640"/>
                    <a:pt x="4437" y="1640"/>
                    <a:pt x="4470" y="1640"/>
                  </a:cubicBezTo>
                  <a:cubicBezTo>
                    <a:pt x="4470" y="1640"/>
                    <a:pt x="5604" y="1974"/>
                    <a:pt x="5771" y="2841"/>
                  </a:cubicBezTo>
                  <a:cubicBezTo>
                    <a:pt x="5804" y="3142"/>
                    <a:pt x="5804" y="3308"/>
                    <a:pt x="5738" y="3442"/>
                  </a:cubicBezTo>
                  <a:cubicBezTo>
                    <a:pt x="5638" y="3575"/>
                    <a:pt x="5471" y="3575"/>
                    <a:pt x="5304" y="3609"/>
                  </a:cubicBezTo>
                  <a:cubicBezTo>
                    <a:pt x="5237" y="3609"/>
                    <a:pt x="5137" y="3642"/>
                    <a:pt x="5104" y="3642"/>
                  </a:cubicBezTo>
                  <a:cubicBezTo>
                    <a:pt x="5089" y="3644"/>
                    <a:pt x="5069" y="3646"/>
                    <a:pt x="5045" y="3646"/>
                  </a:cubicBezTo>
                  <a:cubicBezTo>
                    <a:pt x="4737" y="3646"/>
                    <a:pt x="3698" y="3458"/>
                    <a:pt x="2802" y="3242"/>
                  </a:cubicBezTo>
                  <a:cubicBezTo>
                    <a:pt x="2736" y="3242"/>
                    <a:pt x="2636" y="3242"/>
                    <a:pt x="2602" y="3308"/>
                  </a:cubicBezTo>
                  <a:cubicBezTo>
                    <a:pt x="2602" y="3308"/>
                    <a:pt x="1968" y="4142"/>
                    <a:pt x="1468" y="4743"/>
                  </a:cubicBezTo>
                  <a:cubicBezTo>
                    <a:pt x="1198" y="4983"/>
                    <a:pt x="874" y="5115"/>
                    <a:pt x="521" y="5115"/>
                  </a:cubicBezTo>
                  <a:cubicBezTo>
                    <a:pt x="481" y="5115"/>
                    <a:pt x="441" y="5113"/>
                    <a:pt x="401" y="5110"/>
                  </a:cubicBezTo>
                  <a:cubicBezTo>
                    <a:pt x="434" y="3942"/>
                    <a:pt x="567" y="1307"/>
                    <a:pt x="1101" y="606"/>
                  </a:cubicBezTo>
                  <a:cubicBezTo>
                    <a:pt x="1188" y="476"/>
                    <a:pt x="1350" y="421"/>
                    <a:pt x="1560" y="421"/>
                  </a:cubicBezTo>
                  <a:close/>
                  <a:moveTo>
                    <a:pt x="1625" y="0"/>
                  </a:moveTo>
                  <a:cubicBezTo>
                    <a:pt x="1282" y="0"/>
                    <a:pt x="990" y="96"/>
                    <a:pt x="801" y="340"/>
                  </a:cubicBezTo>
                  <a:cubicBezTo>
                    <a:pt x="67" y="1307"/>
                    <a:pt x="0" y="4843"/>
                    <a:pt x="0" y="5276"/>
                  </a:cubicBezTo>
                  <a:cubicBezTo>
                    <a:pt x="0" y="5343"/>
                    <a:pt x="100" y="5443"/>
                    <a:pt x="167" y="5477"/>
                  </a:cubicBezTo>
                  <a:cubicBezTo>
                    <a:pt x="301" y="5510"/>
                    <a:pt x="434" y="5510"/>
                    <a:pt x="567" y="5510"/>
                  </a:cubicBezTo>
                  <a:cubicBezTo>
                    <a:pt x="1001" y="5510"/>
                    <a:pt x="1468" y="5343"/>
                    <a:pt x="1835" y="4976"/>
                  </a:cubicBezTo>
                  <a:cubicBezTo>
                    <a:pt x="2269" y="4509"/>
                    <a:pt x="2736" y="3875"/>
                    <a:pt x="2936" y="3642"/>
                  </a:cubicBezTo>
                  <a:cubicBezTo>
                    <a:pt x="3540" y="3786"/>
                    <a:pt x="4640" y="4029"/>
                    <a:pt x="5124" y="4029"/>
                  </a:cubicBezTo>
                  <a:cubicBezTo>
                    <a:pt x="5201" y="4029"/>
                    <a:pt x="5263" y="4023"/>
                    <a:pt x="5304" y="4009"/>
                  </a:cubicBezTo>
                  <a:cubicBezTo>
                    <a:pt x="5337" y="3975"/>
                    <a:pt x="5438" y="3975"/>
                    <a:pt x="5471" y="3975"/>
                  </a:cubicBezTo>
                  <a:cubicBezTo>
                    <a:pt x="5671" y="3942"/>
                    <a:pt x="6005" y="3842"/>
                    <a:pt x="6171" y="3609"/>
                  </a:cubicBezTo>
                  <a:cubicBezTo>
                    <a:pt x="6305" y="3375"/>
                    <a:pt x="6338" y="3108"/>
                    <a:pt x="6271" y="2708"/>
                  </a:cubicBezTo>
                  <a:cubicBezTo>
                    <a:pt x="6071" y="1674"/>
                    <a:pt x="4904" y="1307"/>
                    <a:pt x="4670" y="1207"/>
                  </a:cubicBezTo>
                  <a:cubicBezTo>
                    <a:pt x="4364" y="1003"/>
                    <a:pt x="2734" y="0"/>
                    <a:pt x="16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4783575" y="2340200"/>
              <a:ext cx="143475" cy="153725"/>
            </a:xfrm>
            <a:custGeom>
              <a:avLst/>
              <a:gdLst/>
              <a:ahLst/>
              <a:cxnLst/>
              <a:rect l="l" t="t" r="r" b="b"/>
              <a:pathLst>
                <a:path w="5739" h="6149" extrusionOk="0">
                  <a:moveTo>
                    <a:pt x="1219" y="1"/>
                  </a:moveTo>
                  <a:cubicBezTo>
                    <a:pt x="968" y="1"/>
                    <a:pt x="754" y="246"/>
                    <a:pt x="535" y="644"/>
                  </a:cubicBezTo>
                  <a:cubicBezTo>
                    <a:pt x="1" y="1612"/>
                    <a:pt x="635" y="2512"/>
                    <a:pt x="1035" y="3346"/>
                  </a:cubicBezTo>
                  <a:cubicBezTo>
                    <a:pt x="1469" y="4180"/>
                    <a:pt x="3203" y="6148"/>
                    <a:pt x="3203" y="6148"/>
                  </a:cubicBezTo>
                  <a:lnTo>
                    <a:pt x="5738" y="5314"/>
                  </a:lnTo>
                  <a:cubicBezTo>
                    <a:pt x="4471" y="4414"/>
                    <a:pt x="3370" y="3179"/>
                    <a:pt x="2636" y="1778"/>
                  </a:cubicBezTo>
                  <a:cubicBezTo>
                    <a:pt x="2008" y="503"/>
                    <a:pt x="1576" y="1"/>
                    <a:pt x="1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4779425" y="2335450"/>
              <a:ext cx="151800" cy="163475"/>
            </a:xfrm>
            <a:custGeom>
              <a:avLst/>
              <a:gdLst/>
              <a:ahLst/>
              <a:cxnLst/>
              <a:rect l="l" t="t" r="r" b="b"/>
              <a:pathLst>
                <a:path w="6072" h="6539" extrusionOk="0">
                  <a:moveTo>
                    <a:pt x="1368" y="434"/>
                  </a:moveTo>
                  <a:cubicBezTo>
                    <a:pt x="1568" y="434"/>
                    <a:pt x="1968" y="701"/>
                    <a:pt x="2635" y="2102"/>
                  </a:cubicBezTo>
                  <a:cubicBezTo>
                    <a:pt x="3303" y="3436"/>
                    <a:pt x="4303" y="4604"/>
                    <a:pt x="5471" y="5471"/>
                  </a:cubicBezTo>
                  <a:lnTo>
                    <a:pt x="3469" y="6138"/>
                  </a:lnTo>
                  <a:cubicBezTo>
                    <a:pt x="3136" y="5704"/>
                    <a:pt x="1735" y="4170"/>
                    <a:pt x="1401" y="3470"/>
                  </a:cubicBezTo>
                  <a:cubicBezTo>
                    <a:pt x="1368" y="3369"/>
                    <a:pt x="1301" y="3269"/>
                    <a:pt x="1234" y="3169"/>
                  </a:cubicBezTo>
                  <a:cubicBezTo>
                    <a:pt x="867" y="2435"/>
                    <a:pt x="467" y="1702"/>
                    <a:pt x="867" y="968"/>
                  </a:cubicBezTo>
                  <a:cubicBezTo>
                    <a:pt x="1068" y="601"/>
                    <a:pt x="1234" y="434"/>
                    <a:pt x="1368" y="434"/>
                  </a:cubicBezTo>
                  <a:close/>
                  <a:moveTo>
                    <a:pt x="1368" y="0"/>
                  </a:moveTo>
                  <a:cubicBezTo>
                    <a:pt x="968" y="0"/>
                    <a:pt x="701" y="434"/>
                    <a:pt x="501" y="768"/>
                  </a:cubicBezTo>
                  <a:cubicBezTo>
                    <a:pt x="0" y="1668"/>
                    <a:pt x="467" y="2536"/>
                    <a:pt x="867" y="3336"/>
                  </a:cubicBezTo>
                  <a:cubicBezTo>
                    <a:pt x="968" y="3436"/>
                    <a:pt x="1001" y="3536"/>
                    <a:pt x="1034" y="3636"/>
                  </a:cubicBezTo>
                  <a:cubicBezTo>
                    <a:pt x="1468" y="4470"/>
                    <a:pt x="3169" y="6372"/>
                    <a:pt x="3236" y="6472"/>
                  </a:cubicBezTo>
                  <a:cubicBezTo>
                    <a:pt x="3303" y="6505"/>
                    <a:pt x="3369" y="6538"/>
                    <a:pt x="3403" y="6538"/>
                  </a:cubicBezTo>
                  <a:lnTo>
                    <a:pt x="3469" y="6538"/>
                  </a:lnTo>
                  <a:lnTo>
                    <a:pt x="5971" y="5704"/>
                  </a:lnTo>
                  <a:cubicBezTo>
                    <a:pt x="6004" y="5671"/>
                    <a:pt x="6071" y="5638"/>
                    <a:pt x="6071" y="5538"/>
                  </a:cubicBezTo>
                  <a:cubicBezTo>
                    <a:pt x="6071" y="5471"/>
                    <a:pt x="6071" y="5371"/>
                    <a:pt x="6004" y="5338"/>
                  </a:cubicBezTo>
                  <a:cubicBezTo>
                    <a:pt x="4704" y="4470"/>
                    <a:pt x="3669" y="3269"/>
                    <a:pt x="2969" y="1868"/>
                  </a:cubicBezTo>
                  <a:cubicBezTo>
                    <a:pt x="2335" y="601"/>
                    <a:pt x="1835" y="0"/>
                    <a:pt x="1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4422500" y="2835800"/>
              <a:ext cx="138450" cy="368350"/>
            </a:xfrm>
            <a:custGeom>
              <a:avLst/>
              <a:gdLst/>
              <a:ahLst/>
              <a:cxnLst/>
              <a:rect l="l" t="t" r="r" b="b"/>
              <a:pathLst>
                <a:path w="5538" h="14734" extrusionOk="0">
                  <a:moveTo>
                    <a:pt x="1501" y="1"/>
                  </a:moveTo>
                  <a:cubicBezTo>
                    <a:pt x="1501" y="1"/>
                    <a:pt x="0" y="12843"/>
                    <a:pt x="267" y="13544"/>
                  </a:cubicBezTo>
                  <a:cubicBezTo>
                    <a:pt x="455" y="14107"/>
                    <a:pt x="2128" y="14734"/>
                    <a:pt x="3073" y="14734"/>
                  </a:cubicBezTo>
                  <a:cubicBezTo>
                    <a:pt x="3304" y="14734"/>
                    <a:pt x="3491" y="14696"/>
                    <a:pt x="3603" y="14611"/>
                  </a:cubicBezTo>
                  <a:cubicBezTo>
                    <a:pt x="4137" y="14144"/>
                    <a:pt x="3836" y="13210"/>
                    <a:pt x="3603" y="12643"/>
                  </a:cubicBezTo>
                  <a:cubicBezTo>
                    <a:pt x="3336" y="12043"/>
                    <a:pt x="5538" y="1302"/>
                    <a:pt x="5538" y="1302"/>
                  </a:cubicBezTo>
                  <a:lnTo>
                    <a:pt x="1501" y="1"/>
                  </a:ln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4416650" y="2830800"/>
              <a:ext cx="148475" cy="379475"/>
            </a:xfrm>
            <a:custGeom>
              <a:avLst/>
              <a:gdLst/>
              <a:ahLst/>
              <a:cxnLst/>
              <a:rect l="l" t="t" r="r" b="b"/>
              <a:pathLst>
                <a:path w="5939" h="15179" extrusionOk="0">
                  <a:moveTo>
                    <a:pt x="1902" y="501"/>
                  </a:moveTo>
                  <a:lnTo>
                    <a:pt x="5538" y="1635"/>
                  </a:lnTo>
                  <a:cubicBezTo>
                    <a:pt x="5004" y="4370"/>
                    <a:pt x="3370" y="12343"/>
                    <a:pt x="3637" y="12910"/>
                  </a:cubicBezTo>
                  <a:cubicBezTo>
                    <a:pt x="3904" y="13577"/>
                    <a:pt x="4137" y="14311"/>
                    <a:pt x="3703" y="14644"/>
                  </a:cubicBezTo>
                  <a:cubicBezTo>
                    <a:pt x="3624" y="14692"/>
                    <a:pt x="3453" y="14732"/>
                    <a:pt x="3210" y="14732"/>
                  </a:cubicBezTo>
                  <a:cubicBezTo>
                    <a:pt x="2943" y="14732"/>
                    <a:pt x="2588" y="14684"/>
                    <a:pt x="2169" y="14544"/>
                  </a:cubicBezTo>
                  <a:cubicBezTo>
                    <a:pt x="1335" y="14311"/>
                    <a:pt x="735" y="13911"/>
                    <a:pt x="668" y="13710"/>
                  </a:cubicBezTo>
                  <a:cubicBezTo>
                    <a:pt x="501" y="13177"/>
                    <a:pt x="1335" y="5638"/>
                    <a:pt x="1902" y="501"/>
                  </a:cubicBezTo>
                  <a:close/>
                  <a:moveTo>
                    <a:pt x="1735" y="1"/>
                  </a:moveTo>
                  <a:cubicBezTo>
                    <a:pt x="1702" y="1"/>
                    <a:pt x="1635" y="1"/>
                    <a:pt x="1569" y="34"/>
                  </a:cubicBezTo>
                  <a:cubicBezTo>
                    <a:pt x="1535" y="67"/>
                    <a:pt x="1502" y="167"/>
                    <a:pt x="1502" y="201"/>
                  </a:cubicBezTo>
                  <a:cubicBezTo>
                    <a:pt x="1235" y="2336"/>
                    <a:pt x="1" y="13143"/>
                    <a:pt x="234" y="13844"/>
                  </a:cubicBezTo>
                  <a:cubicBezTo>
                    <a:pt x="401" y="14344"/>
                    <a:pt x="1302" y="14744"/>
                    <a:pt x="2036" y="14978"/>
                  </a:cubicBezTo>
                  <a:cubicBezTo>
                    <a:pt x="2302" y="15045"/>
                    <a:pt x="2803" y="15178"/>
                    <a:pt x="3236" y="15178"/>
                  </a:cubicBezTo>
                  <a:cubicBezTo>
                    <a:pt x="3537" y="15178"/>
                    <a:pt x="3804" y="15078"/>
                    <a:pt x="3870" y="15011"/>
                  </a:cubicBezTo>
                  <a:cubicBezTo>
                    <a:pt x="4637" y="14411"/>
                    <a:pt x="4170" y="13310"/>
                    <a:pt x="3970" y="12810"/>
                  </a:cubicBezTo>
                  <a:cubicBezTo>
                    <a:pt x="3837" y="12243"/>
                    <a:pt x="5071" y="5571"/>
                    <a:pt x="5905" y="1535"/>
                  </a:cubicBezTo>
                  <a:cubicBezTo>
                    <a:pt x="5938" y="1402"/>
                    <a:pt x="5872" y="1335"/>
                    <a:pt x="5772" y="1302"/>
                  </a:cubicBezTo>
                  <a:lnTo>
                    <a:pt x="17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3192450" y="2854200"/>
              <a:ext cx="1450225" cy="1109950"/>
            </a:xfrm>
            <a:custGeom>
              <a:avLst/>
              <a:gdLst/>
              <a:ahLst/>
              <a:cxnLst/>
              <a:rect l="l" t="t" r="r" b="b"/>
              <a:pathLst>
                <a:path w="58009" h="44398" extrusionOk="0">
                  <a:moveTo>
                    <a:pt x="50881" y="1"/>
                  </a:moveTo>
                  <a:cubicBezTo>
                    <a:pt x="50493" y="1"/>
                    <a:pt x="50167" y="41"/>
                    <a:pt x="49936" y="132"/>
                  </a:cubicBezTo>
                  <a:cubicBezTo>
                    <a:pt x="48468" y="732"/>
                    <a:pt x="46100" y="6737"/>
                    <a:pt x="41997" y="12041"/>
                  </a:cubicBezTo>
                  <a:cubicBezTo>
                    <a:pt x="37928" y="17311"/>
                    <a:pt x="20415" y="27552"/>
                    <a:pt x="20415" y="27552"/>
                  </a:cubicBezTo>
                  <a:lnTo>
                    <a:pt x="12776" y="3735"/>
                  </a:lnTo>
                  <a:lnTo>
                    <a:pt x="1" y="17978"/>
                  </a:lnTo>
                  <a:cubicBezTo>
                    <a:pt x="2765" y="23174"/>
                    <a:pt x="15605" y="44397"/>
                    <a:pt x="17803" y="44397"/>
                  </a:cubicBezTo>
                  <a:cubicBezTo>
                    <a:pt x="17806" y="44397"/>
                    <a:pt x="17810" y="44397"/>
                    <a:pt x="17813" y="44397"/>
                  </a:cubicBezTo>
                  <a:cubicBezTo>
                    <a:pt x="19981" y="44297"/>
                    <a:pt x="33891" y="31588"/>
                    <a:pt x="38328" y="26084"/>
                  </a:cubicBezTo>
                  <a:cubicBezTo>
                    <a:pt x="42764" y="20580"/>
                    <a:pt x="47468" y="11273"/>
                    <a:pt x="48168" y="11140"/>
                  </a:cubicBezTo>
                  <a:cubicBezTo>
                    <a:pt x="49336" y="11006"/>
                    <a:pt x="50470" y="10806"/>
                    <a:pt x="51604" y="10539"/>
                  </a:cubicBezTo>
                  <a:cubicBezTo>
                    <a:pt x="52271" y="10406"/>
                    <a:pt x="52872" y="10206"/>
                    <a:pt x="53472" y="9939"/>
                  </a:cubicBezTo>
                  <a:cubicBezTo>
                    <a:pt x="53772" y="9806"/>
                    <a:pt x="53872" y="9605"/>
                    <a:pt x="54173" y="9205"/>
                  </a:cubicBezTo>
                  <a:cubicBezTo>
                    <a:pt x="54373" y="8805"/>
                    <a:pt x="54539" y="8405"/>
                    <a:pt x="54640" y="7938"/>
                  </a:cubicBezTo>
                  <a:cubicBezTo>
                    <a:pt x="54667" y="7771"/>
                    <a:pt x="54672" y="7743"/>
                    <a:pt x="54697" y="7743"/>
                  </a:cubicBezTo>
                  <a:cubicBezTo>
                    <a:pt x="54709" y="7743"/>
                    <a:pt x="54727" y="7751"/>
                    <a:pt x="54756" y="7751"/>
                  </a:cubicBezTo>
                  <a:cubicBezTo>
                    <a:pt x="54807" y="7751"/>
                    <a:pt x="54891" y="7728"/>
                    <a:pt x="55040" y="7604"/>
                  </a:cubicBezTo>
                  <a:cubicBezTo>
                    <a:pt x="55473" y="7270"/>
                    <a:pt x="55507" y="5402"/>
                    <a:pt x="55507" y="5402"/>
                  </a:cubicBezTo>
                  <a:cubicBezTo>
                    <a:pt x="55507" y="5402"/>
                    <a:pt x="56007" y="5236"/>
                    <a:pt x="56941" y="4402"/>
                  </a:cubicBezTo>
                  <a:cubicBezTo>
                    <a:pt x="57842" y="3568"/>
                    <a:pt x="58009" y="2634"/>
                    <a:pt x="57275" y="1800"/>
                  </a:cubicBezTo>
                  <a:cubicBezTo>
                    <a:pt x="56631" y="1100"/>
                    <a:pt x="52909" y="1"/>
                    <a:pt x="50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3187450" y="2846950"/>
              <a:ext cx="1463575" cy="1121350"/>
            </a:xfrm>
            <a:custGeom>
              <a:avLst/>
              <a:gdLst/>
              <a:ahLst/>
              <a:cxnLst/>
              <a:rect l="l" t="t" r="r" b="b"/>
              <a:pathLst>
                <a:path w="58543" h="44854" extrusionOk="0">
                  <a:moveTo>
                    <a:pt x="51284" y="1"/>
                  </a:moveTo>
                  <a:cubicBezTo>
                    <a:pt x="50847" y="1"/>
                    <a:pt x="50474" y="48"/>
                    <a:pt x="50203" y="155"/>
                  </a:cubicBezTo>
                  <a:cubicBezTo>
                    <a:pt x="49369" y="422"/>
                    <a:pt x="48435" y="2057"/>
                    <a:pt x="47034" y="4525"/>
                  </a:cubicBezTo>
                  <a:cubicBezTo>
                    <a:pt x="45733" y="6760"/>
                    <a:pt x="44165" y="9529"/>
                    <a:pt x="42164" y="12097"/>
                  </a:cubicBezTo>
                  <a:cubicBezTo>
                    <a:pt x="38361" y="17034"/>
                    <a:pt x="22850" y="26240"/>
                    <a:pt x="20815" y="27441"/>
                  </a:cubicBezTo>
                  <a:lnTo>
                    <a:pt x="13243" y="3891"/>
                  </a:lnTo>
                  <a:cubicBezTo>
                    <a:pt x="13214" y="3834"/>
                    <a:pt x="13161" y="3751"/>
                    <a:pt x="13061" y="3751"/>
                  </a:cubicBezTo>
                  <a:cubicBezTo>
                    <a:pt x="13045" y="3751"/>
                    <a:pt x="13028" y="3753"/>
                    <a:pt x="13010" y="3758"/>
                  </a:cubicBezTo>
                  <a:cubicBezTo>
                    <a:pt x="12910" y="3824"/>
                    <a:pt x="12843" y="3891"/>
                    <a:pt x="12876" y="4025"/>
                  </a:cubicBezTo>
                  <a:lnTo>
                    <a:pt x="20515" y="27842"/>
                  </a:lnTo>
                  <a:cubicBezTo>
                    <a:pt x="20515" y="27875"/>
                    <a:pt x="20615" y="27908"/>
                    <a:pt x="20648" y="27942"/>
                  </a:cubicBezTo>
                  <a:cubicBezTo>
                    <a:pt x="20665" y="27975"/>
                    <a:pt x="20699" y="27992"/>
                    <a:pt x="20732" y="27992"/>
                  </a:cubicBezTo>
                  <a:cubicBezTo>
                    <a:pt x="20765" y="27992"/>
                    <a:pt x="20799" y="27975"/>
                    <a:pt x="20815" y="27942"/>
                  </a:cubicBezTo>
                  <a:cubicBezTo>
                    <a:pt x="21516" y="27541"/>
                    <a:pt x="38394" y="17701"/>
                    <a:pt x="42497" y="12397"/>
                  </a:cubicBezTo>
                  <a:cubicBezTo>
                    <a:pt x="44499" y="9762"/>
                    <a:pt x="46067" y="6993"/>
                    <a:pt x="47368" y="4758"/>
                  </a:cubicBezTo>
                  <a:cubicBezTo>
                    <a:pt x="48635" y="2557"/>
                    <a:pt x="49602" y="822"/>
                    <a:pt x="50303" y="555"/>
                  </a:cubicBezTo>
                  <a:cubicBezTo>
                    <a:pt x="50506" y="481"/>
                    <a:pt x="50790" y="448"/>
                    <a:pt x="51129" y="448"/>
                  </a:cubicBezTo>
                  <a:cubicBezTo>
                    <a:pt x="53070" y="448"/>
                    <a:pt x="56807" y="1537"/>
                    <a:pt x="57375" y="2190"/>
                  </a:cubicBezTo>
                  <a:cubicBezTo>
                    <a:pt x="58008" y="2924"/>
                    <a:pt x="57908" y="3691"/>
                    <a:pt x="57041" y="4525"/>
                  </a:cubicBezTo>
                  <a:cubicBezTo>
                    <a:pt x="56207" y="5326"/>
                    <a:pt x="55707" y="5426"/>
                    <a:pt x="55707" y="5426"/>
                  </a:cubicBezTo>
                  <a:cubicBezTo>
                    <a:pt x="55640" y="5492"/>
                    <a:pt x="55540" y="5559"/>
                    <a:pt x="55540" y="5659"/>
                  </a:cubicBezTo>
                  <a:cubicBezTo>
                    <a:pt x="55540" y="6526"/>
                    <a:pt x="55373" y="7527"/>
                    <a:pt x="55173" y="7694"/>
                  </a:cubicBezTo>
                  <a:cubicBezTo>
                    <a:pt x="55073" y="7761"/>
                    <a:pt x="55040" y="7761"/>
                    <a:pt x="55040" y="7761"/>
                  </a:cubicBezTo>
                  <a:cubicBezTo>
                    <a:pt x="55006" y="7744"/>
                    <a:pt x="54965" y="7736"/>
                    <a:pt x="54927" y="7736"/>
                  </a:cubicBezTo>
                  <a:cubicBezTo>
                    <a:pt x="54890" y="7736"/>
                    <a:pt x="54856" y="7744"/>
                    <a:pt x="54840" y="7761"/>
                  </a:cubicBezTo>
                  <a:cubicBezTo>
                    <a:pt x="54739" y="7827"/>
                    <a:pt x="54706" y="7894"/>
                    <a:pt x="54673" y="8094"/>
                  </a:cubicBezTo>
                  <a:cubicBezTo>
                    <a:pt x="54573" y="8528"/>
                    <a:pt x="54406" y="8928"/>
                    <a:pt x="54206" y="9262"/>
                  </a:cubicBezTo>
                  <a:lnTo>
                    <a:pt x="54072" y="9428"/>
                  </a:lnTo>
                  <a:cubicBezTo>
                    <a:pt x="53872" y="9729"/>
                    <a:pt x="53805" y="9862"/>
                    <a:pt x="53572" y="9929"/>
                  </a:cubicBezTo>
                  <a:cubicBezTo>
                    <a:pt x="53005" y="10196"/>
                    <a:pt x="52371" y="10396"/>
                    <a:pt x="51737" y="10529"/>
                  </a:cubicBezTo>
                  <a:cubicBezTo>
                    <a:pt x="50670" y="10829"/>
                    <a:pt x="49536" y="11030"/>
                    <a:pt x="48368" y="11163"/>
                  </a:cubicBezTo>
                  <a:cubicBezTo>
                    <a:pt x="48035" y="11230"/>
                    <a:pt x="47434" y="12097"/>
                    <a:pt x="45399" y="15533"/>
                  </a:cubicBezTo>
                  <a:cubicBezTo>
                    <a:pt x="43498" y="18702"/>
                    <a:pt x="40896" y="23038"/>
                    <a:pt x="38394" y="26174"/>
                  </a:cubicBezTo>
                  <a:cubicBezTo>
                    <a:pt x="33691" y="32078"/>
                    <a:pt x="19981" y="44353"/>
                    <a:pt x="18013" y="44387"/>
                  </a:cubicBezTo>
                  <a:cubicBezTo>
                    <a:pt x="16045" y="44387"/>
                    <a:pt x="3636" y="24206"/>
                    <a:pt x="434" y="18101"/>
                  </a:cubicBezTo>
                  <a:cubicBezTo>
                    <a:pt x="363" y="18054"/>
                    <a:pt x="276" y="18007"/>
                    <a:pt x="207" y="18007"/>
                  </a:cubicBezTo>
                  <a:cubicBezTo>
                    <a:pt x="179" y="18007"/>
                    <a:pt x="153" y="18015"/>
                    <a:pt x="134" y="18035"/>
                  </a:cubicBezTo>
                  <a:cubicBezTo>
                    <a:pt x="34" y="18101"/>
                    <a:pt x="0" y="18235"/>
                    <a:pt x="34" y="18335"/>
                  </a:cubicBezTo>
                  <a:cubicBezTo>
                    <a:pt x="2169" y="22371"/>
                    <a:pt x="15511" y="44854"/>
                    <a:pt x="18013" y="44854"/>
                  </a:cubicBezTo>
                  <a:cubicBezTo>
                    <a:pt x="20382" y="44754"/>
                    <a:pt x="34625" y="31578"/>
                    <a:pt x="38895" y="26374"/>
                  </a:cubicBezTo>
                  <a:cubicBezTo>
                    <a:pt x="41397" y="23205"/>
                    <a:pt x="43998" y="18835"/>
                    <a:pt x="45900" y="15666"/>
                  </a:cubicBezTo>
                  <a:cubicBezTo>
                    <a:pt x="47167" y="13565"/>
                    <a:pt x="48335" y="11597"/>
                    <a:pt x="48568" y="11497"/>
                  </a:cubicBezTo>
                  <a:cubicBezTo>
                    <a:pt x="49736" y="11363"/>
                    <a:pt x="50870" y="11163"/>
                    <a:pt x="52004" y="10863"/>
                  </a:cubicBezTo>
                  <a:cubicBezTo>
                    <a:pt x="52605" y="10729"/>
                    <a:pt x="53272" y="10529"/>
                    <a:pt x="53872" y="10262"/>
                  </a:cubicBezTo>
                  <a:cubicBezTo>
                    <a:pt x="54172" y="10162"/>
                    <a:pt x="54339" y="9929"/>
                    <a:pt x="54539" y="9595"/>
                  </a:cubicBezTo>
                  <a:lnTo>
                    <a:pt x="54673" y="9428"/>
                  </a:lnTo>
                  <a:cubicBezTo>
                    <a:pt x="54906" y="9028"/>
                    <a:pt x="55073" y="8561"/>
                    <a:pt x="55173" y="8094"/>
                  </a:cubicBezTo>
                  <a:lnTo>
                    <a:pt x="55173" y="8061"/>
                  </a:lnTo>
                  <a:cubicBezTo>
                    <a:pt x="55240" y="8061"/>
                    <a:pt x="55373" y="7994"/>
                    <a:pt x="55507" y="7894"/>
                  </a:cubicBezTo>
                  <a:cubicBezTo>
                    <a:pt x="55907" y="7560"/>
                    <a:pt x="56007" y="6260"/>
                    <a:pt x="56040" y="5692"/>
                  </a:cubicBezTo>
                  <a:cubicBezTo>
                    <a:pt x="56307" y="5592"/>
                    <a:pt x="56741" y="5359"/>
                    <a:pt x="57408" y="4725"/>
                  </a:cubicBezTo>
                  <a:cubicBezTo>
                    <a:pt x="58409" y="3758"/>
                    <a:pt x="58542" y="2724"/>
                    <a:pt x="57742" y="1856"/>
                  </a:cubicBezTo>
                  <a:cubicBezTo>
                    <a:pt x="57104" y="1136"/>
                    <a:pt x="53428" y="1"/>
                    <a:pt x="51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3603575" y="3537975"/>
              <a:ext cx="103425" cy="145125"/>
            </a:xfrm>
            <a:custGeom>
              <a:avLst/>
              <a:gdLst/>
              <a:ahLst/>
              <a:cxnLst/>
              <a:rect l="l" t="t" r="r" b="b"/>
              <a:pathLst>
                <a:path w="4137" h="5805" extrusionOk="0">
                  <a:moveTo>
                    <a:pt x="3903" y="0"/>
                  </a:moveTo>
                  <a:cubicBezTo>
                    <a:pt x="3837" y="0"/>
                    <a:pt x="1735" y="134"/>
                    <a:pt x="34" y="5571"/>
                  </a:cubicBezTo>
                  <a:cubicBezTo>
                    <a:pt x="1" y="5638"/>
                    <a:pt x="34" y="5771"/>
                    <a:pt x="167" y="5805"/>
                  </a:cubicBezTo>
                  <a:lnTo>
                    <a:pt x="234" y="5805"/>
                  </a:lnTo>
                  <a:cubicBezTo>
                    <a:pt x="368" y="5805"/>
                    <a:pt x="401" y="5771"/>
                    <a:pt x="401" y="5738"/>
                  </a:cubicBezTo>
                  <a:cubicBezTo>
                    <a:pt x="2002" y="634"/>
                    <a:pt x="3870" y="434"/>
                    <a:pt x="3903" y="434"/>
                  </a:cubicBezTo>
                  <a:cubicBezTo>
                    <a:pt x="4037" y="434"/>
                    <a:pt x="4137" y="334"/>
                    <a:pt x="4137" y="234"/>
                  </a:cubicBezTo>
                  <a:cubicBezTo>
                    <a:pt x="4137" y="101"/>
                    <a:pt x="4037" y="0"/>
                    <a:pt x="3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4254875" y="2854575"/>
              <a:ext cx="386975" cy="355700"/>
            </a:xfrm>
            <a:custGeom>
              <a:avLst/>
              <a:gdLst/>
              <a:ahLst/>
              <a:cxnLst/>
              <a:rect l="l" t="t" r="r" b="b"/>
              <a:pathLst>
                <a:path w="15479" h="14228" extrusionOk="0">
                  <a:moveTo>
                    <a:pt x="8259" y="1"/>
                  </a:moveTo>
                  <a:cubicBezTo>
                    <a:pt x="7899" y="1"/>
                    <a:pt x="7594" y="37"/>
                    <a:pt x="7372" y="117"/>
                  </a:cubicBezTo>
                  <a:cubicBezTo>
                    <a:pt x="5938" y="684"/>
                    <a:pt x="3770" y="6221"/>
                    <a:pt x="1" y="11358"/>
                  </a:cubicBezTo>
                  <a:lnTo>
                    <a:pt x="3503" y="14227"/>
                  </a:lnTo>
                  <a:cubicBezTo>
                    <a:pt x="4604" y="12392"/>
                    <a:pt x="5371" y="11125"/>
                    <a:pt x="5638" y="11092"/>
                  </a:cubicBezTo>
                  <a:cubicBezTo>
                    <a:pt x="6839" y="10958"/>
                    <a:pt x="7973" y="10758"/>
                    <a:pt x="9107" y="10458"/>
                  </a:cubicBezTo>
                  <a:cubicBezTo>
                    <a:pt x="9707" y="10358"/>
                    <a:pt x="10341" y="10124"/>
                    <a:pt x="10975" y="9891"/>
                  </a:cubicBezTo>
                  <a:cubicBezTo>
                    <a:pt x="11275" y="9757"/>
                    <a:pt x="11375" y="9557"/>
                    <a:pt x="11676" y="9123"/>
                  </a:cubicBezTo>
                  <a:cubicBezTo>
                    <a:pt x="11942" y="8757"/>
                    <a:pt x="12109" y="8356"/>
                    <a:pt x="12143" y="7889"/>
                  </a:cubicBezTo>
                  <a:cubicBezTo>
                    <a:pt x="12209" y="7456"/>
                    <a:pt x="12509" y="7356"/>
                    <a:pt x="12876" y="7022"/>
                  </a:cubicBezTo>
                  <a:cubicBezTo>
                    <a:pt x="13277" y="6688"/>
                    <a:pt x="12976" y="5387"/>
                    <a:pt x="12976" y="5387"/>
                  </a:cubicBezTo>
                  <a:cubicBezTo>
                    <a:pt x="12976" y="5387"/>
                    <a:pt x="13477" y="5254"/>
                    <a:pt x="14377" y="4387"/>
                  </a:cubicBezTo>
                  <a:cubicBezTo>
                    <a:pt x="15311" y="3519"/>
                    <a:pt x="15478" y="2585"/>
                    <a:pt x="14711" y="1785"/>
                  </a:cubicBezTo>
                  <a:cubicBezTo>
                    <a:pt x="14088" y="1133"/>
                    <a:pt x="10290" y="1"/>
                    <a:pt x="8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3362563" y="2850575"/>
              <a:ext cx="1280100" cy="1108775"/>
            </a:xfrm>
            <a:custGeom>
              <a:avLst/>
              <a:gdLst/>
              <a:ahLst/>
              <a:cxnLst/>
              <a:rect l="l" t="t" r="r" b="b"/>
              <a:pathLst>
                <a:path w="51204" h="44351" extrusionOk="0">
                  <a:moveTo>
                    <a:pt x="44002" y="0"/>
                  </a:moveTo>
                  <a:cubicBezTo>
                    <a:pt x="43634" y="0"/>
                    <a:pt x="43323" y="37"/>
                    <a:pt x="43097" y="119"/>
                  </a:cubicBezTo>
                  <a:cubicBezTo>
                    <a:pt x="42731" y="285"/>
                    <a:pt x="42264" y="786"/>
                    <a:pt x="41763" y="1586"/>
                  </a:cubicBezTo>
                  <a:cubicBezTo>
                    <a:pt x="42530" y="2821"/>
                    <a:pt x="43431" y="3588"/>
                    <a:pt x="42597" y="5789"/>
                  </a:cubicBezTo>
                  <a:cubicBezTo>
                    <a:pt x="41363" y="9125"/>
                    <a:pt x="38427" y="13295"/>
                    <a:pt x="35926" y="16831"/>
                  </a:cubicBezTo>
                  <a:cubicBezTo>
                    <a:pt x="33449" y="20364"/>
                    <a:pt x="12995" y="39586"/>
                    <a:pt x="10155" y="39586"/>
                  </a:cubicBezTo>
                  <a:cubicBezTo>
                    <a:pt x="10126" y="39586"/>
                    <a:pt x="10099" y="39584"/>
                    <a:pt x="10074" y="39580"/>
                  </a:cubicBezTo>
                  <a:cubicBezTo>
                    <a:pt x="8039" y="39247"/>
                    <a:pt x="2135" y="32075"/>
                    <a:pt x="0" y="29473"/>
                  </a:cubicBezTo>
                  <a:lnTo>
                    <a:pt x="0" y="29473"/>
                  </a:lnTo>
                  <a:cubicBezTo>
                    <a:pt x="4484" y="36713"/>
                    <a:pt x="9629" y="44351"/>
                    <a:pt x="10990" y="44351"/>
                  </a:cubicBezTo>
                  <a:cubicBezTo>
                    <a:pt x="10996" y="44351"/>
                    <a:pt x="11002" y="44351"/>
                    <a:pt x="11008" y="44350"/>
                  </a:cubicBezTo>
                  <a:cubicBezTo>
                    <a:pt x="13176" y="44284"/>
                    <a:pt x="27153" y="31608"/>
                    <a:pt x="31556" y="26071"/>
                  </a:cubicBezTo>
                  <a:cubicBezTo>
                    <a:pt x="35959" y="20500"/>
                    <a:pt x="40662" y="11227"/>
                    <a:pt x="41363" y="11127"/>
                  </a:cubicBezTo>
                  <a:cubicBezTo>
                    <a:pt x="42530" y="10993"/>
                    <a:pt x="43665" y="10793"/>
                    <a:pt x="44765" y="10493"/>
                  </a:cubicBezTo>
                  <a:cubicBezTo>
                    <a:pt x="45399" y="10393"/>
                    <a:pt x="46033" y="10159"/>
                    <a:pt x="46667" y="9926"/>
                  </a:cubicBezTo>
                  <a:cubicBezTo>
                    <a:pt x="47000" y="9792"/>
                    <a:pt x="47067" y="9592"/>
                    <a:pt x="47367" y="9158"/>
                  </a:cubicBezTo>
                  <a:cubicBezTo>
                    <a:pt x="47601" y="8792"/>
                    <a:pt x="47767" y="8391"/>
                    <a:pt x="47834" y="7924"/>
                  </a:cubicBezTo>
                  <a:cubicBezTo>
                    <a:pt x="47861" y="7749"/>
                    <a:pt x="47866" y="7716"/>
                    <a:pt x="47889" y="7716"/>
                  </a:cubicBezTo>
                  <a:cubicBezTo>
                    <a:pt x="47904" y="7716"/>
                    <a:pt x="47925" y="7729"/>
                    <a:pt x="47964" y="7729"/>
                  </a:cubicBezTo>
                  <a:cubicBezTo>
                    <a:pt x="48015" y="7729"/>
                    <a:pt x="48098" y="7705"/>
                    <a:pt x="48234" y="7591"/>
                  </a:cubicBezTo>
                  <a:cubicBezTo>
                    <a:pt x="48668" y="7257"/>
                    <a:pt x="48701" y="5356"/>
                    <a:pt x="48701" y="5356"/>
                  </a:cubicBezTo>
                  <a:cubicBezTo>
                    <a:pt x="48701" y="5356"/>
                    <a:pt x="49202" y="5256"/>
                    <a:pt x="50102" y="4355"/>
                  </a:cubicBezTo>
                  <a:cubicBezTo>
                    <a:pt x="51036" y="3488"/>
                    <a:pt x="51203" y="2587"/>
                    <a:pt x="50436" y="1787"/>
                  </a:cubicBezTo>
                  <a:cubicBezTo>
                    <a:pt x="49815" y="1109"/>
                    <a:pt x="46037" y="0"/>
                    <a:pt x="44002" y="0"/>
                  </a:cubicBezTo>
                  <a:close/>
                </a:path>
              </a:pathLst>
            </a:custGeom>
            <a:solidFill>
              <a:srgbClr val="000000">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4250700" y="2849350"/>
              <a:ext cx="396975" cy="365925"/>
            </a:xfrm>
            <a:custGeom>
              <a:avLst/>
              <a:gdLst/>
              <a:ahLst/>
              <a:cxnLst/>
              <a:rect l="l" t="t" r="r" b="b"/>
              <a:pathLst>
                <a:path w="15879" h="14637" extrusionOk="0">
                  <a:moveTo>
                    <a:pt x="8473" y="487"/>
                  </a:moveTo>
                  <a:cubicBezTo>
                    <a:pt x="10403" y="487"/>
                    <a:pt x="14208" y="1601"/>
                    <a:pt x="14778" y="2227"/>
                  </a:cubicBezTo>
                  <a:cubicBezTo>
                    <a:pt x="15612" y="3095"/>
                    <a:pt x="15011" y="3929"/>
                    <a:pt x="14444" y="4496"/>
                  </a:cubicBezTo>
                  <a:cubicBezTo>
                    <a:pt x="13610" y="5296"/>
                    <a:pt x="13110" y="5430"/>
                    <a:pt x="13110" y="5430"/>
                  </a:cubicBezTo>
                  <a:cubicBezTo>
                    <a:pt x="13043" y="5430"/>
                    <a:pt x="13010" y="5463"/>
                    <a:pt x="12977" y="5496"/>
                  </a:cubicBezTo>
                  <a:cubicBezTo>
                    <a:pt x="12943" y="5530"/>
                    <a:pt x="12943" y="5630"/>
                    <a:pt x="12943" y="5663"/>
                  </a:cubicBezTo>
                  <a:cubicBezTo>
                    <a:pt x="13043" y="6130"/>
                    <a:pt x="13143" y="6931"/>
                    <a:pt x="12943" y="7098"/>
                  </a:cubicBezTo>
                  <a:cubicBezTo>
                    <a:pt x="12877" y="7131"/>
                    <a:pt x="12810" y="7164"/>
                    <a:pt x="12777" y="7198"/>
                  </a:cubicBezTo>
                  <a:cubicBezTo>
                    <a:pt x="12443" y="7464"/>
                    <a:pt x="12176" y="7665"/>
                    <a:pt x="12109" y="8098"/>
                  </a:cubicBezTo>
                  <a:cubicBezTo>
                    <a:pt x="12009" y="8499"/>
                    <a:pt x="11843" y="8932"/>
                    <a:pt x="11642" y="9266"/>
                  </a:cubicBezTo>
                  <a:lnTo>
                    <a:pt x="11542" y="9399"/>
                  </a:lnTo>
                  <a:cubicBezTo>
                    <a:pt x="11342" y="9733"/>
                    <a:pt x="11275" y="9833"/>
                    <a:pt x="11042" y="9933"/>
                  </a:cubicBezTo>
                  <a:cubicBezTo>
                    <a:pt x="10475" y="10133"/>
                    <a:pt x="9841" y="10333"/>
                    <a:pt x="9207" y="10467"/>
                  </a:cubicBezTo>
                  <a:cubicBezTo>
                    <a:pt x="8140" y="10767"/>
                    <a:pt x="7006" y="10967"/>
                    <a:pt x="5838" y="11100"/>
                  </a:cubicBezTo>
                  <a:cubicBezTo>
                    <a:pt x="5538" y="11134"/>
                    <a:pt x="5204" y="11567"/>
                    <a:pt x="3670" y="14103"/>
                  </a:cubicBezTo>
                  <a:lnTo>
                    <a:pt x="501" y="11501"/>
                  </a:lnTo>
                  <a:cubicBezTo>
                    <a:pt x="2169" y="9132"/>
                    <a:pt x="3603" y="6731"/>
                    <a:pt x="4704" y="4829"/>
                  </a:cubicBezTo>
                  <a:cubicBezTo>
                    <a:pt x="5972" y="2628"/>
                    <a:pt x="6972" y="826"/>
                    <a:pt x="7673" y="593"/>
                  </a:cubicBezTo>
                  <a:cubicBezTo>
                    <a:pt x="7868" y="520"/>
                    <a:pt x="8143" y="487"/>
                    <a:pt x="8473" y="487"/>
                  </a:cubicBezTo>
                  <a:close/>
                  <a:moveTo>
                    <a:pt x="8476" y="1"/>
                  </a:moveTo>
                  <a:cubicBezTo>
                    <a:pt x="8096" y="1"/>
                    <a:pt x="7774" y="39"/>
                    <a:pt x="7539" y="126"/>
                  </a:cubicBezTo>
                  <a:cubicBezTo>
                    <a:pt x="6672" y="459"/>
                    <a:pt x="5705" y="2227"/>
                    <a:pt x="4337" y="4596"/>
                  </a:cubicBezTo>
                  <a:cubicBezTo>
                    <a:pt x="3203" y="6597"/>
                    <a:pt x="1802" y="9066"/>
                    <a:pt x="34" y="11434"/>
                  </a:cubicBezTo>
                  <a:cubicBezTo>
                    <a:pt x="1" y="11501"/>
                    <a:pt x="1" y="11634"/>
                    <a:pt x="101" y="11734"/>
                  </a:cubicBezTo>
                  <a:lnTo>
                    <a:pt x="3603" y="14603"/>
                  </a:lnTo>
                  <a:cubicBezTo>
                    <a:pt x="3637" y="14636"/>
                    <a:pt x="3670" y="14636"/>
                    <a:pt x="3703" y="14636"/>
                  </a:cubicBezTo>
                  <a:cubicBezTo>
                    <a:pt x="3772" y="14613"/>
                    <a:pt x="3826" y="14574"/>
                    <a:pt x="3874" y="14574"/>
                  </a:cubicBezTo>
                  <a:cubicBezTo>
                    <a:pt x="3896" y="14574"/>
                    <a:pt x="3916" y="14582"/>
                    <a:pt x="3937" y="14603"/>
                  </a:cubicBezTo>
                  <a:cubicBezTo>
                    <a:pt x="4471" y="13736"/>
                    <a:pt x="5671" y="11667"/>
                    <a:pt x="5938" y="11567"/>
                  </a:cubicBezTo>
                  <a:cubicBezTo>
                    <a:pt x="7106" y="11434"/>
                    <a:pt x="8207" y="11234"/>
                    <a:pt x="9341" y="10934"/>
                  </a:cubicBezTo>
                  <a:cubicBezTo>
                    <a:pt x="9975" y="10800"/>
                    <a:pt x="10642" y="10600"/>
                    <a:pt x="11209" y="10333"/>
                  </a:cubicBezTo>
                  <a:cubicBezTo>
                    <a:pt x="11542" y="10233"/>
                    <a:pt x="11676" y="9966"/>
                    <a:pt x="11943" y="9633"/>
                  </a:cubicBezTo>
                  <a:lnTo>
                    <a:pt x="12009" y="9499"/>
                  </a:lnTo>
                  <a:cubicBezTo>
                    <a:pt x="12276" y="9099"/>
                    <a:pt x="12443" y="8632"/>
                    <a:pt x="12510" y="8165"/>
                  </a:cubicBezTo>
                  <a:cubicBezTo>
                    <a:pt x="12543" y="7898"/>
                    <a:pt x="12710" y="7765"/>
                    <a:pt x="13010" y="7565"/>
                  </a:cubicBezTo>
                  <a:cubicBezTo>
                    <a:pt x="13110" y="7464"/>
                    <a:pt x="13143" y="7431"/>
                    <a:pt x="13210" y="7398"/>
                  </a:cubicBezTo>
                  <a:cubicBezTo>
                    <a:pt x="13644" y="7064"/>
                    <a:pt x="13510" y="6130"/>
                    <a:pt x="13444" y="5730"/>
                  </a:cubicBezTo>
                  <a:cubicBezTo>
                    <a:pt x="13677" y="5630"/>
                    <a:pt x="14144" y="5330"/>
                    <a:pt x="14778" y="4763"/>
                  </a:cubicBezTo>
                  <a:cubicBezTo>
                    <a:pt x="15779" y="3762"/>
                    <a:pt x="15879" y="2728"/>
                    <a:pt x="15112" y="1827"/>
                  </a:cubicBezTo>
                  <a:cubicBezTo>
                    <a:pt x="14462" y="1177"/>
                    <a:pt x="10581" y="1"/>
                    <a:pt x="84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4316575" y="2425500"/>
              <a:ext cx="688025" cy="576275"/>
            </a:xfrm>
            <a:custGeom>
              <a:avLst/>
              <a:gdLst/>
              <a:ahLst/>
              <a:cxnLst/>
              <a:rect l="l" t="t" r="r" b="b"/>
              <a:pathLst>
                <a:path w="27521" h="23051" extrusionOk="0">
                  <a:moveTo>
                    <a:pt x="27521" y="1"/>
                  </a:moveTo>
                  <a:lnTo>
                    <a:pt x="2069" y="8040"/>
                  </a:lnTo>
                  <a:cubicBezTo>
                    <a:pt x="902" y="8040"/>
                    <a:pt x="1" y="9708"/>
                    <a:pt x="1" y="11709"/>
                  </a:cubicBezTo>
                  <a:cubicBezTo>
                    <a:pt x="1" y="13711"/>
                    <a:pt x="902" y="15379"/>
                    <a:pt x="2069" y="15379"/>
                  </a:cubicBezTo>
                  <a:lnTo>
                    <a:pt x="27521" y="23051"/>
                  </a:lnTo>
                  <a:lnTo>
                    <a:pt x="27521" y="1"/>
                  </a:ln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4312425" y="2422175"/>
              <a:ext cx="697175" cy="585450"/>
            </a:xfrm>
            <a:custGeom>
              <a:avLst/>
              <a:gdLst/>
              <a:ahLst/>
              <a:cxnLst/>
              <a:rect l="l" t="t" r="r" b="b"/>
              <a:pathLst>
                <a:path w="27887" h="23418" extrusionOk="0">
                  <a:moveTo>
                    <a:pt x="27486" y="468"/>
                  </a:moveTo>
                  <a:lnTo>
                    <a:pt x="27486" y="22884"/>
                  </a:lnTo>
                  <a:lnTo>
                    <a:pt x="2302" y="15311"/>
                  </a:lnTo>
                  <a:lnTo>
                    <a:pt x="2235" y="15311"/>
                  </a:lnTo>
                  <a:cubicBezTo>
                    <a:pt x="1234" y="15311"/>
                    <a:pt x="367" y="13710"/>
                    <a:pt x="367" y="11842"/>
                  </a:cubicBezTo>
                  <a:cubicBezTo>
                    <a:pt x="367" y="9974"/>
                    <a:pt x="1234" y="8373"/>
                    <a:pt x="2235" y="8373"/>
                  </a:cubicBezTo>
                  <a:lnTo>
                    <a:pt x="2335" y="8373"/>
                  </a:lnTo>
                  <a:lnTo>
                    <a:pt x="27486" y="468"/>
                  </a:lnTo>
                  <a:close/>
                  <a:moveTo>
                    <a:pt x="27620" y="1"/>
                  </a:moveTo>
                  <a:lnTo>
                    <a:pt x="2235" y="8006"/>
                  </a:lnTo>
                  <a:cubicBezTo>
                    <a:pt x="1001" y="8006"/>
                    <a:pt x="0" y="9741"/>
                    <a:pt x="0" y="11876"/>
                  </a:cubicBezTo>
                  <a:cubicBezTo>
                    <a:pt x="0" y="14011"/>
                    <a:pt x="1001" y="15712"/>
                    <a:pt x="2235" y="15745"/>
                  </a:cubicBezTo>
                  <a:lnTo>
                    <a:pt x="27620" y="23417"/>
                  </a:lnTo>
                  <a:lnTo>
                    <a:pt x="27787" y="23417"/>
                  </a:lnTo>
                  <a:cubicBezTo>
                    <a:pt x="27853" y="23384"/>
                    <a:pt x="27887" y="23351"/>
                    <a:pt x="27887" y="23251"/>
                  </a:cubicBezTo>
                  <a:lnTo>
                    <a:pt x="27887" y="201"/>
                  </a:lnTo>
                  <a:cubicBezTo>
                    <a:pt x="27887" y="101"/>
                    <a:pt x="27853" y="67"/>
                    <a:pt x="27787" y="34"/>
                  </a:cubicBezTo>
                  <a:cubicBezTo>
                    <a:pt x="27753" y="1"/>
                    <a:pt x="27720" y="1"/>
                    <a:pt x="276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4471700" y="2543725"/>
              <a:ext cx="259375" cy="82800"/>
            </a:xfrm>
            <a:custGeom>
              <a:avLst/>
              <a:gdLst/>
              <a:ahLst/>
              <a:cxnLst/>
              <a:rect l="l" t="t" r="r" b="b"/>
              <a:pathLst>
                <a:path w="10375" h="3312" extrusionOk="0">
                  <a:moveTo>
                    <a:pt x="10160" y="0"/>
                  </a:moveTo>
                  <a:cubicBezTo>
                    <a:pt x="10143" y="0"/>
                    <a:pt x="10125" y="3"/>
                    <a:pt x="10108" y="9"/>
                  </a:cubicBezTo>
                  <a:lnTo>
                    <a:pt x="167" y="2877"/>
                  </a:lnTo>
                  <a:cubicBezTo>
                    <a:pt x="100" y="2944"/>
                    <a:pt x="0" y="3011"/>
                    <a:pt x="34" y="3144"/>
                  </a:cubicBezTo>
                  <a:cubicBezTo>
                    <a:pt x="100" y="3278"/>
                    <a:pt x="167" y="3311"/>
                    <a:pt x="234" y="3311"/>
                  </a:cubicBezTo>
                  <a:cubicBezTo>
                    <a:pt x="301" y="3311"/>
                    <a:pt x="301" y="3311"/>
                    <a:pt x="301" y="3278"/>
                  </a:cubicBezTo>
                  <a:lnTo>
                    <a:pt x="10208" y="376"/>
                  </a:lnTo>
                  <a:cubicBezTo>
                    <a:pt x="10308" y="342"/>
                    <a:pt x="10374" y="276"/>
                    <a:pt x="10341" y="142"/>
                  </a:cubicBezTo>
                  <a:cubicBezTo>
                    <a:pt x="10314" y="60"/>
                    <a:pt x="10241" y="0"/>
                    <a:pt x="10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4751075" y="2520875"/>
              <a:ext cx="63400" cy="25575"/>
            </a:xfrm>
            <a:custGeom>
              <a:avLst/>
              <a:gdLst/>
              <a:ahLst/>
              <a:cxnLst/>
              <a:rect l="l" t="t" r="r" b="b"/>
              <a:pathLst>
                <a:path w="2536" h="1023" extrusionOk="0">
                  <a:moveTo>
                    <a:pt x="2337" y="0"/>
                  </a:moveTo>
                  <a:cubicBezTo>
                    <a:pt x="2315" y="0"/>
                    <a:pt x="2292" y="7"/>
                    <a:pt x="2268" y="22"/>
                  </a:cubicBezTo>
                  <a:lnTo>
                    <a:pt x="167" y="589"/>
                  </a:lnTo>
                  <a:cubicBezTo>
                    <a:pt x="100" y="622"/>
                    <a:pt x="0" y="723"/>
                    <a:pt x="33" y="856"/>
                  </a:cubicBezTo>
                  <a:cubicBezTo>
                    <a:pt x="100" y="956"/>
                    <a:pt x="167" y="1023"/>
                    <a:pt x="267" y="1023"/>
                  </a:cubicBezTo>
                  <a:cubicBezTo>
                    <a:pt x="300" y="1023"/>
                    <a:pt x="300" y="1023"/>
                    <a:pt x="300" y="956"/>
                  </a:cubicBezTo>
                  <a:lnTo>
                    <a:pt x="2368" y="389"/>
                  </a:lnTo>
                  <a:cubicBezTo>
                    <a:pt x="2468" y="356"/>
                    <a:pt x="2535" y="256"/>
                    <a:pt x="2502" y="122"/>
                  </a:cubicBezTo>
                  <a:cubicBezTo>
                    <a:pt x="2476" y="71"/>
                    <a:pt x="2411" y="0"/>
                    <a:pt x="23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4316575" y="2600625"/>
              <a:ext cx="133475" cy="231025"/>
            </a:xfrm>
            <a:custGeom>
              <a:avLst/>
              <a:gdLst/>
              <a:ahLst/>
              <a:cxnLst/>
              <a:rect l="l" t="t" r="r" b="b"/>
              <a:pathLst>
                <a:path w="5339" h="9241" extrusionOk="0">
                  <a:moveTo>
                    <a:pt x="5338" y="1"/>
                  </a:moveTo>
                  <a:lnTo>
                    <a:pt x="2069" y="1035"/>
                  </a:lnTo>
                  <a:cubicBezTo>
                    <a:pt x="902" y="1035"/>
                    <a:pt x="1" y="2703"/>
                    <a:pt x="1" y="4704"/>
                  </a:cubicBezTo>
                  <a:cubicBezTo>
                    <a:pt x="1" y="6706"/>
                    <a:pt x="902" y="8374"/>
                    <a:pt x="2069" y="8374"/>
                  </a:cubicBezTo>
                  <a:lnTo>
                    <a:pt x="5005" y="9241"/>
                  </a:lnTo>
                  <a:cubicBezTo>
                    <a:pt x="3637" y="6339"/>
                    <a:pt x="3737" y="2870"/>
                    <a:pt x="53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4312425" y="2596975"/>
              <a:ext cx="142625" cy="241350"/>
            </a:xfrm>
            <a:custGeom>
              <a:avLst/>
              <a:gdLst/>
              <a:ahLst/>
              <a:cxnLst/>
              <a:rect l="l" t="t" r="r" b="b"/>
              <a:pathLst>
                <a:path w="5705" h="9654" extrusionOk="0">
                  <a:moveTo>
                    <a:pt x="5070" y="514"/>
                  </a:moveTo>
                  <a:cubicBezTo>
                    <a:pt x="3736" y="3182"/>
                    <a:pt x="3669" y="6351"/>
                    <a:pt x="4737" y="9053"/>
                  </a:cubicBezTo>
                  <a:lnTo>
                    <a:pt x="2235" y="8319"/>
                  </a:lnTo>
                  <a:lnTo>
                    <a:pt x="2202" y="8319"/>
                  </a:lnTo>
                  <a:cubicBezTo>
                    <a:pt x="1201" y="8319"/>
                    <a:pt x="334" y="6718"/>
                    <a:pt x="334" y="4850"/>
                  </a:cubicBezTo>
                  <a:cubicBezTo>
                    <a:pt x="334" y="2982"/>
                    <a:pt x="1201" y="1381"/>
                    <a:pt x="2202" y="1381"/>
                  </a:cubicBezTo>
                  <a:lnTo>
                    <a:pt x="2302" y="1381"/>
                  </a:lnTo>
                  <a:lnTo>
                    <a:pt x="5070" y="514"/>
                  </a:lnTo>
                  <a:close/>
                  <a:moveTo>
                    <a:pt x="5511" y="0"/>
                  </a:moveTo>
                  <a:cubicBezTo>
                    <a:pt x="5489" y="0"/>
                    <a:pt x="5464" y="5"/>
                    <a:pt x="5437" y="14"/>
                  </a:cubicBezTo>
                  <a:lnTo>
                    <a:pt x="2235" y="1014"/>
                  </a:lnTo>
                  <a:cubicBezTo>
                    <a:pt x="1001" y="1014"/>
                    <a:pt x="0" y="2749"/>
                    <a:pt x="0" y="4884"/>
                  </a:cubicBezTo>
                  <a:cubicBezTo>
                    <a:pt x="0" y="7019"/>
                    <a:pt x="1001" y="8720"/>
                    <a:pt x="2235" y="8753"/>
                  </a:cubicBezTo>
                  <a:lnTo>
                    <a:pt x="5171" y="9654"/>
                  </a:lnTo>
                  <a:lnTo>
                    <a:pt x="5204" y="9654"/>
                  </a:lnTo>
                  <a:cubicBezTo>
                    <a:pt x="5231" y="9654"/>
                    <a:pt x="5279" y="9611"/>
                    <a:pt x="5314" y="9611"/>
                  </a:cubicBezTo>
                  <a:cubicBezTo>
                    <a:pt x="5323" y="9611"/>
                    <a:pt x="5331" y="9614"/>
                    <a:pt x="5337" y="9620"/>
                  </a:cubicBezTo>
                  <a:cubicBezTo>
                    <a:pt x="5404" y="9587"/>
                    <a:pt x="5404" y="9520"/>
                    <a:pt x="5371" y="9420"/>
                  </a:cubicBezTo>
                  <a:cubicBezTo>
                    <a:pt x="4003" y="6552"/>
                    <a:pt x="4070" y="3116"/>
                    <a:pt x="5671" y="347"/>
                  </a:cubicBezTo>
                  <a:cubicBezTo>
                    <a:pt x="5704" y="247"/>
                    <a:pt x="5704" y="180"/>
                    <a:pt x="5671" y="80"/>
                  </a:cubicBezTo>
                  <a:cubicBezTo>
                    <a:pt x="5622" y="31"/>
                    <a:pt x="5573" y="0"/>
                    <a:pt x="5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4841950" y="2331275"/>
              <a:ext cx="435350" cy="773075"/>
            </a:xfrm>
            <a:custGeom>
              <a:avLst/>
              <a:gdLst/>
              <a:ahLst/>
              <a:cxnLst/>
              <a:rect l="l" t="t" r="r" b="b"/>
              <a:pathLst>
                <a:path w="17414" h="30923" extrusionOk="0">
                  <a:moveTo>
                    <a:pt x="8707" y="1"/>
                  </a:moveTo>
                  <a:cubicBezTo>
                    <a:pt x="3904" y="1"/>
                    <a:pt x="1" y="6939"/>
                    <a:pt x="1" y="15478"/>
                  </a:cubicBezTo>
                  <a:cubicBezTo>
                    <a:pt x="1" y="24018"/>
                    <a:pt x="3904" y="30923"/>
                    <a:pt x="8707" y="30923"/>
                  </a:cubicBezTo>
                  <a:cubicBezTo>
                    <a:pt x="13511" y="30923"/>
                    <a:pt x="17413" y="24018"/>
                    <a:pt x="17413" y="15478"/>
                  </a:cubicBezTo>
                  <a:cubicBezTo>
                    <a:pt x="17413" y="6939"/>
                    <a:pt x="13511" y="1"/>
                    <a:pt x="8707"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836950" y="2326275"/>
              <a:ext cx="446175" cy="783925"/>
            </a:xfrm>
            <a:custGeom>
              <a:avLst/>
              <a:gdLst/>
              <a:ahLst/>
              <a:cxnLst/>
              <a:rect l="l" t="t" r="r" b="b"/>
              <a:pathLst>
                <a:path w="17847" h="31357" extrusionOk="0">
                  <a:moveTo>
                    <a:pt x="8907" y="401"/>
                  </a:moveTo>
                  <a:cubicBezTo>
                    <a:pt x="13577" y="401"/>
                    <a:pt x="17413" y="7239"/>
                    <a:pt x="17413" y="15678"/>
                  </a:cubicBezTo>
                  <a:cubicBezTo>
                    <a:pt x="17413" y="24084"/>
                    <a:pt x="13577" y="30923"/>
                    <a:pt x="8907" y="30923"/>
                  </a:cubicBezTo>
                  <a:cubicBezTo>
                    <a:pt x="4237" y="30923"/>
                    <a:pt x="401" y="24084"/>
                    <a:pt x="401" y="15678"/>
                  </a:cubicBezTo>
                  <a:cubicBezTo>
                    <a:pt x="401" y="7239"/>
                    <a:pt x="4204" y="401"/>
                    <a:pt x="8907" y="401"/>
                  </a:cubicBezTo>
                  <a:close/>
                  <a:moveTo>
                    <a:pt x="8907" y="0"/>
                  </a:moveTo>
                  <a:cubicBezTo>
                    <a:pt x="4004" y="0"/>
                    <a:pt x="1" y="7039"/>
                    <a:pt x="1" y="15678"/>
                  </a:cubicBezTo>
                  <a:cubicBezTo>
                    <a:pt x="1" y="24318"/>
                    <a:pt x="4004" y="31356"/>
                    <a:pt x="8907" y="31356"/>
                  </a:cubicBezTo>
                  <a:cubicBezTo>
                    <a:pt x="13844" y="31356"/>
                    <a:pt x="17847" y="24318"/>
                    <a:pt x="17847" y="15678"/>
                  </a:cubicBezTo>
                  <a:cubicBezTo>
                    <a:pt x="17847" y="7039"/>
                    <a:pt x="13811" y="0"/>
                    <a:pt x="89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4833625" y="2576450"/>
              <a:ext cx="233525" cy="299400"/>
            </a:xfrm>
            <a:custGeom>
              <a:avLst/>
              <a:gdLst/>
              <a:ahLst/>
              <a:cxnLst/>
              <a:rect l="l" t="t" r="r" b="b"/>
              <a:pathLst>
                <a:path w="9341" h="11976" extrusionOk="0">
                  <a:moveTo>
                    <a:pt x="701" y="1"/>
                  </a:moveTo>
                  <a:lnTo>
                    <a:pt x="0" y="5905"/>
                  </a:lnTo>
                  <a:lnTo>
                    <a:pt x="901" y="11976"/>
                  </a:lnTo>
                  <a:lnTo>
                    <a:pt x="9040" y="9140"/>
                  </a:lnTo>
                  <a:lnTo>
                    <a:pt x="9340" y="2402"/>
                  </a:lnTo>
                  <a:lnTo>
                    <a:pt x="9040" y="2236"/>
                  </a:lnTo>
                  <a:lnTo>
                    <a:pt x="701" y="1"/>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4828625" y="2571450"/>
              <a:ext cx="243525" cy="309400"/>
            </a:xfrm>
            <a:custGeom>
              <a:avLst/>
              <a:gdLst/>
              <a:ahLst/>
              <a:cxnLst/>
              <a:rect l="l" t="t" r="r" b="b"/>
              <a:pathLst>
                <a:path w="9741" h="12376" extrusionOk="0">
                  <a:moveTo>
                    <a:pt x="1034" y="434"/>
                  </a:moveTo>
                  <a:lnTo>
                    <a:pt x="9107" y="2602"/>
                  </a:lnTo>
                  <a:cubicBezTo>
                    <a:pt x="9157" y="2636"/>
                    <a:pt x="9190" y="2652"/>
                    <a:pt x="9215" y="2652"/>
                  </a:cubicBezTo>
                  <a:cubicBezTo>
                    <a:pt x="9240" y="2652"/>
                    <a:pt x="9257" y="2636"/>
                    <a:pt x="9274" y="2602"/>
                  </a:cubicBezTo>
                  <a:lnTo>
                    <a:pt x="9274" y="2602"/>
                  </a:lnTo>
                  <a:lnTo>
                    <a:pt x="9007" y="9174"/>
                  </a:lnTo>
                  <a:lnTo>
                    <a:pt x="1268" y="11876"/>
                  </a:lnTo>
                  <a:lnTo>
                    <a:pt x="401" y="6105"/>
                  </a:lnTo>
                  <a:lnTo>
                    <a:pt x="1034" y="434"/>
                  </a:lnTo>
                  <a:close/>
                  <a:moveTo>
                    <a:pt x="934" y="0"/>
                  </a:moveTo>
                  <a:cubicBezTo>
                    <a:pt x="901" y="0"/>
                    <a:pt x="834" y="0"/>
                    <a:pt x="767" y="34"/>
                  </a:cubicBezTo>
                  <a:cubicBezTo>
                    <a:pt x="734" y="67"/>
                    <a:pt x="701" y="167"/>
                    <a:pt x="701" y="201"/>
                  </a:cubicBezTo>
                  <a:lnTo>
                    <a:pt x="0" y="6105"/>
                  </a:lnTo>
                  <a:lnTo>
                    <a:pt x="0" y="6172"/>
                  </a:lnTo>
                  <a:lnTo>
                    <a:pt x="901" y="12176"/>
                  </a:lnTo>
                  <a:cubicBezTo>
                    <a:pt x="901" y="12243"/>
                    <a:pt x="934" y="12276"/>
                    <a:pt x="1001" y="12343"/>
                  </a:cubicBezTo>
                  <a:cubicBezTo>
                    <a:pt x="1034" y="12376"/>
                    <a:pt x="1068" y="12376"/>
                    <a:pt x="1101" y="12376"/>
                  </a:cubicBezTo>
                  <a:cubicBezTo>
                    <a:pt x="1168" y="12376"/>
                    <a:pt x="1168" y="12376"/>
                    <a:pt x="1201" y="12276"/>
                  </a:cubicBezTo>
                  <a:lnTo>
                    <a:pt x="9274" y="9441"/>
                  </a:lnTo>
                  <a:cubicBezTo>
                    <a:pt x="9374" y="9441"/>
                    <a:pt x="9407" y="9374"/>
                    <a:pt x="9407" y="9274"/>
                  </a:cubicBezTo>
                  <a:lnTo>
                    <a:pt x="9741" y="2569"/>
                  </a:lnTo>
                  <a:cubicBezTo>
                    <a:pt x="9741" y="2436"/>
                    <a:pt x="9640" y="2369"/>
                    <a:pt x="9540" y="2369"/>
                  </a:cubicBezTo>
                  <a:cubicBezTo>
                    <a:pt x="9474" y="2369"/>
                    <a:pt x="9440" y="2402"/>
                    <a:pt x="9407" y="2402"/>
                  </a:cubicBezTo>
                  <a:cubicBezTo>
                    <a:pt x="9407" y="2269"/>
                    <a:pt x="9307" y="2235"/>
                    <a:pt x="9240" y="2202"/>
                  </a:cubicBezTo>
                  <a:lnTo>
                    <a:pt x="9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821950" y="2296250"/>
              <a:ext cx="475350" cy="843975"/>
            </a:xfrm>
            <a:custGeom>
              <a:avLst/>
              <a:gdLst/>
              <a:ahLst/>
              <a:cxnLst/>
              <a:rect l="l" t="t" r="r" b="b"/>
              <a:pathLst>
                <a:path w="19014" h="33759" extrusionOk="0">
                  <a:moveTo>
                    <a:pt x="9707" y="2402"/>
                  </a:moveTo>
                  <a:cubicBezTo>
                    <a:pt x="14110" y="2402"/>
                    <a:pt x="17646" y="8874"/>
                    <a:pt x="17646" y="16879"/>
                  </a:cubicBezTo>
                  <a:cubicBezTo>
                    <a:pt x="17646" y="24885"/>
                    <a:pt x="14110" y="31356"/>
                    <a:pt x="9707" y="31356"/>
                  </a:cubicBezTo>
                  <a:cubicBezTo>
                    <a:pt x="5338" y="31356"/>
                    <a:pt x="1802" y="24885"/>
                    <a:pt x="1802" y="16879"/>
                  </a:cubicBezTo>
                  <a:cubicBezTo>
                    <a:pt x="1802" y="8874"/>
                    <a:pt x="5338" y="2402"/>
                    <a:pt x="9707" y="2402"/>
                  </a:cubicBezTo>
                  <a:close/>
                  <a:moveTo>
                    <a:pt x="9507" y="1"/>
                  </a:moveTo>
                  <a:cubicBezTo>
                    <a:pt x="4270" y="1"/>
                    <a:pt x="0" y="7539"/>
                    <a:pt x="0" y="16879"/>
                  </a:cubicBezTo>
                  <a:cubicBezTo>
                    <a:pt x="0" y="26219"/>
                    <a:pt x="4270" y="33758"/>
                    <a:pt x="9507" y="33758"/>
                  </a:cubicBezTo>
                  <a:cubicBezTo>
                    <a:pt x="14778" y="33758"/>
                    <a:pt x="19014" y="26219"/>
                    <a:pt x="19014" y="16879"/>
                  </a:cubicBezTo>
                  <a:cubicBezTo>
                    <a:pt x="19014" y="7539"/>
                    <a:pt x="14711" y="1"/>
                    <a:pt x="95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816950" y="2290425"/>
              <a:ext cx="485375" cy="854800"/>
            </a:xfrm>
            <a:custGeom>
              <a:avLst/>
              <a:gdLst/>
              <a:ahLst/>
              <a:cxnLst/>
              <a:rect l="l" t="t" r="r" b="b"/>
              <a:pathLst>
                <a:path w="19415" h="34192" extrusionOk="0">
                  <a:moveTo>
                    <a:pt x="9907" y="2835"/>
                  </a:moveTo>
                  <a:cubicBezTo>
                    <a:pt x="14177" y="2835"/>
                    <a:pt x="17646" y="9240"/>
                    <a:pt x="17646" y="17112"/>
                  </a:cubicBezTo>
                  <a:cubicBezTo>
                    <a:pt x="17646" y="24951"/>
                    <a:pt x="14177" y="31356"/>
                    <a:pt x="9907" y="31356"/>
                  </a:cubicBezTo>
                  <a:cubicBezTo>
                    <a:pt x="5671" y="31356"/>
                    <a:pt x="2202" y="24985"/>
                    <a:pt x="2202" y="17112"/>
                  </a:cubicBezTo>
                  <a:cubicBezTo>
                    <a:pt x="2202" y="9273"/>
                    <a:pt x="5671" y="2835"/>
                    <a:pt x="9907" y="2835"/>
                  </a:cubicBezTo>
                  <a:close/>
                  <a:moveTo>
                    <a:pt x="9907" y="2435"/>
                  </a:moveTo>
                  <a:cubicBezTo>
                    <a:pt x="5404" y="2435"/>
                    <a:pt x="1802" y="9007"/>
                    <a:pt x="1802" y="17112"/>
                  </a:cubicBezTo>
                  <a:cubicBezTo>
                    <a:pt x="1802" y="25185"/>
                    <a:pt x="5404" y="31790"/>
                    <a:pt x="9907" y="31790"/>
                  </a:cubicBezTo>
                  <a:cubicBezTo>
                    <a:pt x="14411" y="31790"/>
                    <a:pt x="18046" y="25185"/>
                    <a:pt x="18046" y="17112"/>
                  </a:cubicBezTo>
                  <a:cubicBezTo>
                    <a:pt x="18046" y="9007"/>
                    <a:pt x="14411" y="2435"/>
                    <a:pt x="9907" y="2435"/>
                  </a:cubicBezTo>
                  <a:close/>
                  <a:moveTo>
                    <a:pt x="9707" y="434"/>
                  </a:moveTo>
                  <a:cubicBezTo>
                    <a:pt x="14844" y="434"/>
                    <a:pt x="19014" y="7939"/>
                    <a:pt x="19014" y="17112"/>
                  </a:cubicBezTo>
                  <a:cubicBezTo>
                    <a:pt x="19014" y="26319"/>
                    <a:pt x="14844" y="33791"/>
                    <a:pt x="9707" y="33791"/>
                  </a:cubicBezTo>
                  <a:cubicBezTo>
                    <a:pt x="4570" y="33791"/>
                    <a:pt x="401" y="26286"/>
                    <a:pt x="401" y="17112"/>
                  </a:cubicBezTo>
                  <a:cubicBezTo>
                    <a:pt x="401" y="7906"/>
                    <a:pt x="4570" y="434"/>
                    <a:pt x="9707" y="434"/>
                  </a:cubicBezTo>
                  <a:close/>
                  <a:moveTo>
                    <a:pt x="9707" y="0"/>
                  </a:moveTo>
                  <a:cubicBezTo>
                    <a:pt x="4370" y="0"/>
                    <a:pt x="0" y="7672"/>
                    <a:pt x="0" y="17112"/>
                  </a:cubicBezTo>
                  <a:cubicBezTo>
                    <a:pt x="0" y="26519"/>
                    <a:pt x="4370" y="34191"/>
                    <a:pt x="9707" y="34191"/>
                  </a:cubicBezTo>
                  <a:cubicBezTo>
                    <a:pt x="15044" y="34191"/>
                    <a:pt x="19414" y="26519"/>
                    <a:pt x="19414" y="17112"/>
                  </a:cubicBezTo>
                  <a:cubicBezTo>
                    <a:pt x="19414" y="7672"/>
                    <a:pt x="15044" y="0"/>
                    <a:pt x="97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5012075" y="2632325"/>
              <a:ext cx="95925" cy="170975"/>
            </a:xfrm>
            <a:custGeom>
              <a:avLst/>
              <a:gdLst/>
              <a:ahLst/>
              <a:cxnLst/>
              <a:rect l="l" t="t" r="r" b="b"/>
              <a:pathLst>
                <a:path w="3837" h="6839" extrusionOk="0">
                  <a:moveTo>
                    <a:pt x="1902" y="1"/>
                  </a:moveTo>
                  <a:cubicBezTo>
                    <a:pt x="835" y="1"/>
                    <a:pt x="1" y="1535"/>
                    <a:pt x="1" y="3436"/>
                  </a:cubicBezTo>
                  <a:cubicBezTo>
                    <a:pt x="1" y="5304"/>
                    <a:pt x="835" y="6839"/>
                    <a:pt x="1902" y="6839"/>
                  </a:cubicBezTo>
                  <a:cubicBezTo>
                    <a:pt x="2970" y="6839"/>
                    <a:pt x="3837" y="5304"/>
                    <a:pt x="3837" y="3436"/>
                  </a:cubicBezTo>
                  <a:cubicBezTo>
                    <a:pt x="3837" y="1535"/>
                    <a:pt x="2970" y="1"/>
                    <a:pt x="1902"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5006250" y="2628150"/>
              <a:ext cx="106775" cy="181825"/>
            </a:xfrm>
            <a:custGeom>
              <a:avLst/>
              <a:gdLst/>
              <a:ahLst/>
              <a:cxnLst/>
              <a:rect l="l" t="t" r="r" b="b"/>
              <a:pathLst>
                <a:path w="4271" h="7273" extrusionOk="0">
                  <a:moveTo>
                    <a:pt x="2135" y="401"/>
                  </a:moveTo>
                  <a:cubicBezTo>
                    <a:pt x="3069" y="401"/>
                    <a:pt x="3836" y="1835"/>
                    <a:pt x="3836" y="3603"/>
                  </a:cubicBezTo>
                  <a:cubicBezTo>
                    <a:pt x="3836" y="5338"/>
                    <a:pt x="3069" y="6806"/>
                    <a:pt x="2135" y="6806"/>
                  </a:cubicBezTo>
                  <a:cubicBezTo>
                    <a:pt x="1201" y="6806"/>
                    <a:pt x="434" y="5338"/>
                    <a:pt x="434" y="3603"/>
                  </a:cubicBezTo>
                  <a:cubicBezTo>
                    <a:pt x="434" y="1835"/>
                    <a:pt x="1235" y="401"/>
                    <a:pt x="2135" y="401"/>
                  </a:cubicBezTo>
                  <a:close/>
                  <a:moveTo>
                    <a:pt x="2135" y="1"/>
                  </a:moveTo>
                  <a:cubicBezTo>
                    <a:pt x="968" y="1"/>
                    <a:pt x="0" y="1602"/>
                    <a:pt x="0" y="3637"/>
                  </a:cubicBezTo>
                  <a:cubicBezTo>
                    <a:pt x="0" y="5671"/>
                    <a:pt x="934" y="7273"/>
                    <a:pt x="2135" y="7273"/>
                  </a:cubicBezTo>
                  <a:cubicBezTo>
                    <a:pt x="3303" y="7273"/>
                    <a:pt x="4270" y="5671"/>
                    <a:pt x="4270" y="3637"/>
                  </a:cubicBezTo>
                  <a:cubicBezTo>
                    <a:pt x="4270" y="1602"/>
                    <a:pt x="3336" y="1"/>
                    <a:pt x="2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5666725" y="2260175"/>
              <a:ext cx="59225" cy="25250"/>
            </a:xfrm>
            <a:custGeom>
              <a:avLst/>
              <a:gdLst/>
              <a:ahLst/>
              <a:cxnLst/>
              <a:rect l="l" t="t" r="r" b="b"/>
              <a:pathLst>
                <a:path w="2369" h="1010" extrusionOk="0">
                  <a:moveTo>
                    <a:pt x="2133" y="1"/>
                  </a:moveTo>
                  <a:cubicBezTo>
                    <a:pt x="2114" y="1"/>
                    <a:pt x="2092" y="3"/>
                    <a:pt x="2068" y="9"/>
                  </a:cubicBezTo>
                  <a:lnTo>
                    <a:pt x="167" y="610"/>
                  </a:lnTo>
                  <a:cubicBezTo>
                    <a:pt x="67" y="643"/>
                    <a:pt x="0" y="710"/>
                    <a:pt x="34" y="843"/>
                  </a:cubicBezTo>
                  <a:cubicBezTo>
                    <a:pt x="67" y="977"/>
                    <a:pt x="167" y="1010"/>
                    <a:pt x="234" y="1010"/>
                  </a:cubicBezTo>
                  <a:cubicBezTo>
                    <a:pt x="234" y="1010"/>
                    <a:pt x="267" y="1010"/>
                    <a:pt x="267" y="977"/>
                  </a:cubicBezTo>
                  <a:lnTo>
                    <a:pt x="2202" y="376"/>
                  </a:lnTo>
                  <a:cubicBezTo>
                    <a:pt x="2268" y="343"/>
                    <a:pt x="2369" y="276"/>
                    <a:pt x="2335" y="143"/>
                  </a:cubicBezTo>
                  <a:cubicBezTo>
                    <a:pt x="2280" y="60"/>
                    <a:pt x="2225" y="1"/>
                    <a:pt x="21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5320625" y="2293525"/>
              <a:ext cx="296925" cy="99500"/>
            </a:xfrm>
            <a:custGeom>
              <a:avLst/>
              <a:gdLst/>
              <a:ahLst/>
              <a:cxnLst/>
              <a:rect l="l" t="t" r="r" b="b"/>
              <a:pathLst>
                <a:path w="11877" h="3980" extrusionOk="0">
                  <a:moveTo>
                    <a:pt x="11641" y="1"/>
                  </a:moveTo>
                  <a:cubicBezTo>
                    <a:pt x="11621" y="1"/>
                    <a:pt x="11600" y="4"/>
                    <a:pt x="11576" y="10"/>
                  </a:cubicBezTo>
                  <a:lnTo>
                    <a:pt x="168" y="3545"/>
                  </a:lnTo>
                  <a:cubicBezTo>
                    <a:pt x="68" y="3612"/>
                    <a:pt x="1" y="3679"/>
                    <a:pt x="34" y="3812"/>
                  </a:cubicBezTo>
                  <a:cubicBezTo>
                    <a:pt x="68" y="3946"/>
                    <a:pt x="168" y="3979"/>
                    <a:pt x="234" y="3979"/>
                  </a:cubicBezTo>
                  <a:cubicBezTo>
                    <a:pt x="268" y="3979"/>
                    <a:pt x="268" y="3979"/>
                    <a:pt x="268" y="3946"/>
                  </a:cubicBezTo>
                  <a:lnTo>
                    <a:pt x="11709" y="376"/>
                  </a:lnTo>
                  <a:cubicBezTo>
                    <a:pt x="11776" y="343"/>
                    <a:pt x="11876" y="276"/>
                    <a:pt x="11843" y="143"/>
                  </a:cubicBezTo>
                  <a:cubicBezTo>
                    <a:pt x="11788" y="61"/>
                    <a:pt x="11733" y="1"/>
                    <a:pt x="116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5359000" y="2692375"/>
              <a:ext cx="272725" cy="19200"/>
            </a:xfrm>
            <a:custGeom>
              <a:avLst/>
              <a:gdLst/>
              <a:ahLst/>
              <a:cxnLst/>
              <a:rect l="l" t="t" r="r" b="b"/>
              <a:pathLst>
                <a:path w="10909" h="768" extrusionOk="0">
                  <a:moveTo>
                    <a:pt x="201" y="0"/>
                  </a:moveTo>
                  <a:cubicBezTo>
                    <a:pt x="67" y="0"/>
                    <a:pt x="0" y="67"/>
                    <a:pt x="0" y="200"/>
                  </a:cubicBezTo>
                  <a:cubicBezTo>
                    <a:pt x="0" y="334"/>
                    <a:pt x="67" y="401"/>
                    <a:pt x="201" y="401"/>
                  </a:cubicBezTo>
                  <a:lnTo>
                    <a:pt x="10708" y="767"/>
                  </a:lnTo>
                  <a:cubicBezTo>
                    <a:pt x="10841" y="767"/>
                    <a:pt x="10908" y="701"/>
                    <a:pt x="10908" y="567"/>
                  </a:cubicBezTo>
                  <a:cubicBezTo>
                    <a:pt x="10908" y="434"/>
                    <a:pt x="10841" y="367"/>
                    <a:pt x="10708" y="367"/>
                  </a:cubicBezTo>
                  <a:lnTo>
                    <a:pt x="2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5575825" y="3077350"/>
              <a:ext cx="65900" cy="27850"/>
            </a:xfrm>
            <a:custGeom>
              <a:avLst/>
              <a:gdLst/>
              <a:ahLst/>
              <a:cxnLst/>
              <a:rect l="l" t="t" r="r" b="b"/>
              <a:pathLst>
                <a:path w="2636" h="1114" extrusionOk="0">
                  <a:moveTo>
                    <a:pt x="226" y="0"/>
                  </a:moveTo>
                  <a:cubicBezTo>
                    <a:pt x="143" y="0"/>
                    <a:pt x="59" y="44"/>
                    <a:pt x="34" y="146"/>
                  </a:cubicBezTo>
                  <a:cubicBezTo>
                    <a:pt x="0" y="212"/>
                    <a:pt x="34" y="346"/>
                    <a:pt x="167" y="379"/>
                  </a:cubicBezTo>
                  <a:lnTo>
                    <a:pt x="2335" y="1113"/>
                  </a:lnTo>
                  <a:lnTo>
                    <a:pt x="2402" y="1113"/>
                  </a:lnTo>
                  <a:cubicBezTo>
                    <a:pt x="2502" y="1113"/>
                    <a:pt x="2569" y="1046"/>
                    <a:pt x="2569" y="980"/>
                  </a:cubicBezTo>
                  <a:cubicBezTo>
                    <a:pt x="2635" y="880"/>
                    <a:pt x="2569" y="780"/>
                    <a:pt x="2469" y="713"/>
                  </a:cubicBezTo>
                  <a:lnTo>
                    <a:pt x="300" y="12"/>
                  </a:lnTo>
                  <a:cubicBezTo>
                    <a:pt x="277" y="4"/>
                    <a:pt x="251"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5338975" y="3001525"/>
              <a:ext cx="204350" cy="71975"/>
            </a:xfrm>
            <a:custGeom>
              <a:avLst/>
              <a:gdLst/>
              <a:ahLst/>
              <a:cxnLst/>
              <a:rect l="l" t="t" r="r" b="b"/>
              <a:pathLst>
                <a:path w="8174" h="2879" extrusionOk="0">
                  <a:moveTo>
                    <a:pt x="246" y="1"/>
                  </a:moveTo>
                  <a:cubicBezTo>
                    <a:pt x="165" y="1"/>
                    <a:pt x="89" y="55"/>
                    <a:pt x="34" y="110"/>
                  </a:cubicBezTo>
                  <a:cubicBezTo>
                    <a:pt x="1" y="210"/>
                    <a:pt x="34" y="343"/>
                    <a:pt x="168" y="377"/>
                  </a:cubicBezTo>
                  <a:lnTo>
                    <a:pt x="7873" y="2879"/>
                  </a:lnTo>
                  <a:lnTo>
                    <a:pt x="7973" y="2879"/>
                  </a:lnTo>
                  <a:cubicBezTo>
                    <a:pt x="8040" y="2879"/>
                    <a:pt x="8140" y="2845"/>
                    <a:pt x="8140" y="2745"/>
                  </a:cubicBezTo>
                  <a:cubicBezTo>
                    <a:pt x="8173" y="2678"/>
                    <a:pt x="8140" y="2545"/>
                    <a:pt x="8007" y="2512"/>
                  </a:cubicBezTo>
                  <a:lnTo>
                    <a:pt x="301" y="10"/>
                  </a:lnTo>
                  <a:cubicBezTo>
                    <a:pt x="283" y="4"/>
                    <a:pt x="264" y="1"/>
                    <a:pt x="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5349825" y="2503900"/>
              <a:ext cx="150975" cy="30050"/>
            </a:xfrm>
            <a:custGeom>
              <a:avLst/>
              <a:gdLst/>
              <a:ahLst/>
              <a:cxnLst/>
              <a:rect l="l" t="t" r="r" b="b"/>
              <a:pathLst>
                <a:path w="6039" h="1202" extrusionOk="0">
                  <a:moveTo>
                    <a:pt x="5771" y="1"/>
                  </a:moveTo>
                  <a:lnTo>
                    <a:pt x="167" y="768"/>
                  </a:lnTo>
                  <a:cubicBezTo>
                    <a:pt x="67" y="801"/>
                    <a:pt x="0" y="901"/>
                    <a:pt x="0" y="1035"/>
                  </a:cubicBezTo>
                  <a:cubicBezTo>
                    <a:pt x="0" y="1101"/>
                    <a:pt x="101" y="1201"/>
                    <a:pt x="201" y="1201"/>
                  </a:cubicBezTo>
                  <a:lnTo>
                    <a:pt x="5871" y="434"/>
                  </a:lnTo>
                  <a:cubicBezTo>
                    <a:pt x="5938" y="401"/>
                    <a:pt x="6038" y="301"/>
                    <a:pt x="6038" y="201"/>
                  </a:cubicBezTo>
                  <a:cubicBezTo>
                    <a:pt x="6005" y="101"/>
                    <a:pt x="5905" y="1"/>
                    <a:pt x="5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5283950" y="3103825"/>
              <a:ext cx="113425" cy="94775"/>
            </a:xfrm>
            <a:custGeom>
              <a:avLst/>
              <a:gdLst/>
              <a:ahLst/>
              <a:cxnLst/>
              <a:rect l="l" t="t" r="r" b="b"/>
              <a:pathLst>
                <a:path w="4537" h="3791" extrusionOk="0">
                  <a:moveTo>
                    <a:pt x="207" y="1"/>
                  </a:moveTo>
                  <a:cubicBezTo>
                    <a:pt x="130" y="1"/>
                    <a:pt x="55" y="24"/>
                    <a:pt x="34" y="87"/>
                  </a:cubicBezTo>
                  <a:cubicBezTo>
                    <a:pt x="0" y="154"/>
                    <a:pt x="0" y="288"/>
                    <a:pt x="67" y="354"/>
                  </a:cubicBezTo>
                  <a:lnTo>
                    <a:pt x="4203" y="3757"/>
                  </a:lnTo>
                  <a:cubicBezTo>
                    <a:pt x="4237" y="3790"/>
                    <a:pt x="4303" y="3790"/>
                    <a:pt x="4337" y="3790"/>
                  </a:cubicBezTo>
                  <a:cubicBezTo>
                    <a:pt x="4403" y="3790"/>
                    <a:pt x="4470" y="3790"/>
                    <a:pt x="4503" y="3690"/>
                  </a:cubicBezTo>
                  <a:cubicBezTo>
                    <a:pt x="4537" y="3623"/>
                    <a:pt x="4537" y="3490"/>
                    <a:pt x="4470" y="3423"/>
                  </a:cubicBezTo>
                  <a:lnTo>
                    <a:pt x="334" y="21"/>
                  </a:lnTo>
                  <a:cubicBezTo>
                    <a:pt x="297" y="9"/>
                    <a:pt x="252" y="1"/>
                    <a:pt x="2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39"/>
          <p:cNvSpPr txBox="1">
            <a:spLocks noGrp="1"/>
          </p:cNvSpPr>
          <p:nvPr>
            <p:ph type="subTitle" idx="1"/>
          </p:nvPr>
        </p:nvSpPr>
        <p:spPr>
          <a:xfrm>
            <a:off x="1688599" y="1466068"/>
            <a:ext cx="6088200" cy="2141198"/>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Which campaigns are most effective in terms of user engagement?</a:t>
            </a:r>
          </a:p>
          <a:p>
            <a:pPr marL="114300" indent="0" algn="l"/>
            <a:endParaRPr lang="en-US" b="1"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On which days of the week do users spend the most time on the site?</a:t>
            </a:r>
          </a:p>
          <a:p>
            <a:pPr marL="0" lvl="0" indent="0" algn="ctr" rtl="0">
              <a:spcBef>
                <a:spcPts val="0"/>
              </a:spcBef>
              <a:spcAft>
                <a:spcPts val="1600"/>
              </a:spcAft>
              <a:buNone/>
            </a:pPr>
            <a:endParaRPr dirty="0"/>
          </a:p>
        </p:txBody>
      </p:sp>
      <p:sp>
        <p:nvSpPr>
          <p:cNvPr id="1086" name="Google Shape;1086;p39"/>
          <p:cNvSpPr txBox="1">
            <a:spLocks noGrp="1"/>
          </p:cNvSpPr>
          <p:nvPr>
            <p:ph type="title"/>
          </p:nvPr>
        </p:nvSpPr>
        <p:spPr>
          <a:xfrm>
            <a:off x="311700" y="206979"/>
            <a:ext cx="8520600" cy="7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dirty="0">
                <a:solidFill>
                  <a:schemeClr val="bg2"/>
                </a:solidFill>
                <a:latin typeface="Calibri" panose="020F0502020204030204" pitchFamily="34" charset="0"/>
                <a:ea typeface="Calibri" panose="020F0502020204030204" pitchFamily="34" charset="0"/>
                <a:cs typeface="Calibri" panose="020F0502020204030204" pitchFamily="34" charset="0"/>
              </a:rPr>
              <a:t>MAJOR QUESTIONS</a:t>
            </a:r>
          </a:p>
        </p:txBody>
      </p:sp>
    </p:spTree>
    <p:extLst>
      <p:ext uri="{BB962C8B-B14F-4D97-AF65-F5344CB8AC3E}">
        <p14:creationId xmlns:p14="http://schemas.microsoft.com/office/powerpoint/2010/main" val="181308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3" name="Rectangle 1"/>
          <p:cNvSpPr>
            <a:spLocks noChangeArrowheads="1"/>
          </p:cNvSpPr>
          <p:nvPr/>
        </p:nvSpPr>
        <p:spPr bwMode="auto">
          <a:xfrm rot="10800000" flipV="1">
            <a:off x="974839" y="1200633"/>
            <a:ext cx="7432646" cy="144873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1" algn="just">
              <a:lnSpc>
                <a:spcPct val="150000"/>
              </a:lnSpc>
              <a:buClrTx/>
              <a:buFontTx/>
              <a:buNone/>
            </a:pPr>
            <a:r>
              <a:rPr kumimoji="0" lang="en-US" altLang="en-US" sz="1200" b="0" i="0" u="none" strike="noStrike" cap="none" normalizeH="0" baseline="0" dirty="0">
                <a:ln>
                  <a:noFill/>
                </a:ln>
                <a:solidFill>
                  <a:srgbClr val="374151"/>
                </a:solidFill>
                <a:effectLst/>
                <a:latin typeface="Calibri" panose="020F0502020204030204" pitchFamily="34" charset="0"/>
                <a:cs typeface="Calibri" panose="020F0502020204030204" pitchFamily="34" charset="0"/>
              </a:rPr>
              <a:t>This SQL code is designed to provide a comprehensive analysis of user sessions from </a:t>
            </a:r>
            <a:r>
              <a:rPr kumimoji="0" lang="en-US" altLang="en-US" sz="12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turing_data_analytics.raw_events</a:t>
            </a:r>
            <a:r>
              <a:rPr kumimoji="0" lang="en-US" altLang="en-US" sz="1200" b="0" i="0" u="none" strike="noStrike" cap="none" normalizeH="0" baseline="0" dirty="0">
                <a:ln>
                  <a:noFill/>
                </a:ln>
                <a:solidFill>
                  <a:srgbClr val="374151"/>
                </a:solidFill>
                <a:effectLst/>
                <a:latin typeface="Calibri" panose="020F0502020204030204" pitchFamily="34" charset="0"/>
                <a:cs typeface="Calibri" panose="020F0502020204030204" pitchFamily="34" charset="0"/>
              </a:rPr>
              <a:t> table. Initially, it identifies the start of user sessions based on a 30-minute inactivity threshold. It then enriches this session data by assigning a global session ID. Following this, it calculates various session metrics such as the session length, bounce rate... The goal is to give the marketing analyst manager insights into user behavior across different campaigns.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6255790" y="2783763"/>
            <a:ext cx="1749704" cy="2042337"/>
          </a:xfrm>
          <a:prstGeom prst="rect">
            <a:avLst/>
          </a:prstGeom>
        </p:spPr>
      </p:pic>
      <p:sp>
        <p:nvSpPr>
          <p:cNvPr id="8" name="Google Shape;1086;p39"/>
          <p:cNvSpPr txBox="1">
            <a:spLocks noGrp="1"/>
          </p:cNvSpPr>
          <p:nvPr>
            <p:ph type="title"/>
          </p:nvPr>
        </p:nvSpPr>
        <p:spPr>
          <a:xfrm>
            <a:off x="200404" y="284732"/>
            <a:ext cx="8520600" cy="7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u="sng" dirty="0">
                <a:solidFill>
                  <a:schemeClr val="bg2"/>
                </a:solidFill>
                <a:latin typeface="Calibri" panose="020F0502020204030204" pitchFamily="34" charset="0"/>
                <a:ea typeface="Calibri" panose="020F0502020204030204" pitchFamily="34" charset="0"/>
                <a:cs typeface="Calibri" panose="020F0502020204030204" pitchFamily="34" charset="0"/>
              </a:rPr>
              <a:t>CODE EXPLANATION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548" y="0"/>
            <a:ext cx="6084725" cy="900061"/>
          </a:xfrm>
        </p:spPr>
        <p:txBody>
          <a:bodyPr/>
          <a:lstStyle/>
          <a:p>
            <a:r>
              <a:rPr lang="en-US" sz="1800" b="1" u="sng" dirty="0">
                <a:solidFill>
                  <a:schemeClr val="bg2"/>
                </a:solidFill>
                <a:latin typeface="Calibri" panose="020F0502020204030204" pitchFamily="34" charset="0"/>
                <a:ea typeface="Calibri" panose="020F0502020204030204" pitchFamily="34" charset="0"/>
                <a:cs typeface="Calibri" panose="020F0502020204030204" pitchFamily="34" charset="0"/>
              </a:rPr>
              <a:t>SESSION DURATION CAMPAIGN WISE</a:t>
            </a:r>
          </a:p>
        </p:txBody>
      </p:sp>
      <p:sp>
        <p:nvSpPr>
          <p:cNvPr id="3" name="Text Placeholder 2"/>
          <p:cNvSpPr>
            <a:spLocks noGrp="1"/>
          </p:cNvSpPr>
          <p:nvPr>
            <p:ph type="body" idx="1"/>
          </p:nvPr>
        </p:nvSpPr>
        <p:spPr>
          <a:xfrm>
            <a:off x="581061" y="543550"/>
            <a:ext cx="7848300" cy="3726000"/>
          </a:xfrm>
        </p:spPr>
        <p:txBody>
          <a:bodyPr/>
          <a:lstStyle/>
          <a:p>
            <a:pPr marL="285750" lvl="0"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b="1" dirty="0">
                <a:solidFill>
                  <a:schemeClr val="bg2"/>
                </a:solidFill>
                <a:latin typeface="Arial" panose="020B0604020202020204" pitchFamily="34" charset="0"/>
              </a:rPr>
              <a:t>Average Session Duration</a:t>
            </a:r>
            <a:r>
              <a:rPr lang="en-US" altLang="en-US" sz="1200" dirty="0">
                <a:solidFill>
                  <a:schemeClr val="bg2"/>
                </a:solidFill>
                <a:latin typeface="Arial" panose="020B0604020202020204" pitchFamily="34" charset="0"/>
              </a:rPr>
              <a:t>:</a:t>
            </a:r>
          </a:p>
          <a:p>
            <a:pPr marL="742950" lvl="1"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Users spend about 7.59 minutes per session on average.</a:t>
            </a:r>
          </a:p>
          <a:p>
            <a:pPr marL="285750" lvl="0"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b="1" dirty="0">
                <a:solidFill>
                  <a:schemeClr val="bg2"/>
                </a:solidFill>
                <a:latin typeface="Arial" panose="020B0604020202020204" pitchFamily="34" charset="0"/>
              </a:rPr>
              <a:t>Median Session Duration</a:t>
            </a:r>
            <a:r>
              <a:rPr lang="en-US" altLang="en-US" sz="1200" dirty="0">
                <a:solidFill>
                  <a:schemeClr val="bg2"/>
                </a:solidFill>
                <a:latin typeface="Arial" panose="020B0604020202020204" pitchFamily="34" charset="0"/>
              </a:rPr>
              <a:t>:</a:t>
            </a:r>
          </a:p>
          <a:p>
            <a:pPr marL="742950" lvl="1"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More typical session duration is about 1.29 minutes.</a:t>
            </a:r>
          </a:p>
          <a:p>
            <a:pPr marL="285750" lvl="0"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b="1" dirty="0">
                <a:solidFill>
                  <a:schemeClr val="bg2"/>
                </a:solidFill>
                <a:latin typeface="Arial" panose="020B0604020202020204" pitchFamily="34" charset="0"/>
              </a:rPr>
              <a:t>Presence of Outliers</a:t>
            </a:r>
            <a:r>
              <a:rPr lang="en-US" altLang="en-US" sz="1200" dirty="0">
                <a:solidFill>
                  <a:schemeClr val="bg2"/>
                </a:solidFill>
                <a:latin typeface="Arial" panose="020B0604020202020204" pitchFamily="34" charset="0"/>
              </a:rPr>
              <a:t>:</a:t>
            </a:r>
          </a:p>
          <a:p>
            <a:pPr marL="742950" lvl="1"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Significant difference between average and median indicates outliers.</a:t>
            </a:r>
          </a:p>
          <a:p>
            <a:pPr marL="742950" lvl="1"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Some sessions are exceptionally long.</a:t>
            </a:r>
          </a:p>
          <a:p>
            <a:pPr marL="285750" lvl="0"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b="1" dirty="0">
                <a:solidFill>
                  <a:schemeClr val="bg2"/>
                </a:solidFill>
                <a:latin typeface="Arial" panose="020B0604020202020204" pitchFamily="34" charset="0"/>
              </a:rPr>
              <a:t>User Interactions</a:t>
            </a:r>
            <a:r>
              <a:rPr lang="en-US" altLang="en-US" sz="1200" dirty="0">
                <a:solidFill>
                  <a:schemeClr val="bg2"/>
                </a:solidFill>
                <a:latin typeface="Arial" panose="020B0604020202020204" pitchFamily="34" charset="0"/>
              </a:rPr>
              <a:t>:</a:t>
            </a:r>
          </a:p>
          <a:p>
            <a:pPr marL="742950" lvl="1"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Most users have brief interactions.</a:t>
            </a:r>
          </a:p>
          <a:p>
            <a:pPr marL="742950" lvl="1"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A few sessions extend significantly due to:</a:t>
            </a:r>
          </a:p>
          <a:p>
            <a:pPr marL="1200150" lvl="2"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Open tabs.</a:t>
            </a:r>
          </a:p>
          <a:p>
            <a:pPr marL="1200150" lvl="2"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Bots.</a:t>
            </a:r>
          </a:p>
          <a:p>
            <a:pPr marL="1200150" lvl="2"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Genuine long engagements.</a:t>
            </a:r>
          </a:p>
          <a:p>
            <a:pPr marL="285750" lvl="0"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b="1" dirty="0">
                <a:solidFill>
                  <a:schemeClr val="bg2"/>
                </a:solidFill>
                <a:latin typeface="Arial" panose="020B0604020202020204" pitchFamily="34" charset="0"/>
              </a:rPr>
              <a:t>0-Second Sessions</a:t>
            </a:r>
            <a:r>
              <a:rPr lang="en-US" altLang="en-US" sz="1200" dirty="0">
                <a:solidFill>
                  <a:schemeClr val="bg2"/>
                </a:solidFill>
                <a:latin typeface="Arial" panose="020B0604020202020204" pitchFamily="34" charset="0"/>
              </a:rPr>
              <a:t>:</a:t>
            </a:r>
          </a:p>
          <a:p>
            <a:pPr marL="742950" lvl="1"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These could be due to quick bounces or errors.</a:t>
            </a:r>
          </a:p>
          <a:p>
            <a:pPr marL="285750" lvl="0"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b="1" dirty="0">
                <a:solidFill>
                  <a:schemeClr val="bg2"/>
                </a:solidFill>
                <a:latin typeface="Arial" panose="020B0604020202020204" pitchFamily="34" charset="0"/>
              </a:rPr>
              <a:t>Recommendation</a:t>
            </a:r>
            <a:r>
              <a:rPr lang="en-US" altLang="en-US" sz="1200" dirty="0">
                <a:solidFill>
                  <a:schemeClr val="bg2"/>
                </a:solidFill>
                <a:latin typeface="Arial" panose="020B0604020202020204" pitchFamily="34" charset="0"/>
              </a:rPr>
              <a:t>:</a:t>
            </a:r>
          </a:p>
          <a:p>
            <a:pPr marL="742950" lvl="1" indent="-285750" eaLnBrk="0" fontAlgn="base" hangingPunct="0">
              <a:lnSpc>
                <a:spcPct val="100000"/>
              </a:lnSpc>
              <a:spcBef>
                <a:spcPct val="0"/>
              </a:spcBef>
              <a:spcAft>
                <a:spcPct val="0"/>
              </a:spcAft>
              <a:buClrTx/>
              <a:buSzTx/>
              <a:buFont typeface="Wingdings" panose="05000000000000000000" pitchFamily="2" charset="2"/>
              <a:buChar char="Ø"/>
            </a:pPr>
            <a:r>
              <a:rPr lang="en-US" altLang="en-US" sz="1200" dirty="0">
                <a:solidFill>
                  <a:schemeClr val="bg2"/>
                </a:solidFill>
                <a:latin typeface="Arial" panose="020B0604020202020204" pitchFamily="34" charset="0"/>
              </a:rPr>
              <a:t>Important to determine the reason for these brief sessions for accurate analysis.</a:t>
            </a:r>
          </a:p>
        </p:txBody>
      </p:sp>
      <p:sp>
        <p:nvSpPr>
          <p:cNvPr id="10" name="Rectangle 1"/>
          <p:cNvSpPr>
            <a:spLocks noChangeArrowheads="1"/>
          </p:cNvSpPr>
          <p:nvPr/>
        </p:nvSpPr>
        <p:spPr bwMode="auto">
          <a:xfrm>
            <a:off x="0" y="-377155"/>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ounded Rectangle 10"/>
          <p:cNvSpPr/>
          <p:nvPr/>
        </p:nvSpPr>
        <p:spPr>
          <a:xfrm>
            <a:off x="1442908" y="4212267"/>
            <a:ext cx="3204594" cy="678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AVG. Session Duration</a:t>
            </a:r>
          </a:p>
          <a:p>
            <a:pPr algn="ctr"/>
            <a:r>
              <a:rPr lang="en-US" dirty="0">
                <a:solidFill>
                  <a:schemeClr val="bg2"/>
                </a:solidFill>
              </a:rPr>
              <a:t>455.4 (Second)  or 7.59 (Minutes)</a:t>
            </a:r>
          </a:p>
        </p:txBody>
      </p:sp>
      <p:sp>
        <p:nvSpPr>
          <p:cNvPr id="12" name="Rounded Rectangle 11"/>
          <p:cNvSpPr/>
          <p:nvPr/>
        </p:nvSpPr>
        <p:spPr>
          <a:xfrm>
            <a:off x="5302916" y="4212266"/>
            <a:ext cx="2968630" cy="678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Median. Session Duration</a:t>
            </a:r>
          </a:p>
          <a:p>
            <a:pPr algn="ctr"/>
            <a:r>
              <a:rPr lang="en-US" dirty="0">
                <a:solidFill>
                  <a:schemeClr val="bg2"/>
                </a:solidFill>
              </a:rPr>
              <a:t>77.4 (Second)  or 1.29 (Minutes)</a:t>
            </a:r>
          </a:p>
        </p:txBody>
      </p:sp>
    </p:spTree>
    <p:extLst>
      <p:ext uri="{BB962C8B-B14F-4D97-AF65-F5344CB8AC3E}">
        <p14:creationId xmlns:p14="http://schemas.microsoft.com/office/powerpoint/2010/main" val="66155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B7B8D0-4B53-31AF-B53C-3A996F7D0C5A}"/>
              </a:ext>
            </a:extLst>
          </p:cNvPr>
          <p:cNvPicPr>
            <a:picLocks noChangeAspect="1"/>
          </p:cNvPicPr>
          <p:nvPr/>
        </p:nvPicPr>
        <p:blipFill>
          <a:blip r:embed="rId2"/>
          <a:stretch>
            <a:fillRect/>
          </a:stretch>
        </p:blipFill>
        <p:spPr>
          <a:xfrm>
            <a:off x="246774" y="808391"/>
            <a:ext cx="8696503" cy="1897638"/>
          </a:xfrm>
          <a:prstGeom prst="rect">
            <a:avLst/>
          </a:prstGeom>
        </p:spPr>
      </p:pic>
      <p:pic>
        <p:nvPicPr>
          <p:cNvPr id="7" name="Picture 6">
            <a:extLst>
              <a:ext uri="{FF2B5EF4-FFF2-40B4-BE49-F238E27FC236}">
                <a16:creationId xmlns:a16="http://schemas.microsoft.com/office/drawing/2014/main" id="{1E82CF8C-9371-EDFF-EF6F-B7D06092345B}"/>
              </a:ext>
            </a:extLst>
          </p:cNvPr>
          <p:cNvPicPr>
            <a:picLocks noChangeAspect="1"/>
          </p:cNvPicPr>
          <p:nvPr/>
        </p:nvPicPr>
        <p:blipFill rotWithShape="1">
          <a:blip r:embed="rId3"/>
          <a:srcRect l="874" r="-1" b="306"/>
          <a:stretch/>
        </p:blipFill>
        <p:spPr>
          <a:xfrm>
            <a:off x="246774" y="2795173"/>
            <a:ext cx="4217638" cy="2119659"/>
          </a:xfrm>
          <a:prstGeom prst="rect">
            <a:avLst/>
          </a:prstGeom>
        </p:spPr>
      </p:pic>
      <p:sp>
        <p:nvSpPr>
          <p:cNvPr id="10" name="Oval 9">
            <a:extLst>
              <a:ext uri="{FF2B5EF4-FFF2-40B4-BE49-F238E27FC236}">
                <a16:creationId xmlns:a16="http://schemas.microsoft.com/office/drawing/2014/main" id="{6260A212-940A-1980-E496-186B3F33EC7B}"/>
              </a:ext>
            </a:extLst>
          </p:cNvPr>
          <p:cNvSpPr/>
          <p:nvPr/>
        </p:nvSpPr>
        <p:spPr>
          <a:xfrm>
            <a:off x="1241502" y="3272815"/>
            <a:ext cx="765718" cy="1642017"/>
          </a:xfrm>
          <a:prstGeom prst="ellipse">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A46B7E0C-1396-D765-4E26-05C9B081BA28}"/>
              </a:ext>
            </a:extLst>
          </p:cNvPr>
          <p:cNvSpPr txBox="1"/>
          <p:nvPr/>
        </p:nvSpPr>
        <p:spPr>
          <a:xfrm>
            <a:off x="4572000" y="2795173"/>
            <a:ext cx="3665034"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Upon analysing the data, we observe that users engaged with our website for extended periods. Notably, during the BlackFriday_V2 campaign, the average session duration peaked at 16 minutes</a:t>
            </a:r>
            <a:endParaRPr lang="en-DE" b="1"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98DB68AB-F7AD-8542-6D20-924DE465C766}"/>
              </a:ext>
            </a:extLst>
          </p:cNvPr>
          <p:cNvSpPr txBox="1"/>
          <p:nvPr/>
        </p:nvSpPr>
        <p:spPr>
          <a:xfrm>
            <a:off x="600205" y="116527"/>
            <a:ext cx="8158770" cy="369332"/>
          </a:xfrm>
          <a:prstGeom prst="rect">
            <a:avLst/>
          </a:prstGeom>
          <a:noFill/>
        </p:spPr>
        <p:txBody>
          <a:bodyPr wrap="square">
            <a:spAutoFit/>
          </a:bodyPr>
          <a:lstStyle/>
          <a:p>
            <a:r>
              <a:rPr lang="en-GB" sz="1800" b="1" i="0" u="sng"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Comparative Analysis of Average Session Durations Across </a:t>
            </a:r>
            <a:r>
              <a:rPr lang="en-GB" sz="1800" b="1" u="sng" dirty="0">
                <a:solidFill>
                  <a:schemeClr val="bg2"/>
                </a:solidFill>
                <a:latin typeface="Calibri" panose="020F0502020204030204" pitchFamily="34" charset="0"/>
                <a:ea typeface="Calibri" panose="020F0502020204030204" pitchFamily="34" charset="0"/>
                <a:cs typeface="Calibri" panose="020F0502020204030204" pitchFamily="34" charset="0"/>
              </a:rPr>
              <a:t>Marketing</a:t>
            </a:r>
            <a:r>
              <a:rPr lang="en-GB" sz="1800" b="1" i="0" u="sng"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Campaigns</a:t>
            </a:r>
            <a:endParaRPr lang="en-DE" sz="1800" b="1" u="sng"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190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84;p44"/>
          <p:cNvSpPr txBox="1">
            <a:spLocks noGrp="1"/>
          </p:cNvSpPr>
          <p:nvPr>
            <p:ph type="title" idx="4294967295"/>
          </p:nvPr>
        </p:nvSpPr>
        <p:spPr>
          <a:xfrm>
            <a:off x="1325563" y="49213"/>
            <a:ext cx="5865812" cy="933450"/>
          </a:xfrm>
          <a:prstGeom prst="rect">
            <a:avLst/>
          </a:prstGeom>
          <a:noFill/>
          <a:ln>
            <a:noFill/>
          </a:ln>
        </p:spPr>
        <p:txBody>
          <a:bodyPr spcFirstLastPara="1" wrap="square" lIns="91425" tIns="91425" rIns="91425" bIns="91425" anchor="t" anchorCtr="0">
            <a:noAutofit/>
          </a:bodyPr>
          <a:lstStyle/>
          <a:p>
            <a:pPr algn="ctr">
              <a:buClr>
                <a:schemeClr val="dk1"/>
              </a:buClr>
              <a:buSzPts val="1100"/>
              <a:buFont typeface="Poppins ExtraBold"/>
              <a:buNone/>
            </a:pPr>
            <a:r>
              <a:rPr lang="en-GB" sz="1800" b="1" i="0" u="sng" dirty="0">
                <a:effectLst/>
                <a:latin typeface="Calibri" panose="020F0502020204030204" pitchFamily="34" charset="0"/>
                <a:ea typeface="Calibri" panose="020F0502020204030204" pitchFamily="34" charset="0"/>
                <a:cs typeface="Calibri" panose="020F0502020204030204" pitchFamily="34" charset="0"/>
              </a:rPr>
              <a:t>User Engagement Patterns: A Weekday Perspective</a:t>
            </a:r>
            <a:endParaRPr lang="en-US" sz="1800" b="1" u="sng" dirty="0">
              <a:solidFill>
                <a:schemeClr val="bg1"/>
              </a:solidFill>
              <a:latin typeface="Calibri" panose="020F0502020204030204" pitchFamily="34" charset="0"/>
              <a:ea typeface="Calibri" panose="020F0502020204030204" pitchFamily="34" charset="0"/>
              <a:cs typeface="Calibri" panose="020F0502020204030204" pitchFamily="34" charset="0"/>
              <a:sym typeface="Poppins ExtraBold"/>
            </a:endParaRPr>
          </a:p>
        </p:txBody>
      </p:sp>
      <p:pic>
        <p:nvPicPr>
          <p:cNvPr id="3" name="Picture 2">
            <a:extLst>
              <a:ext uri="{FF2B5EF4-FFF2-40B4-BE49-F238E27FC236}">
                <a16:creationId xmlns:a16="http://schemas.microsoft.com/office/drawing/2014/main" id="{A2141107-6966-C658-400A-CC5A93316D0F}"/>
              </a:ext>
            </a:extLst>
          </p:cNvPr>
          <p:cNvPicPr>
            <a:picLocks noChangeAspect="1"/>
          </p:cNvPicPr>
          <p:nvPr/>
        </p:nvPicPr>
        <p:blipFill rotWithShape="1">
          <a:blip r:embed="rId3"/>
          <a:srcRect t="3533" r="786"/>
          <a:stretch/>
        </p:blipFill>
        <p:spPr>
          <a:xfrm>
            <a:off x="126381" y="1482039"/>
            <a:ext cx="5649949" cy="2893100"/>
          </a:xfrm>
          <a:prstGeom prst="rect">
            <a:avLst/>
          </a:prstGeom>
        </p:spPr>
      </p:pic>
      <p:sp>
        <p:nvSpPr>
          <p:cNvPr id="5" name="TextBox 4">
            <a:extLst>
              <a:ext uri="{FF2B5EF4-FFF2-40B4-BE49-F238E27FC236}">
                <a16:creationId xmlns:a16="http://schemas.microsoft.com/office/drawing/2014/main" id="{BF70613F-7BE5-8EA0-3771-62D2BCAFCAF7}"/>
              </a:ext>
            </a:extLst>
          </p:cNvPr>
          <p:cNvSpPr txBox="1"/>
          <p:nvPr/>
        </p:nvSpPr>
        <p:spPr>
          <a:xfrm>
            <a:off x="5932447" y="2712999"/>
            <a:ext cx="3033133" cy="158960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3">
              <a:lnSpc>
                <a:spcPct val="150000"/>
              </a:lnSpc>
            </a:pPr>
            <a:r>
              <a:rPr lang="en-GB" sz="1100" b="1" dirty="0">
                <a:latin typeface="Calibri" panose="020F0502020204030204" pitchFamily="34" charset="0"/>
                <a:ea typeface="Calibri" panose="020F0502020204030204" pitchFamily="34" charset="0"/>
                <a:cs typeface="Calibri" panose="020F0502020204030204" pitchFamily="34" charset="0"/>
              </a:rPr>
              <a:t>An in-depth examination of our user engagement reveals distinct patterns throughout the week. Specifically, users mostly spent time on Wednesdays, dedicating an average of 9 minutes per session. Mondays follow closely with an average session duration of 8 minutes. </a:t>
            </a:r>
            <a:endParaRPr lang="en-DE" sz="11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338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4" name="Google Shape;1184;p44"/>
          <p:cNvSpPr txBox="1">
            <a:spLocks noGrp="1"/>
          </p:cNvSpPr>
          <p:nvPr>
            <p:ph type="title"/>
          </p:nvPr>
        </p:nvSpPr>
        <p:spPr>
          <a:xfrm>
            <a:off x="976252" y="202261"/>
            <a:ext cx="6909000" cy="1409100"/>
          </a:xfrm>
          <a:prstGeom prst="rect">
            <a:avLst/>
          </a:prstGeom>
        </p:spPr>
        <p:txBody>
          <a:bodyPr spcFirstLastPara="1" wrap="square" lIns="91425" tIns="91425" rIns="91425" bIns="91425" anchor="t" anchorCtr="0">
            <a:noAutofit/>
          </a:bodyPr>
          <a:lstStyle/>
          <a:p>
            <a:pPr>
              <a:buClr>
                <a:schemeClr val="dk1"/>
              </a:buClr>
              <a:buSzPts val="1100"/>
            </a:pPr>
            <a:r>
              <a:rPr lang="en-GB" sz="1800" b="1" i="0" u="sng"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Campaign Efficacy: A Bounce Rate Overview</a:t>
            </a:r>
            <a:endParaRPr lang="en-US" sz="1800" b="1" u="sng"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02DC210-44DE-1E50-3676-3D5F8124FF47}"/>
              </a:ext>
            </a:extLst>
          </p:cNvPr>
          <p:cNvPicPr>
            <a:picLocks noChangeAspect="1"/>
          </p:cNvPicPr>
          <p:nvPr/>
        </p:nvPicPr>
        <p:blipFill rotWithShape="1">
          <a:blip r:embed="rId3"/>
          <a:srcRect l="-1" t="3251" r="2152" b="3204"/>
          <a:stretch/>
        </p:blipFill>
        <p:spPr>
          <a:xfrm>
            <a:off x="639339" y="1561171"/>
            <a:ext cx="3717072" cy="2371493"/>
          </a:xfrm>
          <a:prstGeom prst="rect">
            <a:avLst/>
          </a:prstGeom>
        </p:spPr>
        <p:style>
          <a:lnRef idx="2">
            <a:schemeClr val="accent4"/>
          </a:lnRef>
          <a:fillRef idx="1">
            <a:schemeClr val="lt1"/>
          </a:fillRef>
          <a:effectRef idx="0">
            <a:schemeClr val="accent4"/>
          </a:effectRef>
          <a:fontRef idx="minor">
            <a:schemeClr val="dk1"/>
          </a:fontRef>
        </p:style>
      </p:pic>
      <p:sp>
        <p:nvSpPr>
          <p:cNvPr id="8" name="TextBox 7">
            <a:extLst>
              <a:ext uri="{FF2B5EF4-FFF2-40B4-BE49-F238E27FC236}">
                <a16:creationId xmlns:a16="http://schemas.microsoft.com/office/drawing/2014/main" id="{E8C4C4C0-FDB0-D7A7-A72E-D502E490D3CF}"/>
              </a:ext>
            </a:extLst>
          </p:cNvPr>
          <p:cNvSpPr txBox="1"/>
          <p:nvPr/>
        </p:nvSpPr>
        <p:spPr>
          <a:xfrm>
            <a:off x="4655638" y="3172805"/>
            <a:ext cx="3717072" cy="73866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GB"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While most campaigns exhibit varied bounce rates, BlackFriday_V1, and NewYear_V2 notably stand out with a 0% bounce rate.</a:t>
            </a:r>
            <a:endParaRPr lang="en-DE"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466D1C-38C2-EF59-6C35-A530F2CAD1F2}"/>
              </a:ext>
            </a:extLst>
          </p:cNvPr>
          <p:cNvSpPr>
            <a:spLocks noGrp="1"/>
          </p:cNvSpPr>
          <p:nvPr>
            <p:ph type="title" idx="4"/>
          </p:nvPr>
        </p:nvSpPr>
        <p:spPr>
          <a:xfrm>
            <a:off x="1799064" y="304883"/>
            <a:ext cx="5022813" cy="572700"/>
          </a:xfrm>
        </p:spPr>
        <p:txBody>
          <a:bodyPr/>
          <a:lstStyle/>
          <a:p>
            <a:r>
              <a:rPr lang="en-GB" sz="1800" b="1" i="0" u="sng" dirty="0">
                <a:solidFill>
                  <a:schemeClr val="bg2"/>
                </a:solidFill>
                <a:effectLst/>
                <a:latin typeface="Calibri" panose="020F0502020204030204" pitchFamily="34" charset="0"/>
                <a:ea typeface="Calibri" panose="020F0502020204030204" pitchFamily="34" charset="0"/>
                <a:cs typeface="Calibri" panose="020F0502020204030204" pitchFamily="34" charset="0"/>
              </a:rPr>
              <a:t>Interactive Dashboard: Dive Deeper on Tableau</a:t>
            </a:r>
            <a:endParaRPr lang="en-DE" sz="1800" b="1" u="sng"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6AB74C7-AEAB-8955-667C-D844F98FF57E}"/>
              </a:ext>
            </a:extLst>
          </p:cNvPr>
          <p:cNvSpPr txBox="1"/>
          <p:nvPr/>
        </p:nvSpPr>
        <p:spPr>
          <a:xfrm>
            <a:off x="1100254" y="1591807"/>
            <a:ext cx="6821707" cy="523220"/>
          </a:xfrm>
          <a:prstGeom prst="rect">
            <a:avLst/>
          </a:prstGeom>
          <a:noFill/>
        </p:spPr>
        <p:txBody>
          <a:bodyPr wrap="square">
            <a:spAutoFit/>
          </a:bodyPr>
          <a:lstStyle/>
          <a:p>
            <a:r>
              <a:rPr lang="en-GB" b="1" dirty="0">
                <a:latin typeface="Calibri" panose="020F0502020204030204" pitchFamily="34" charset="0"/>
                <a:ea typeface="Calibri" panose="020F0502020204030204" pitchFamily="34" charset="0"/>
                <a:cs typeface="Calibri" panose="020F0502020204030204" pitchFamily="34" charset="0"/>
              </a:rPr>
              <a:t>Link: https://public.tableau.com/app/profile/pegah.fattahi/viz/MarketinCampaign-Analysis_Turing/Dashboard1?publish=yes</a:t>
            </a:r>
            <a:endParaRPr lang="en-DE"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29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sp>
        <p:nvSpPr>
          <p:cNvPr id="2399" name="Google Shape;2399;p69"/>
          <p:cNvSpPr txBox="1">
            <a:spLocks noGrp="1"/>
          </p:cNvSpPr>
          <p:nvPr>
            <p:ph type="title"/>
          </p:nvPr>
        </p:nvSpPr>
        <p:spPr>
          <a:xfrm>
            <a:off x="630000" y="828450"/>
            <a:ext cx="3267600" cy="73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2402" name="Google Shape;2402;p69"/>
          <p:cNvSpPr/>
          <p:nvPr/>
        </p:nvSpPr>
        <p:spPr>
          <a:xfrm>
            <a:off x="784375" y="1814050"/>
            <a:ext cx="504909" cy="50546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3" name="Google Shape;2403;p69"/>
          <p:cNvGrpSpPr/>
          <p:nvPr/>
        </p:nvGrpSpPr>
        <p:grpSpPr>
          <a:xfrm>
            <a:off x="1440731" y="1814271"/>
            <a:ext cx="505449" cy="504926"/>
            <a:chOff x="3303268" y="3817349"/>
            <a:chExt cx="346056" cy="345674"/>
          </a:xfrm>
        </p:grpSpPr>
        <p:sp>
          <p:nvSpPr>
            <p:cNvPr id="2404" name="Google Shape;2404;p6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8" name="Google Shape;2408;p69"/>
          <p:cNvGrpSpPr/>
          <p:nvPr/>
        </p:nvGrpSpPr>
        <p:grpSpPr>
          <a:xfrm>
            <a:off x="2096671" y="1814271"/>
            <a:ext cx="505449" cy="504926"/>
            <a:chOff x="3752358" y="3817349"/>
            <a:chExt cx="346056" cy="345674"/>
          </a:xfrm>
        </p:grpSpPr>
        <p:sp>
          <p:nvSpPr>
            <p:cNvPr id="2409" name="Google Shape;2409;p6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3" name="Google Shape;2413;p69"/>
          <p:cNvGrpSpPr/>
          <p:nvPr/>
        </p:nvGrpSpPr>
        <p:grpSpPr>
          <a:xfrm>
            <a:off x="4558975" y="405050"/>
            <a:ext cx="3848600" cy="3678500"/>
            <a:chOff x="2103350" y="967800"/>
            <a:chExt cx="3848600" cy="3678500"/>
          </a:xfrm>
        </p:grpSpPr>
        <p:sp>
          <p:nvSpPr>
            <p:cNvPr id="2414" name="Google Shape;2414;p69"/>
            <p:cNvSpPr/>
            <p:nvPr/>
          </p:nvSpPr>
          <p:spPr>
            <a:xfrm>
              <a:off x="2103350" y="1221375"/>
              <a:ext cx="3642625" cy="2784400"/>
            </a:xfrm>
            <a:custGeom>
              <a:avLst/>
              <a:gdLst/>
              <a:ahLst/>
              <a:cxnLst/>
              <a:rect l="l" t="t" r="r" b="b"/>
              <a:pathLst>
                <a:path w="145705" h="111376" extrusionOk="0">
                  <a:moveTo>
                    <a:pt x="102720" y="1"/>
                  </a:moveTo>
                  <a:cubicBezTo>
                    <a:pt x="89755" y="1"/>
                    <a:pt x="73044" y="10576"/>
                    <a:pt x="64079" y="16543"/>
                  </a:cubicBezTo>
                  <a:cubicBezTo>
                    <a:pt x="60476" y="18942"/>
                    <a:pt x="57171" y="19787"/>
                    <a:pt x="53880" y="19787"/>
                  </a:cubicBezTo>
                  <a:cubicBezTo>
                    <a:pt x="47148" y="19787"/>
                    <a:pt x="40474" y="16251"/>
                    <a:pt x="31423" y="15242"/>
                  </a:cubicBezTo>
                  <a:cubicBezTo>
                    <a:pt x="30591" y="15150"/>
                    <a:pt x="29747" y="15104"/>
                    <a:pt x="28897" y="15104"/>
                  </a:cubicBezTo>
                  <a:cubicBezTo>
                    <a:pt x="15972" y="15104"/>
                    <a:pt x="1422" y="25645"/>
                    <a:pt x="734" y="41795"/>
                  </a:cubicBezTo>
                  <a:cubicBezTo>
                    <a:pt x="0" y="59007"/>
                    <a:pt x="22049" y="72483"/>
                    <a:pt x="17579" y="81823"/>
                  </a:cubicBezTo>
                  <a:cubicBezTo>
                    <a:pt x="13076" y="91197"/>
                    <a:pt x="6338" y="105407"/>
                    <a:pt x="31056" y="110644"/>
                  </a:cubicBezTo>
                  <a:cubicBezTo>
                    <a:pt x="33433" y="111149"/>
                    <a:pt x="35697" y="111375"/>
                    <a:pt x="37859" y="111375"/>
                  </a:cubicBezTo>
                  <a:cubicBezTo>
                    <a:pt x="57169" y="111375"/>
                    <a:pt x="68440" y="93288"/>
                    <a:pt x="81439" y="93288"/>
                  </a:cubicBezTo>
                  <a:cubicBezTo>
                    <a:pt x="82097" y="93288"/>
                    <a:pt x="82759" y="93334"/>
                    <a:pt x="83426" y="93432"/>
                  </a:cubicBezTo>
                  <a:cubicBezTo>
                    <a:pt x="95889" y="95247"/>
                    <a:pt x="96381" y="109078"/>
                    <a:pt x="110855" y="109078"/>
                  </a:cubicBezTo>
                  <a:cubicBezTo>
                    <a:pt x="114201" y="109078"/>
                    <a:pt x="118294" y="108339"/>
                    <a:pt x="123455" y="106541"/>
                  </a:cubicBezTo>
                  <a:cubicBezTo>
                    <a:pt x="145704" y="98769"/>
                    <a:pt x="138799" y="59441"/>
                    <a:pt x="133128" y="34189"/>
                  </a:cubicBezTo>
                  <a:cubicBezTo>
                    <a:pt x="131227" y="25616"/>
                    <a:pt x="127291" y="17611"/>
                    <a:pt x="121687" y="10873"/>
                  </a:cubicBezTo>
                  <a:cubicBezTo>
                    <a:pt x="118651" y="7337"/>
                    <a:pt x="115016" y="3934"/>
                    <a:pt x="110746" y="1766"/>
                  </a:cubicBezTo>
                  <a:cubicBezTo>
                    <a:pt x="108345" y="532"/>
                    <a:pt x="105627" y="1"/>
                    <a:pt x="102720"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9"/>
            <p:cNvSpPr/>
            <p:nvPr/>
          </p:nvSpPr>
          <p:spPr>
            <a:xfrm>
              <a:off x="2103350" y="1221375"/>
              <a:ext cx="3642625" cy="2784400"/>
            </a:xfrm>
            <a:custGeom>
              <a:avLst/>
              <a:gdLst/>
              <a:ahLst/>
              <a:cxnLst/>
              <a:rect l="l" t="t" r="r" b="b"/>
              <a:pathLst>
                <a:path w="145705" h="111376" extrusionOk="0">
                  <a:moveTo>
                    <a:pt x="102720" y="1"/>
                  </a:moveTo>
                  <a:cubicBezTo>
                    <a:pt x="89755" y="1"/>
                    <a:pt x="73044" y="10576"/>
                    <a:pt x="64079" y="16543"/>
                  </a:cubicBezTo>
                  <a:cubicBezTo>
                    <a:pt x="60476" y="18942"/>
                    <a:pt x="57171" y="19787"/>
                    <a:pt x="53880" y="19787"/>
                  </a:cubicBezTo>
                  <a:cubicBezTo>
                    <a:pt x="47148" y="19787"/>
                    <a:pt x="40474" y="16251"/>
                    <a:pt x="31423" y="15242"/>
                  </a:cubicBezTo>
                  <a:cubicBezTo>
                    <a:pt x="30591" y="15150"/>
                    <a:pt x="29747" y="15104"/>
                    <a:pt x="28897" y="15104"/>
                  </a:cubicBezTo>
                  <a:cubicBezTo>
                    <a:pt x="15972" y="15104"/>
                    <a:pt x="1422" y="25645"/>
                    <a:pt x="734" y="41795"/>
                  </a:cubicBezTo>
                  <a:cubicBezTo>
                    <a:pt x="0" y="59007"/>
                    <a:pt x="22049" y="72483"/>
                    <a:pt x="17579" y="81823"/>
                  </a:cubicBezTo>
                  <a:cubicBezTo>
                    <a:pt x="13076" y="91197"/>
                    <a:pt x="6338" y="105407"/>
                    <a:pt x="31056" y="110644"/>
                  </a:cubicBezTo>
                  <a:cubicBezTo>
                    <a:pt x="33433" y="111149"/>
                    <a:pt x="35697" y="111375"/>
                    <a:pt x="37859" y="111375"/>
                  </a:cubicBezTo>
                  <a:cubicBezTo>
                    <a:pt x="57169" y="111375"/>
                    <a:pt x="68440" y="93288"/>
                    <a:pt x="81439" y="93288"/>
                  </a:cubicBezTo>
                  <a:cubicBezTo>
                    <a:pt x="82097" y="93288"/>
                    <a:pt x="82759" y="93334"/>
                    <a:pt x="83426" y="93432"/>
                  </a:cubicBezTo>
                  <a:cubicBezTo>
                    <a:pt x="95889" y="95247"/>
                    <a:pt x="96381" y="109078"/>
                    <a:pt x="110855" y="109078"/>
                  </a:cubicBezTo>
                  <a:cubicBezTo>
                    <a:pt x="114201" y="109078"/>
                    <a:pt x="118294" y="108339"/>
                    <a:pt x="123455" y="106541"/>
                  </a:cubicBezTo>
                  <a:cubicBezTo>
                    <a:pt x="145704" y="98769"/>
                    <a:pt x="138799" y="59441"/>
                    <a:pt x="133128" y="34189"/>
                  </a:cubicBezTo>
                  <a:cubicBezTo>
                    <a:pt x="131227" y="25616"/>
                    <a:pt x="127291" y="17611"/>
                    <a:pt x="121687" y="10873"/>
                  </a:cubicBezTo>
                  <a:cubicBezTo>
                    <a:pt x="118651" y="7337"/>
                    <a:pt x="115016" y="3934"/>
                    <a:pt x="110746" y="1766"/>
                  </a:cubicBezTo>
                  <a:cubicBezTo>
                    <a:pt x="108345" y="532"/>
                    <a:pt x="105627" y="1"/>
                    <a:pt x="102720" y="1"/>
                  </a:cubicBezTo>
                  <a:close/>
                </a:path>
              </a:pathLst>
            </a:custGeom>
            <a:solidFill>
              <a:srgbClr val="FFFFFF">
                <a:alpha val="82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9"/>
            <p:cNvSpPr/>
            <p:nvPr/>
          </p:nvSpPr>
          <p:spPr>
            <a:xfrm>
              <a:off x="2929775" y="4063350"/>
              <a:ext cx="1575300" cy="225175"/>
            </a:xfrm>
            <a:custGeom>
              <a:avLst/>
              <a:gdLst/>
              <a:ahLst/>
              <a:cxnLst/>
              <a:rect l="l" t="t" r="r" b="b"/>
              <a:pathLst>
                <a:path w="63012" h="9007" extrusionOk="0">
                  <a:moveTo>
                    <a:pt x="31523" y="1"/>
                  </a:moveTo>
                  <a:cubicBezTo>
                    <a:pt x="14110" y="1"/>
                    <a:pt x="0" y="2002"/>
                    <a:pt x="0" y="4504"/>
                  </a:cubicBezTo>
                  <a:cubicBezTo>
                    <a:pt x="0" y="6972"/>
                    <a:pt x="14110" y="9007"/>
                    <a:pt x="31523" y="9007"/>
                  </a:cubicBezTo>
                  <a:cubicBezTo>
                    <a:pt x="48902" y="9007"/>
                    <a:pt x="63012" y="6972"/>
                    <a:pt x="63012" y="4504"/>
                  </a:cubicBezTo>
                  <a:cubicBezTo>
                    <a:pt x="63012" y="2002"/>
                    <a:pt x="48902" y="1"/>
                    <a:pt x="31523"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9"/>
            <p:cNvSpPr/>
            <p:nvPr/>
          </p:nvSpPr>
          <p:spPr>
            <a:xfrm>
              <a:off x="2929775" y="4063350"/>
              <a:ext cx="1575300" cy="225175"/>
            </a:xfrm>
            <a:custGeom>
              <a:avLst/>
              <a:gdLst/>
              <a:ahLst/>
              <a:cxnLst/>
              <a:rect l="l" t="t" r="r" b="b"/>
              <a:pathLst>
                <a:path w="63012" h="9007" extrusionOk="0">
                  <a:moveTo>
                    <a:pt x="31523" y="1"/>
                  </a:moveTo>
                  <a:cubicBezTo>
                    <a:pt x="14110" y="1"/>
                    <a:pt x="0" y="2002"/>
                    <a:pt x="0" y="4504"/>
                  </a:cubicBezTo>
                  <a:cubicBezTo>
                    <a:pt x="0" y="6972"/>
                    <a:pt x="14110" y="9007"/>
                    <a:pt x="31523" y="9007"/>
                  </a:cubicBezTo>
                  <a:cubicBezTo>
                    <a:pt x="48902" y="9007"/>
                    <a:pt x="63012" y="6972"/>
                    <a:pt x="63012" y="4504"/>
                  </a:cubicBezTo>
                  <a:cubicBezTo>
                    <a:pt x="63012" y="2002"/>
                    <a:pt x="48902" y="1"/>
                    <a:pt x="31523" y="1"/>
                  </a:cubicBezTo>
                  <a:close/>
                </a:path>
              </a:pathLst>
            </a:custGeom>
            <a:solidFill>
              <a:srgbClr val="FFFFFF">
                <a:alpha val="30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9"/>
            <p:cNvSpPr/>
            <p:nvPr/>
          </p:nvSpPr>
          <p:spPr>
            <a:xfrm>
              <a:off x="5006250" y="4327700"/>
              <a:ext cx="884825" cy="225200"/>
            </a:xfrm>
            <a:custGeom>
              <a:avLst/>
              <a:gdLst/>
              <a:ahLst/>
              <a:cxnLst/>
              <a:rect l="l" t="t" r="r" b="b"/>
              <a:pathLst>
                <a:path w="35393" h="9008" extrusionOk="0">
                  <a:moveTo>
                    <a:pt x="17680" y="1"/>
                  </a:moveTo>
                  <a:cubicBezTo>
                    <a:pt x="7906" y="1"/>
                    <a:pt x="0" y="2036"/>
                    <a:pt x="0" y="4504"/>
                  </a:cubicBezTo>
                  <a:cubicBezTo>
                    <a:pt x="0" y="7006"/>
                    <a:pt x="7906" y="9007"/>
                    <a:pt x="17680" y="9007"/>
                  </a:cubicBezTo>
                  <a:cubicBezTo>
                    <a:pt x="27453" y="9007"/>
                    <a:pt x="35392" y="7006"/>
                    <a:pt x="35392" y="4504"/>
                  </a:cubicBezTo>
                  <a:cubicBezTo>
                    <a:pt x="35392" y="2036"/>
                    <a:pt x="27453" y="1"/>
                    <a:pt x="17680"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9"/>
            <p:cNvSpPr/>
            <p:nvPr/>
          </p:nvSpPr>
          <p:spPr>
            <a:xfrm>
              <a:off x="5006250" y="4327700"/>
              <a:ext cx="884825" cy="225200"/>
            </a:xfrm>
            <a:custGeom>
              <a:avLst/>
              <a:gdLst/>
              <a:ahLst/>
              <a:cxnLst/>
              <a:rect l="l" t="t" r="r" b="b"/>
              <a:pathLst>
                <a:path w="35393" h="9008" extrusionOk="0">
                  <a:moveTo>
                    <a:pt x="17680" y="1"/>
                  </a:moveTo>
                  <a:cubicBezTo>
                    <a:pt x="7906" y="1"/>
                    <a:pt x="0" y="2036"/>
                    <a:pt x="0" y="4504"/>
                  </a:cubicBezTo>
                  <a:cubicBezTo>
                    <a:pt x="0" y="7006"/>
                    <a:pt x="7906" y="9007"/>
                    <a:pt x="17680" y="9007"/>
                  </a:cubicBezTo>
                  <a:cubicBezTo>
                    <a:pt x="27453" y="9007"/>
                    <a:pt x="35392" y="7006"/>
                    <a:pt x="35392" y="4504"/>
                  </a:cubicBezTo>
                  <a:cubicBezTo>
                    <a:pt x="35392" y="2036"/>
                    <a:pt x="27453" y="1"/>
                    <a:pt x="17680" y="1"/>
                  </a:cubicBezTo>
                  <a:close/>
                </a:path>
              </a:pathLst>
            </a:custGeom>
            <a:solidFill>
              <a:srgbClr val="FFFFFF">
                <a:alpha val="30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9"/>
            <p:cNvSpPr/>
            <p:nvPr/>
          </p:nvSpPr>
          <p:spPr>
            <a:xfrm>
              <a:off x="5141350" y="4264325"/>
              <a:ext cx="342650" cy="130625"/>
            </a:xfrm>
            <a:custGeom>
              <a:avLst/>
              <a:gdLst/>
              <a:ahLst/>
              <a:cxnLst/>
              <a:rect l="l" t="t" r="r" b="b"/>
              <a:pathLst>
                <a:path w="13706" h="5225" extrusionOk="0">
                  <a:moveTo>
                    <a:pt x="7105" y="1"/>
                  </a:moveTo>
                  <a:cubicBezTo>
                    <a:pt x="5604" y="1101"/>
                    <a:pt x="4003" y="2102"/>
                    <a:pt x="2335" y="2969"/>
                  </a:cubicBezTo>
                  <a:cubicBezTo>
                    <a:pt x="367" y="3870"/>
                    <a:pt x="0" y="3870"/>
                    <a:pt x="67" y="4404"/>
                  </a:cubicBezTo>
                  <a:cubicBezTo>
                    <a:pt x="133" y="4756"/>
                    <a:pt x="1143" y="5224"/>
                    <a:pt x="3011" y="5224"/>
                  </a:cubicBezTo>
                  <a:cubicBezTo>
                    <a:pt x="3974" y="5224"/>
                    <a:pt x="5164" y="5100"/>
                    <a:pt x="6572" y="4771"/>
                  </a:cubicBezTo>
                  <a:cubicBezTo>
                    <a:pt x="10741" y="3803"/>
                    <a:pt x="12709" y="4003"/>
                    <a:pt x="13310" y="2035"/>
                  </a:cubicBezTo>
                  <a:cubicBezTo>
                    <a:pt x="13705" y="760"/>
                    <a:pt x="13420" y="543"/>
                    <a:pt x="12826" y="543"/>
                  </a:cubicBezTo>
                  <a:cubicBezTo>
                    <a:pt x="12519" y="543"/>
                    <a:pt x="12129" y="601"/>
                    <a:pt x="11709" y="601"/>
                  </a:cubicBezTo>
                  <a:cubicBezTo>
                    <a:pt x="10174" y="501"/>
                    <a:pt x="8640" y="301"/>
                    <a:pt x="7105" y="1"/>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9"/>
            <p:cNvSpPr/>
            <p:nvPr/>
          </p:nvSpPr>
          <p:spPr>
            <a:xfrm>
              <a:off x="5142175" y="4328550"/>
              <a:ext cx="326100" cy="66200"/>
            </a:xfrm>
            <a:custGeom>
              <a:avLst/>
              <a:gdLst/>
              <a:ahLst/>
              <a:cxnLst/>
              <a:rect l="l" t="t" r="r" b="b"/>
              <a:pathLst>
                <a:path w="13044" h="2648" extrusionOk="0">
                  <a:moveTo>
                    <a:pt x="13043" y="0"/>
                  </a:moveTo>
                  <a:cubicBezTo>
                    <a:pt x="11275" y="467"/>
                    <a:pt x="8073" y="1268"/>
                    <a:pt x="5404" y="1668"/>
                  </a:cubicBezTo>
                  <a:cubicBezTo>
                    <a:pt x="4716" y="1800"/>
                    <a:pt x="4018" y="1864"/>
                    <a:pt x="3317" y="1864"/>
                  </a:cubicBezTo>
                  <a:cubicBezTo>
                    <a:pt x="2251" y="1864"/>
                    <a:pt x="1180" y="1716"/>
                    <a:pt x="134" y="1434"/>
                  </a:cubicBezTo>
                  <a:cubicBezTo>
                    <a:pt x="34" y="1535"/>
                    <a:pt x="1" y="1668"/>
                    <a:pt x="34" y="1835"/>
                  </a:cubicBezTo>
                  <a:cubicBezTo>
                    <a:pt x="100" y="2167"/>
                    <a:pt x="1126" y="2648"/>
                    <a:pt x="3021" y="2648"/>
                  </a:cubicBezTo>
                  <a:cubicBezTo>
                    <a:pt x="3977" y="2648"/>
                    <a:pt x="5153" y="2526"/>
                    <a:pt x="6539" y="2202"/>
                  </a:cubicBezTo>
                  <a:cubicBezTo>
                    <a:pt x="10275" y="1334"/>
                    <a:pt x="12243" y="1401"/>
                    <a:pt x="13043"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9"/>
            <p:cNvSpPr/>
            <p:nvPr/>
          </p:nvSpPr>
          <p:spPr>
            <a:xfrm>
              <a:off x="5115500" y="3333325"/>
              <a:ext cx="721325" cy="976350"/>
            </a:xfrm>
            <a:custGeom>
              <a:avLst/>
              <a:gdLst/>
              <a:ahLst/>
              <a:cxnLst/>
              <a:rect l="l" t="t" r="r" b="b"/>
              <a:pathLst>
                <a:path w="28853" h="39054" extrusionOk="0">
                  <a:moveTo>
                    <a:pt x="26914" y="1"/>
                  </a:moveTo>
                  <a:cubicBezTo>
                    <a:pt x="26301" y="1"/>
                    <a:pt x="25532" y="66"/>
                    <a:pt x="24618" y="181"/>
                  </a:cubicBezTo>
                  <a:cubicBezTo>
                    <a:pt x="21682" y="548"/>
                    <a:pt x="10107" y="414"/>
                    <a:pt x="9340" y="548"/>
                  </a:cubicBezTo>
                  <a:cubicBezTo>
                    <a:pt x="8606" y="714"/>
                    <a:pt x="8306" y="1682"/>
                    <a:pt x="8306" y="1682"/>
                  </a:cubicBezTo>
                  <a:cubicBezTo>
                    <a:pt x="7906" y="2349"/>
                    <a:pt x="7606" y="3049"/>
                    <a:pt x="7305" y="3750"/>
                  </a:cubicBezTo>
                  <a:cubicBezTo>
                    <a:pt x="7305" y="3983"/>
                    <a:pt x="601" y="13690"/>
                    <a:pt x="300" y="16492"/>
                  </a:cubicBezTo>
                  <a:cubicBezTo>
                    <a:pt x="0" y="19294"/>
                    <a:pt x="7139" y="31203"/>
                    <a:pt x="7439" y="31970"/>
                  </a:cubicBezTo>
                  <a:cubicBezTo>
                    <a:pt x="7739" y="32704"/>
                    <a:pt x="8039" y="33004"/>
                    <a:pt x="8573" y="34138"/>
                  </a:cubicBezTo>
                  <a:cubicBezTo>
                    <a:pt x="9107" y="35273"/>
                    <a:pt x="7972" y="34772"/>
                    <a:pt x="7906" y="35439"/>
                  </a:cubicBezTo>
                  <a:cubicBezTo>
                    <a:pt x="7872" y="36106"/>
                    <a:pt x="7872" y="36807"/>
                    <a:pt x="7906" y="37474"/>
                  </a:cubicBezTo>
                  <a:cubicBezTo>
                    <a:pt x="8940" y="38041"/>
                    <a:pt x="10041" y="38475"/>
                    <a:pt x="11141" y="38842"/>
                  </a:cubicBezTo>
                  <a:cubicBezTo>
                    <a:pt x="11618" y="38983"/>
                    <a:pt x="12110" y="39053"/>
                    <a:pt x="12598" y="39053"/>
                  </a:cubicBezTo>
                  <a:cubicBezTo>
                    <a:pt x="13611" y="39053"/>
                    <a:pt x="14611" y="38749"/>
                    <a:pt x="15444" y="38141"/>
                  </a:cubicBezTo>
                  <a:cubicBezTo>
                    <a:pt x="16278" y="37474"/>
                    <a:pt x="16078" y="37007"/>
                    <a:pt x="15678" y="35206"/>
                  </a:cubicBezTo>
                  <a:cubicBezTo>
                    <a:pt x="15311" y="33405"/>
                    <a:pt x="8673" y="17793"/>
                    <a:pt x="8673" y="17126"/>
                  </a:cubicBezTo>
                  <a:cubicBezTo>
                    <a:pt x="8673" y="16426"/>
                    <a:pt x="15078" y="7886"/>
                    <a:pt x="15078" y="7886"/>
                  </a:cubicBezTo>
                  <a:lnTo>
                    <a:pt x="17513" y="8487"/>
                  </a:lnTo>
                  <a:lnTo>
                    <a:pt x="17279" y="9854"/>
                  </a:lnTo>
                  <a:cubicBezTo>
                    <a:pt x="17279" y="9854"/>
                    <a:pt x="16845" y="11355"/>
                    <a:pt x="18280" y="11355"/>
                  </a:cubicBezTo>
                  <a:cubicBezTo>
                    <a:pt x="19714" y="11355"/>
                    <a:pt x="25051" y="11055"/>
                    <a:pt x="26886" y="7453"/>
                  </a:cubicBezTo>
                  <a:cubicBezTo>
                    <a:pt x="28687" y="3817"/>
                    <a:pt x="28554" y="1148"/>
                    <a:pt x="28554" y="1148"/>
                  </a:cubicBezTo>
                  <a:cubicBezTo>
                    <a:pt x="28852" y="321"/>
                    <a:pt x="28266" y="1"/>
                    <a:pt x="26914" y="1"/>
                  </a:cubicBezTo>
                  <a:close/>
                </a:path>
              </a:pathLst>
            </a:custGeom>
            <a:solidFill>
              <a:srgbClr val="FF8D00"/>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9"/>
            <p:cNvSpPr/>
            <p:nvPr/>
          </p:nvSpPr>
          <p:spPr>
            <a:xfrm>
              <a:off x="5358175" y="3899075"/>
              <a:ext cx="10025" cy="22525"/>
            </a:xfrm>
            <a:custGeom>
              <a:avLst/>
              <a:gdLst/>
              <a:ahLst/>
              <a:cxnLst/>
              <a:rect l="l" t="t" r="r" b="b"/>
              <a:pathLst>
                <a:path w="401" h="901" fill="none" extrusionOk="0">
                  <a:moveTo>
                    <a:pt x="0" y="0"/>
                  </a:moveTo>
                  <a:lnTo>
                    <a:pt x="400" y="901"/>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9"/>
            <p:cNvSpPr/>
            <p:nvPr/>
          </p:nvSpPr>
          <p:spPr>
            <a:xfrm>
              <a:off x="5205550" y="3639725"/>
              <a:ext cx="186000" cy="234350"/>
            </a:xfrm>
            <a:custGeom>
              <a:avLst/>
              <a:gdLst/>
              <a:ahLst/>
              <a:cxnLst/>
              <a:rect l="l" t="t" r="r" b="b"/>
              <a:pathLst>
                <a:path w="7440" h="9374" fill="none" extrusionOk="0">
                  <a:moveTo>
                    <a:pt x="7439" y="0"/>
                  </a:moveTo>
                  <a:lnTo>
                    <a:pt x="4170" y="4270"/>
                  </a:lnTo>
                  <a:cubicBezTo>
                    <a:pt x="4170" y="4270"/>
                    <a:pt x="1" y="4770"/>
                    <a:pt x="1268" y="4837"/>
                  </a:cubicBezTo>
                  <a:cubicBezTo>
                    <a:pt x="2502" y="4937"/>
                    <a:pt x="3770" y="4937"/>
                    <a:pt x="3770" y="4937"/>
                  </a:cubicBezTo>
                  <a:cubicBezTo>
                    <a:pt x="3770" y="4937"/>
                    <a:pt x="2669" y="5271"/>
                    <a:pt x="2936" y="5437"/>
                  </a:cubicBezTo>
                  <a:cubicBezTo>
                    <a:pt x="3236" y="5537"/>
                    <a:pt x="3537" y="5604"/>
                    <a:pt x="3870" y="5604"/>
                  </a:cubicBezTo>
                  <a:lnTo>
                    <a:pt x="5638" y="9373"/>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9"/>
            <p:cNvSpPr/>
            <p:nvPr/>
          </p:nvSpPr>
          <p:spPr>
            <a:xfrm>
              <a:off x="4977050" y="2532700"/>
              <a:ext cx="863975" cy="896425"/>
            </a:xfrm>
            <a:custGeom>
              <a:avLst/>
              <a:gdLst/>
              <a:ahLst/>
              <a:cxnLst/>
              <a:rect l="l" t="t" r="r" b="b"/>
              <a:pathLst>
                <a:path w="34559" h="35857" extrusionOk="0">
                  <a:moveTo>
                    <a:pt x="14337" y="0"/>
                  </a:moveTo>
                  <a:cubicBezTo>
                    <a:pt x="13675" y="0"/>
                    <a:pt x="13105" y="29"/>
                    <a:pt x="12677" y="83"/>
                  </a:cubicBezTo>
                  <a:cubicBezTo>
                    <a:pt x="10775" y="316"/>
                    <a:pt x="10208" y="1384"/>
                    <a:pt x="10208" y="1384"/>
                  </a:cubicBezTo>
                  <a:cubicBezTo>
                    <a:pt x="10208" y="1384"/>
                    <a:pt x="9174" y="1951"/>
                    <a:pt x="7573" y="2851"/>
                  </a:cubicBezTo>
                  <a:cubicBezTo>
                    <a:pt x="5972" y="3752"/>
                    <a:pt x="5071" y="4219"/>
                    <a:pt x="4838" y="4986"/>
                  </a:cubicBezTo>
                  <a:cubicBezTo>
                    <a:pt x="4637" y="5720"/>
                    <a:pt x="1" y="15194"/>
                    <a:pt x="1" y="15194"/>
                  </a:cubicBezTo>
                  <a:cubicBezTo>
                    <a:pt x="1" y="15194"/>
                    <a:pt x="1835" y="16261"/>
                    <a:pt x="3503" y="17028"/>
                  </a:cubicBezTo>
                  <a:cubicBezTo>
                    <a:pt x="4738" y="17529"/>
                    <a:pt x="6072" y="17896"/>
                    <a:pt x="7406" y="18162"/>
                  </a:cubicBezTo>
                  <a:lnTo>
                    <a:pt x="8941" y="14960"/>
                  </a:lnTo>
                  <a:cubicBezTo>
                    <a:pt x="8941" y="14960"/>
                    <a:pt x="11843" y="20497"/>
                    <a:pt x="13110" y="22465"/>
                  </a:cubicBezTo>
                  <a:cubicBezTo>
                    <a:pt x="15312" y="25968"/>
                    <a:pt x="14611" y="28136"/>
                    <a:pt x="14311" y="29337"/>
                  </a:cubicBezTo>
                  <a:cubicBezTo>
                    <a:pt x="14011" y="30538"/>
                    <a:pt x="13177" y="32806"/>
                    <a:pt x="13410" y="33106"/>
                  </a:cubicBezTo>
                  <a:cubicBezTo>
                    <a:pt x="13602" y="33394"/>
                    <a:pt x="19031" y="35856"/>
                    <a:pt x="22830" y="35856"/>
                  </a:cubicBezTo>
                  <a:cubicBezTo>
                    <a:pt x="22996" y="35856"/>
                    <a:pt x="23158" y="35851"/>
                    <a:pt x="23317" y="35842"/>
                  </a:cubicBezTo>
                  <a:cubicBezTo>
                    <a:pt x="27087" y="35608"/>
                    <a:pt x="33558" y="35275"/>
                    <a:pt x="34025" y="34741"/>
                  </a:cubicBezTo>
                  <a:cubicBezTo>
                    <a:pt x="34459" y="34207"/>
                    <a:pt x="34559" y="31138"/>
                    <a:pt x="34559" y="30905"/>
                  </a:cubicBezTo>
                  <a:cubicBezTo>
                    <a:pt x="34559" y="30705"/>
                    <a:pt x="33892" y="24800"/>
                    <a:pt x="33191" y="21231"/>
                  </a:cubicBezTo>
                  <a:cubicBezTo>
                    <a:pt x="32524" y="17695"/>
                    <a:pt x="28821" y="8155"/>
                    <a:pt x="27621" y="5587"/>
                  </a:cubicBezTo>
                  <a:cubicBezTo>
                    <a:pt x="26386" y="3018"/>
                    <a:pt x="25252" y="2184"/>
                    <a:pt x="22183" y="1150"/>
                  </a:cubicBezTo>
                  <a:cubicBezTo>
                    <a:pt x="19818" y="328"/>
                    <a:pt x="16562" y="0"/>
                    <a:pt x="14337" y="0"/>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9"/>
            <p:cNvSpPr/>
            <p:nvPr/>
          </p:nvSpPr>
          <p:spPr>
            <a:xfrm>
              <a:off x="5550800" y="2819950"/>
              <a:ext cx="116775" cy="48400"/>
            </a:xfrm>
            <a:custGeom>
              <a:avLst/>
              <a:gdLst/>
              <a:ahLst/>
              <a:cxnLst/>
              <a:rect l="l" t="t" r="r" b="b"/>
              <a:pathLst>
                <a:path w="4671" h="1936" fill="none" extrusionOk="0">
                  <a:moveTo>
                    <a:pt x="1" y="1"/>
                  </a:moveTo>
                  <a:lnTo>
                    <a:pt x="4671" y="1535"/>
                  </a:lnTo>
                  <a:lnTo>
                    <a:pt x="734" y="1936"/>
                  </a:ln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9"/>
            <p:cNvSpPr/>
            <p:nvPr/>
          </p:nvSpPr>
          <p:spPr>
            <a:xfrm>
              <a:off x="5358175" y="3119350"/>
              <a:ext cx="251025" cy="91750"/>
            </a:xfrm>
            <a:custGeom>
              <a:avLst/>
              <a:gdLst/>
              <a:ahLst/>
              <a:cxnLst/>
              <a:rect l="l" t="t" r="r" b="b"/>
              <a:pathLst>
                <a:path w="10041" h="3670" fill="none" extrusionOk="0">
                  <a:moveTo>
                    <a:pt x="0" y="0"/>
                  </a:moveTo>
                  <a:cubicBezTo>
                    <a:pt x="0" y="0"/>
                    <a:pt x="4503" y="3669"/>
                    <a:pt x="10041" y="3669"/>
                  </a:cubicBez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9"/>
            <p:cNvSpPr/>
            <p:nvPr/>
          </p:nvSpPr>
          <p:spPr>
            <a:xfrm>
              <a:off x="5395700" y="3202725"/>
              <a:ext cx="190150" cy="44225"/>
            </a:xfrm>
            <a:custGeom>
              <a:avLst/>
              <a:gdLst/>
              <a:ahLst/>
              <a:cxnLst/>
              <a:rect l="l" t="t" r="r" b="b"/>
              <a:pathLst>
                <a:path w="7606" h="1769" fill="none" extrusionOk="0">
                  <a:moveTo>
                    <a:pt x="0" y="1"/>
                  </a:moveTo>
                  <a:cubicBezTo>
                    <a:pt x="0" y="1"/>
                    <a:pt x="3769" y="1769"/>
                    <a:pt x="7606" y="1168"/>
                  </a:cubicBez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9"/>
            <p:cNvSpPr/>
            <p:nvPr/>
          </p:nvSpPr>
          <p:spPr>
            <a:xfrm>
              <a:off x="5101325" y="2764075"/>
              <a:ext cx="99250" cy="142650"/>
            </a:xfrm>
            <a:custGeom>
              <a:avLst/>
              <a:gdLst/>
              <a:ahLst/>
              <a:cxnLst/>
              <a:rect l="l" t="t" r="r" b="b"/>
              <a:pathLst>
                <a:path w="3970" h="5706" fill="none" extrusionOk="0">
                  <a:moveTo>
                    <a:pt x="2068" y="1068"/>
                  </a:moveTo>
                  <a:lnTo>
                    <a:pt x="3970" y="5705"/>
                  </a:lnTo>
                  <a:lnTo>
                    <a:pt x="0" y="1"/>
                  </a:lnTo>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9"/>
            <p:cNvSpPr/>
            <p:nvPr/>
          </p:nvSpPr>
          <p:spPr>
            <a:xfrm>
              <a:off x="5217825" y="2509300"/>
              <a:ext cx="229875" cy="265025"/>
            </a:xfrm>
            <a:custGeom>
              <a:avLst/>
              <a:gdLst/>
              <a:ahLst/>
              <a:cxnLst/>
              <a:rect l="l" t="t" r="r" b="b"/>
              <a:pathLst>
                <a:path w="9195" h="10601" extrusionOk="0">
                  <a:moveTo>
                    <a:pt x="4570" y="0"/>
                  </a:moveTo>
                  <a:cubicBezTo>
                    <a:pt x="2956" y="0"/>
                    <a:pt x="965" y="842"/>
                    <a:pt x="277" y="2820"/>
                  </a:cubicBezTo>
                  <a:cubicBezTo>
                    <a:pt x="143" y="3687"/>
                    <a:pt x="143" y="4555"/>
                    <a:pt x="177" y="5389"/>
                  </a:cubicBezTo>
                  <a:cubicBezTo>
                    <a:pt x="277" y="6990"/>
                    <a:pt x="777" y="8124"/>
                    <a:pt x="344" y="9258"/>
                  </a:cubicBezTo>
                  <a:cubicBezTo>
                    <a:pt x="1" y="10091"/>
                    <a:pt x="198" y="10600"/>
                    <a:pt x="511" y="10600"/>
                  </a:cubicBezTo>
                  <a:cubicBezTo>
                    <a:pt x="625" y="10600"/>
                    <a:pt x="753" y="10534"/>
                    <a:pt x="877" y="10392"/>
                  </a:cubicBezTo>
                  <a:cubicBezTo>
                    <a:pt x="1311" y="9858"/>
                    <a:pt x="2078" y="7824"/>
                    <a:pt x="2245" y="7457"/>
                  </a:cubicBezTo>
                  <a:cubicBezTo>
                    <a:pt x="2378" y="7056"/>
                    <a:pt x="5581" y="6389"/>
                    <a:pt x="6014" y="6389"/>
                  </a:cubicBezTo>
                  <a:cubicBezTo>
                    <a:pt x="6448" y="6389"/>
                    <a:pt x="7882" y="8658"/>
                    <a:pt x="8583" y="8958"/>
                  </a:cubicBezTo>
                  <a:cubicBezTo>
                    <a:pt x="8697" y="9009"/>
                    <a:pt x="8788" y="9034"/>
                    <a:pt x="8858" y="9034"/>
                  </a:cubicBezTo>
                  <a:cubicBezTo>
                    <a:pt x="9194" y="9034"/>
                    <a:pt x="9036" y="8452"/>
                    <a:pt x="8650" y="7457"/>
                  </a:cubicBezTo>
                  <a:cubicBezTo>
                    <a:pt x="8183" y="6222"/>
                    <a:pt x="7682" y="2019"/>
                    <a:pt x="6615" y="719"/>
                  </a:cubicBezTo>
                  <a:cubicBezTo>
                    <a:pt x="6235" y="256"/>
                    <a:pt x="5460" y="0"/>
                    <a:pt x="4570"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9"/>
            <p:cNvSpPr/>
            <p:nvPr/>
          </p:nvSpPr>
          <p:spPr>
            <a:xfrm>
              <a:off x="5235200" y="2587300"/>
              <a:ext cx="148850" cy="207475"/>
            </a:xfrm>
            <a:custGeom>
              <a:avLst/>
              <a:gdLst/>
              <a:ahLst/>
              <a:cxnLst/>
              <a:rect l="l" t="t" r="r" b="b"/>
              <a:pathLst>
                <a:path w="5954" h="8299" extrusionOk="0">
                  <a:moveTo>
                    <a:pt x="5253" y="0"/>
                  </a:moveTo>
                  <a:cubicBezTo>
                    <a:pt x="5253" y="0"/>
                    <a:pt x="3382" y="1255"/>
                    <a:pt x="1508" y="1255"/>
                  </a:cubicBezTo>
                  <a:cubicBezTo>
                    <a:pt x="1116" y="1255"/>
                    <a:pt x="724" y="1200"/>
                    <a:pt x="349" y="1068"/>
                  </a:cubicBezTo>
                  <a:cubicBezTo>
                    <a:pt x="342" y="1066"/>
                    <a:pt x="336" y="1064"/>
                    <a:pt x="330" y="1064"/>
                  </a:cubicBezTo>
                  <a:cubicBezTo>
                    <a:pt x="0" y="1064"/>
                    <a:pt x="2535" y="4970"/>
                    <a:pt x="3585" y="6972"/>
                  </a:cubicBezTo>
                  <a:cubicBezTo>
                    <a:pt x="4075" y="7906"/>
                    <a:pt x="4544" y="8299"/>
                    <a:pt x="4924" y="8299"/>
                  </a:cubicBezTo>
                  <a:cubicBezTo>
                    <a:pt x="5372" y="8299"/>
                    <a:pt x="5696" y="7753"/>
                    <a:pt x="5786" y="6905"/>
                  </a:cubicBezTo>
                  <a:cubicBezTo>
                    <a:pt x="5953" y="5304"/>
                    <a:pt x="5253" y="0"/>
                    <a:pt x="5253"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9"/>
            <p:cNvSpPr/>
            <p:nvPr/>
          </p:nvSpPr>
          <p:spPr>
            <a:xfrm>
              <a:off x="5301450" y="2712375"/>
              <a:ext cx="79250" cy="82700"/>
            </a:xfrm>
            <a:custGeom>
              <a:avLst/>
              <a:gdLst/>
              <a:ahLst/>
              <a:cxnLst/>
              <a:rect l="l" t="t" r="r" b="b"/>
              <a:pathLst>
                <a:path w="3170" h="3308" extrusionOk="0">
                  <a:moveTo>
                    <a:pt x="3103" y="1"/>
                  </a:moveTo>
                  <a:cubicBezTo>
                    <a:pt x="2458" y="268"/>
                    <a:pt x="1754" y="401"/>
                    <a:pt x="1050" y="401"/>
                  </a:cubicBezTo>
                  <a:cubicBezTo>
                    <a:pt x="698" y="401"/>
                    <a:pt x="345" y="368"/>
                    <a:pt x="1" y="301"/>
                  </a:cubicBezTo>
                  <a:lnTo>
                    <a:pt x="1" y="301"/>
                  </a:lnTo>
                  <a:cubicBezTo>
                    <a:pt x="368" y="901"/>
                    <a:pt x="701" y="1502"/>
                    <a:pt x="935" y="1969"/>
                  </a:cubicBezTo>
                  <a:cubicBezTo>
                    <a:pt x="1427" y="2908"/>
                    <a:pt x="1899" y="3307"/>
                    <a:pt x="2280" y="3307"/>
                  </a:cubicBezTo>
                  <a:cubicBezTo>
                    <a:pt x="2725" y="3307"/>
                    <a:pt x="3047" y="2764"/>
                    <a:pt x="3136" y="1902"/>
                  </a:cubicBezTo>
                  <a:cubicBezTo>
                    <a:pt x="3170" y="1268"/>
                    <a:pt x="3170" y="635"/>
                    <a:pt x="3103" y="1"/>
                  </a:cubicBezTo>
                  <a:close/>
                </a:path>
              </a:pathLst>
            </a:custGeom>
            <a:solidFill>
              <a:srgbClr val="FF8D00"/>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9"/>
            <p:cNvSpPr/>
            <p:nvPr/>
          </p:nvSpPr>
          <p:spPr>
            <a:xfrm>
              <a:off x="5434875" y="3416225"/>
              <a:ext cx="25" cy="233525"/>
            </a:xfrm>
            <a:custGeom>
              <a:avLst/>
              <a:gdLst/>
              <a:ahLst/>
              <a:cxnLst/>
              <a:rect l="l" t="t" r="r" b="b"/>
              <a:pathLst>
                <a:path w="1" h="9341" fill="none" extrusionOk="0">
                  <a:moveTo>
                    <a:pt x="1" y="0"/>
                  </a:moveTo>
                  <a:lnTo>
                    <a:pt x="1" y="9340"/>
                  </a:lnTo>
                </a:path>
              </a:pathLst>
            </a:custGeom>
            <a:noFill/>
            <a:ln w="417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9"/>
            <p:cNvSpPr/>
            <p:nvPr/>
          </p:nvSpPr>
          <p:spPr>
            <a:xfrm>
              <a:off x="5246425" y="3372775"/>
              <a:ext cx="426725" cy="96025"/>
            </a:xfrm>
            <a:custGeom>
              <a:avLst/>
              <a:gdLst/>
              <a:ahLst/>
              <a:cxnLst/>
              <a:rect l="l" t="t" r="r" b="b"/>
              <a:pathLst>
                <a:path w="17069" h="3841" extrusionOk="0">
                  <a:moveTo>
                    <a:pt x="1503" y="0"/>
                  </a:moveTo>
                  <a:cubicBezTo>
                    <a:pt x="190" y="0"/>
                    <a:pt x="0" y="1944"/>
                    <a:pt x="1368" y="2172"/>
                  </a:cubicBezTo>
                  <a:lnTo>
                    <a:pt x="15411" y="3840"/>
                  </a:lnTo>
                  <a:lnTo>
                    <a:pt x="15545" y="3840"/>
                  </a:lnTo>
                  <a:cubicBezTo>
                    <a:pt x="15556" y="3840"/>
                    <a:pt x="15567" y="3840"/>
                    <a:pt x="15577" y="3840"/>
                  </a:cubicBezTo>
                  <a:cubicBezTo>
                    <a:pt x="16948" y="3840"/>
                    <a:pt x="17068" y="1771"/>
                    <a:pt x="15678" y="1672"/>
                  </a:cubicBezTo>
                  <a:lnTo>
                    <a:pt x="1601" y="4"/>
                  </a:lnTo>
                  <a:cubicBezTo>
                    <a:pt x="1568" y="1"/>
                    <a:pt x="1535" y="0"/>
                    <a:pt x="1503"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9"/>
            <p:cNvSpPr/>
            <p:nvPr/>
          </p:nvSpPr>
          <p:spPr>
            <a:xfrm>
              <a:off x="5619175" y="3419550"/>
              <a:ext cx="34225" cy="40050"/>
            </a:xfrm>
            <a:custGeom>
              <a:avLst/>
              <a:gdLst/>
              <a:ahLst/>
              <a:cxnLst/>
              <a:rect l="l" t="t" r="r" b="b"/>
              <a:pathLst>
                <a:path w="1369" h="1602" extrusionOk="0">
                  <a:moveTo>
                    <a:pt x="701" y="1"/>
                  </a:moveTo>
                  <a:cubicBezTo>
                    <a:pt x="301" y="1"/>
                    <a:pt x="1" y="368"/>
                    <a:pt x="1" y="801"/>
                  </a:cubicBezTo>
                  <a:cubicBezTo>
                    <a:pt x="1" y="1268"/>
                    <a:pt x="301" y="1602"/>
                    <a:pt x="701" y="1602"/>
                  </a:cubicBezTo>
                  <a:cubicBezTo>
                    <a:pt x="1068" y="1602"/>
                    <a:pt x="1368" y="1268"/>
                    <a:pt x="1368" y="801"/>
                  </a:cubicBezTo>
                  <a:cubicBezTo>
                    <a:pt x="1368" y="368"/>
                    <a:pt x="1068" y="1"/>
                    <a:pt x="701" y="1"/>
                  </a:cubicBezTo>
                  <a:close/>
                </a:path>
              </a:pathLst>
            </a:custGeom>
            <a:solidFill>
              <a:srgbClr val="FFFFFF"/>
            </a:solid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9"/>
            <p:cNvSpPr/>
            <p:nvPr/>
          </p:nvSpPr>
          <p:spPr>
            <a:xfrm>
              <a:off x="5308950" y="4392125"/>
              <a:ext cx="361950" cy="158050"/>
            </a:xfrm>
            <a:custGeom>
              <a:avLst/>
              <a:gdLst/>
              <a:ahLst/>
              <a:cxnLst/>
              <a:rect l="l" t="t" r="r" b="b"/>
              <a:pathLst>
                <a:path w="14478" h="6322" extrusionOk="0">
                  <a:moveTo>
                    <a:pt x="6126" y="1"/>
                  </a:moveTo>
                  <a:cubicBezTo>
                    <a:pt x="6080" y="1"/>
                    <a:pt x="6039" y="9"/>
                    <a:pt x="6005" y="26"/>
                  </a:cubicBezTo>
                  <a:lnTo>
                    <a:pt x="435" y="1393"/>
                  </a:lnTo>
                  <a:cubicBezTo>
                    <a:pt x="68" y="1493"/>
                    <a:pt x="1" y="1960"/>
                    <a:pt x="335" y="2127"/>
                  </a:cubicBezTo>
                  <a:lnTo>
                    <a:pt x="8774" y="6297"/>
                  </a:lnTo>
                  <a:cubicBezTo>
                    <a:pt x="8824" y="6313"/>
                    <a:pt x="8874" y="6322"/>
                    <a:pt x="8924" y="6322"/>
                  </a:cubicBezTo>
                  <a:cubicBezTo>
                    <a:pt x="8974" y="6322"/>
                    <a:pt x="9024" y="6313"/>
                    <a:pt x="9074" y="6297"/>
                  </a:cubicBezTo>
                  <a:lnTo>
                    <a:pt x="14144" y="4395"/>
                  </a:lnTo>
                  <a:cubicBezTo>
                    <a:pt x="14445" y="4295"/>
                    <a:pt x="14478" y="3828"/>
                    <a:pt x="14144" y="3695"/>
                  </a:cubicBezTo>
                  <a:lnTo>
                    <a:pt x="6272" y="26"/>
                  </a:lnTo>
                  <a:cubicBezTo>
                    <a:pt x="6222" y="9"/>
                    <a:pt x="6172" y="1"/>
                    <a:pt x="6126"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9"/>
            <p:cNvSpPr/>
            <p:nvPr/>
          </p:nvSpPr>
          <p:spPr>
            <a:xfrm>
              <a:off x="5381525" y="3648050"/>
              <a:ext cx="139275" cy="832300"/>
            </a:xfrm>
            <a:custGeom>
              <a:avLst/>
              <a:gdLst/>
              <a:ahLst/>
              <a:cxnLst/>
              <a:rect l="l" t="t" r="r" b="b"/>
              <a:pathLst>
                <a:path w="5571" h="33292" extrusionOk="0">
                  <a:moveTo>
                    <a:pt x="1301" y="1"/>
                  </a:moveTo>
                  <a:cubicBezTo>
                    <a:pt x="567" y="1"/>
                    <a:pt x="0" y="568"/>
                    <a:pt x="0" y="1268"/>
                  </a:cubicBezTo>
                  <a:lnTo>
                    <a:pt x="1034" y="31857"/>
                  </a:lnTo>
                  <a:cubicBezTo>
                    <a:pt x="1034" y="32624"/>
                    <a:pt x="1668" y="33258"/>
                    <a:pt x="2468" y="33291"/>
                  </a:cubicBezTo>
                  <a:lnTo>
                    <a:pt x="4136" y="33291"/>
                  </a:lnTo>
                  <a:cubicBezTo>
                    <a:pt x="4937" y="33291"/>
                    <a:pt x="5571" y="32624"/>
                    <a:pt x="5571" y="31857"/>
                  </a:cubicBezTo>
                  <a:lnTo>
                    <a:pt x="4537" y="1268"/>
                  </a:lnTo>
                  <a:cubicBezTo>
                    <a:pt x="4537" y="568"/>
                    <a:pt x="3936" y="1"/>
                    <a:pt x="3236"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9"/>
            <p:cNvSpPr/>
            <p:nvPr/>
          </p:nvSpPr>
          <p:spPr>
            <a:xfrm>
              <a:off x="5441550" y="4453625"/>
              <a:ext cx="332775" cy="148350"/>
            </a:xfrm>
            <a:custGeom>
              <a:avLst/>
              <a:gdLst/>
              <a:ahLst/>
              <a:cxnLst/>
              <a:rect l="l" t="t" r="r" b="b"/>
              <a:pathLst>
                <a:path w="13311" h="5934" extrusionOk="0">
                  <a:moveTo>
                    <a:pt x="5838" y="1"/>
                  </a:moveTo>
                  <a:cubicBezTo>
                    <a:pt x="4571" y="1168"/>
                    <a:pt x="3236" y="2302"/>
                    <a:pt x="1835" y="3336"/>
                  </a:cubicBezTo>
                  <a:cubicBezTo>
                    <a:pt x="168" y="4471"/>
                    <a:pt x="1" y="4304"/>
                    <a:pt x="401" y="5071"/>
                  </a:cubicBezTo>
                  <a:cubicBezTo>
                    <a:pt x="642" y="5574"/>
                    <a:pt x="1212" y="5934"/>
                    <a:pt x="2469" y="5934"/>
                  </a:cubicBezTo>
                  <a:cubicBezTo>
                    <a:pt x="3130" y="5934"/>
                    <a:pt x="3980" y="5834"/>
                    <a:pt x="5071" y="5605"/>
                  </a:cubicBezTo>
                  <a:cubicBezTo>
                    <a:pt x="8240" y="4904"/>
                    <a:pt x="9307" y="4404"/>
                    <a:pt x="11042" y="3403"/>
                  </a:cubicBezTo>
                  <a:cubicBezTo>
                    <a:pt x="12777" y="2436"/>
                    <a:pt x="13310" y="2436"/>
                    <a:pt x="12877" y="1802"/>
                  </a:cubicBezTo>
                  <a:cubicBezTo>
                    <a:pt x="12410" y="1202"/>
                    <a:pt x="5838" y="1"/>
                    <a:pt x="5838" y="1"/>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9"/>
            <p:cNvSpPr/>
            <p:nvPr/>
          </p:nvSpPr>
          <p:spPr>
            <a:xfrm>
              <a:off x="5449050" y="4492825"/>
              <a:ext cx="325275" cy="108700"/>
            </a:xfrm>
            <a:custGeom>
              <a:avLst/>
              <a:gdLst/>
              <a:ahLst/>
              <a:cxnLst/>
              <a:rect l="l" t="t" r="r" b="b"/>
              <a:pathLst>
                <a:path w="13011" h="4348" extrusionOk="0">
                  <a:moveTo>
                    <a:pt x="12143" y="0"/>
                  </a:moveTo>
                  <a:cubicBezTo>
                    <a:pt x="9841" y="1368"/>
                    <a:pt x="7406" y="2469"/>
                    <a:pt x="4871" y="3336"/>
                  </a:cubicBezTo>
                  <a:cubicBezTo>
                    <a:pt x="3894" y="3625"/>
                    <a:pt x="3069" y="3727"/>
                    <a:pt x="2392" y="3727"/>
                  </a:cubicBezTo>
                  <a:cubicBezTo>
                    <a:pt x="805" y="3727"/>
                    <a:pt x="34" y="3169"/>
                    <a:pt x="34" y="3169"/>
                  </a:cubicBezTo>
                  <a:lnTo>
                    <a:pt x="1" y="3236"/>
                  </a:lnTo>
                  <a:cubicBezTo>
                    <a:pt x="34" y="3303"/>
                    <a:pt x="68" y="3403"/>
                    <a:pt x="101" y="3470"/>
                  </a:cubicBezTo>
                  <a:cubicBezTo>
                    <a:pt x="342" y="3973"/>
                    <a:pt x="913" y="4347"/>
                    <a:pt x="2181" y="4347"/>
                  </a:cubicBezTo>
                  <a:cubicBezTo>
                    <a:pt x="2846" y="4347"/>
                    <a:pt x="3703" y="4244"/>
                    <a:pt x="4804" y="4003"/>
                  </a:cubicBezTo>
                  <a:cubicBezTo>
                    <a:pt x="7973" y="3336"/>
                    <a:pt x="9007" y="2803"/>
                    <a:pt x="10742" y="1835"/>
                  </a:cubicBezTo>
                  <a:cubicBezTo>
                    <a:pt x="12477" y="834"/>
                    <a:pt x="13010" y="834"/>
                    <a:pt x="12577" y="234"/>
                  </a:cubicBezTo>
                  <a:cubicBezTo>
                    <a:pt x="12443" y="134"/>
                    <a:pt x="12310" y="34"/>
                    <a:pt x="12143"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9"/>
            <p:cNvSpPr/>
            <p:nvPr/>
          </p:nvSpPr>
          <p:spPr>
            <a:xfrm>
              <a:off x="5461575" y="2852475"/>
              <a:ext cx="490375" cy="625825"/>
            </a:xfrm>
            <a:custGeom>
              <a:avLst/>
              <a:gdLst/>
              <a:ahLst/>
              <a:cxnLst/>
              <a:rect l="l" t="t" r="r" b="b"/>
              <a:pathLst>
                <a:path w="19615" h="25033" extrusionOk="0">
                  <a:moveTo>
                    <a:pt x="15545" y="1"/>
                  </a:moveTo>
                  <a:cubicBezTo>
                    <a:pt x="14277" y="601"/>
                    <a:pt x="10408" y="3837"/>
                    <a:pt x="10408" y="3837"/>
                  </a:cubicBezTo>
                  <a:lnTo>
                    <a:pt x="13810" y="8440"/>
                  </a:lnTo>
                  <a:cubicBezTo>
                    <a:pt x="13810" y="8440"/>
                    <a:pt x="10575" y="13144"/>
                    <a:pt x="9040" y="15779"/>
                  </a:cubicBezTo>
                  <a:cubicBezTo>
                    <a:pt x="7939" y="17580"/>
                    <a:pt x="6572" y="19215"/>
                    <a:pt x="4971" y="20616"/>
                  </a:cubicBezTo>
                  <a:lnTo>
                    <a:pt x="1235" y="20582"/>
                  </a:lnTo>
                  <a:cubicBezTo>
                    <a:pt x="901" y="20782"/>
                    <a:pt x="701" y="21149"/>
                    <a:pt x="667" y="21516"/>
                  </a:cubicBezTo>
                  <a:cubicBezTo>
                    <a:pt x="667" y="22117"/>
                    <a:pt x="0" y="24151"/>
                    <a:pt x="301" y="24518"/>
                  </a:cubicBezTo>
                  <a:cubicBezTo>
                    <a:pt x="567" y="24885"/>
                    <a:pt x="2335" y="24985"/>
                    <a:pt x="2335" y="24985"/>
                  </a:cubicBezTo>
                  <a:cubicBezTo>
                    <a:pt x="2335" y="24985"/>
                    <a:pt x="2844" y="25033"/>
                    <a:pt x="3470" y="25033"/>
                  </a:cubicBezTo>
                  <a:cubicBezTo>
                    <a:pt x="4331" y="25033"/>
                    <a:pt x="5415" y="24943"/>
                    <a:pt x="5704" y="24518"/>
                  </a:cubicBezTo>
                  <a:cubicBezTo>
                    <a:pt x="5704" y="24518"/>
                    <a:pt x="4837" y="23584"/>
                    <a:pt x="4904" y="23151"/>
                  </a:cubicBezTo>
                  <a:cubicBezTo>
                    <a:pt x="4971" y="22717"/>
                    <a:pt x="5871" y="22417"/>
                    <a:pt x="5871" y="22417"/>
                  </a:cubicBezTo>
                  <a:lnTo>
                    <a:pt x="6839" y="22350"/>
                  </a:lnTo>
                  <a:cubicBezTo>
                    <a:pt x="6839" y="22350"/>
                    <a:pt x="6852" y="22359"/>
                    <a:pt x="6877" y="22359"/>
                  </a:cubicBezTo>
                  <a:cubicBezTo>
                    <a:pt x="6967" y="22359"/>
                    <a:pt x="7203" y="22236"/>
                    <a:pt x="7439" y="21083"/>
                  </a:cubicBezTo>
                  <a:cubicBezTo>
                    <a:pt x="8173" y="20582"/>
                    <a:pt x="10875" y="18781"/>
                    <a:pt x="12309" y="17347"/>
                  </a:cubicBezTo>
                  <a:cubicBezTo>
                    <a:pt x="13977" y="15679"/>
                    <a:pt x="18881" y="10175"/>
                    <a:pt x="19247" y="9107"/>
                  </a:cubicBezTo>
                  <a:cubicBezTo>
                    <a:pt x="19614" y="8073"/>
                    <a:pt x="17980" y="5805"/>
                    <a:pt x="16979" y="3603"/>
                  </a:cubicBezTo>
                  <a:cubicBezTo>
                    <a:pt x="16445" y="2436"/>
                    <a:pt x="15945" y="1235"/>
                    <a:pt x="15545"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9"/>
            <p:cNvSpPr/>
            <p:nvPr/>
          </p:nvSpPr>
          <p:spPr>
            <a:xfrm>
              <a:off x="5721750" y="2852475"/>
              <a:ext cx="155975" cy="150975"/>
            </a:xfrm>
            <a:custGeom>
              <a:avLst/>
              <a:gdLst/>
              <a:ahLst/>
              <a:cxnLst/>
              <a:rect l="l" t="t" r="r" b="b"/>
              <a:pathLst>
                <a:path w="6239" h="6039" extrusionOk="0">
                  <a:moveTo>
                    <a:pt x="5138" y="1"/>
                  </a:moveTo>
                  <a:cubicBezTo>
                    <a:pt x="3870" y="601"/>
                    <a:pt x="1" y="3837"/>
                    <a:pt x="1" y="3837"/>
                  </a:cubicBezTo>
                  <a:lnTo>
                    <a:pt x="1602" y="6039"/>
                  </a:lnTo>
                  <a:cubicBezTo>
                    <a:pt x="3437" y="5405"/>
                    <a:pt x="5038" y="4304"/>
                    <a:pt x="6239" y="2803"/>
                  </a:cubicBezTo>
                  <a:cubicBezTo>
                    <a:pt x="5471" y="1068"/>
                    <a:pt x="5138" y="1"/>
                    <a:pt x="5138" y="1"/>
                  </a:cubicBezTo>
                  <a:close/>
                </a:path>
              </a:pathLst>
            </a:custGeom>
            <a:solidFill>
              <a:srgbClr val="FF8D00"/>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9"/>
            <p:cNvSpPr/>
            <p:nvPr/>
          </p:nvSpPr>
          <p:spPr>
            <a:xfrm>
              <a:off x="5574150" y="2579550"/>
              <a:ext cx="287725" cy="404725"/>
            </a:xfrm>
            <a:custGeom>
              <a:avLst/>
              <a:gdLst/>
              <a:ahLst/>
              <a:cxnLst/>
              <a:rect l="l" t="t" r="r" b="b"/>
              <a:pathLst>
                <a:path w="11509" h="16189" extrusionOk="0">
                  <a:moveTo>
                    <a:pt x="347" y="1"/>
                  </a:moveTo>
                  <a:cubicBezTo>
                    <a:pt x="230" y="1"/>
                    <a:pt x="115" y="4"/>
                    <a:pt x="1" y="10"/>
                  </a:cubicBezTo>
                  <a:lnTo>
                    <a:pt x="1668" y="9083"/>
                  </a:lnTo>
                  <a:lnTo>
                    <a:pt x="5671" y="16188"/>
                  </a:lnTo>
                  <a:lnTo>
                    <a:pt x="8006" y="14587"/>
                  </a:lnTo>
                  <a:cubicBezTo>
                    <a:pt x="9341" y="13620"/>
                    <a:pt x="10508" y="12452"/>
                    <a:pt x="11509" y="11118"/>
                  </a:cubicBezTo>
                  <a:cubicBezTo>
                    <a:pt x="9874" y="8549"/>
                    <a:pt x="8040" y="6081"/>
                    <a:pt x="6072" y="3779"/>
                  </a:cubicBezTo>
                  <a:cubicBezTo>
                    <a:pt x="3137" y="447"/>
                    <a:pt x="1631" y="1"/>
                    <a:pt x="347"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9"/>
            <p:cNvSpPr/>
            <p:nvPr/>
          </p:nvSpPr>
          <p:spPr>
            <a:xfrm>
              <a:off x="5574150" y="2578125"/>
              <a:ext cx="287725" cy="406150"/>
            </a:xfrm>
            <a:custGeom>
              <a:avLst/>
              <a:gdLst/>
              <a:ahLst/>
              <a:cxnLst/>
              <a:rect l="l" t="t" r="r" b="b"/>
              <a:pathLst>
                <a:path w="11509" h="16246" fill="none" extrusionOk="0">
                  <a:moveTo>
                    <a:pt x="1668" y="9140"/>
                  </a:moveTo>
                  <a:lnTo>
                    <a:pt x="5671" y="16245"/>
                  </a:lnTo>
                  <a:lnTo>
                    <a:pt x="8006" y="14644"/>
                  </a:lnTo>
                  <a:cubicBezTo>
                    <a:pt x="9341" y="13677"/>
                    <a:pt x="10508" y="12509"/>
                    <a:pt x="11509" y="11175"/>
                  </a:cubicBezTo>
                  <a:cubicBezTo>
                    <a:pt x="9874" y="8606"/>
                    <a:pt x="8040" y="6138"/>
                    <a:pt x="6072" y="3836"/>
                  </a:cubicBezTo>
                  <a:cubicBezTo>
                    <a:pt x="2869" y="200"/>
                    <a:pt x="1368" y="0"/>
                    <a:pt x="1" y="67"/>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9"/>
            <p:cNvSpPr/>
            <p:nvPr/>
          </p:nvSpPr>
          <p:spPr>
            <a:xfrm>
              <a:off x="4991225" y="2932550"/>
              <a:ext cx="390325" cy="537175"/>
            </a:xfrm>
            <a:custGeom>
              <a:avLst/>
              <a:gdLst/>
              <a:ahLst/>
              <a:cxnLst/>
              <a:rect l="l" t="t" r="r" b="b"/>
              <a:pathLst>
                <a:path w="15613" h="21487" extrusionOk="0">
                  <a:moveTo>
                    <a:pt x="902" y="0"/>
                  </a:moveTo>
                  <a:cubicBezTo>
                    <a:pt x="568" y="1268"/>
                    <a:pt x="1" y="3469"/>
                    <a:pt x="201" y="4570"/>
                  </a:cubicBezTo>
                  <a:cubicBezTo>
                    <a:pt x="435" y="5671"/>
                    <a:pt x="5371" y="11909"/>
                    <a:pt x="7840" y="15078"/>
                  </a:cubicBezTo>
                  <a:cubicBezTo>
                    <a:pt x="7840" y="15078"/>
                    <a:pt x="8874" y="19447"/>
                    <a:pt x="9308" y="20081"/>
                  </a:cubicBezTo>
                  <a:lnTo>
                    <a:pt x="9741" y="20748"/>
                  </a:lnTo>
                  <a:cubicBezTo>
                    <a:pt x="9741" y="20748"/>
                    <a:pt x="10418" y="21486"/>
                    <a:pt x="10796" y="21486"/>
                  </a:cubicBezTo>
                  <a:cubicBezTo>
                    <a:pt x="10812" y="21486"/>
                    <a:pt x="10827" y="21485"/>
                    <a:pt x="10842" y="21482"/>
                  </a:cubicBezTo>
                  <a:cubicBezTo>
                    <a:pt x="11142" y="21382"/>
                    <a:pt x="11442" y="21249"/>
                    <a:pt x="11709" y="21049"/>
                  </a:cubicBezTo>
                  <a:cubicBezTo>
                    <a:pt x="11905" y="21097"/>
                    <a:pt x="12100" y="21128"/>
                    <a:pt x="12308" y="21128"/>
                  </a:cubicBezTo>
                  <a:cubicBezTo>
                    <a:pt x="12385" y="21128"/>
                    <a:pt x="12463" y="21124"/>
                    <a:pt x="12543" y="21115"/>
                  </a:cubicBezTo>
                  <a:cubicBezTo>
                    <a:pt x="12877" y="20948"/>
                    <a:pt x="13210" y="20748"/>
                    <a:pt x="13477" y="20448"/>
                  </a:cubicBezTo>
                  <a:cubicBezTo>
                    <a:pt x="13477" y="20448"/>
                    <a:pt x="13719" y="20734"/>
                    <a:pt x="14293" y="20734"/>
                  </a:cubicBezTo>
                  <a:cubicBezTo>
                    <a:pt x="14426" y="20734"/>
                    <a:pt x="14576" y="20719"/>
                    <a:pt x="14745" y="20682"/>
                  </a:cubicBezTo>
                  <a:cubicBezTo>
                    <a:pt x="15612" y="20481"/>
                    <a:pt x="15212" y="19881"/>
                    <a:pt x="15212" y="19581"/>
                  </a:cubicBezTo>
                  <a:cubicBezTo>
                    <a:pt x="15212" y="19281"/>
                    <a:pt x="13978" y="16212"/>
                    <a:pt x="13978" y="16212"/>
                  </a:cubicBezTo>
                  <a:lnTo>
                    <a:pt x="10208" y="14144"/>
                  </a:lnTo>
                  <a:cubicBezTo>
                    <a:pt x="8674" y="11041"/>
                    <a:pt x="6305" y="6038"/>
                    <a:pt x="5872" y="5171"/>
                  </a:cubicBezTo>
                  <a:cubicBezTo>
                    <a:pt x="5572" y="4570"/>
                    <a:pt x="5338" y="3936"/>
                    <a:pt x="5138" y="3303"/>
                  </a:cubicBezTo>
                  <a:lnTo>
                    <a:pt x="5772" y="1935"/>
                  </a:lnTo>
                  <a:cubicBezTo>
                    <a:pt x="4804" y="1701"/>
                    <a:pt x="3837" y="1401"/>
                    <a:pt x="2936" y="1034"/>
                  </a:cubicBezTo>
                  <a:cubicBezTo>
                    <a:pt x="2236" y="701"/>
                    <a:pt x="1502" y="334"/>
                    <a:pt x="902"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9"/>
            <p:cNvSpPr/>
            <p:nvPr/>
          </p:nvSpPr>
          <p:spPr>
            <a:xfrm>
              <a:off x="5002075" y="2933375"/>
              <a:ext cx="132625" cy="88425"/>
            </a:xfrm>
            <a:custGeom>
              <a:avLst/>
              <a:gdLst/>
              <a:ahLst/>
              <a:cxnLst/>
              <a:rect l="l" t="t" r="r" b="b"/>
              <a:pathLst>
                <a:path w="5305" h="3537" extrusionOk="0">
                  <a:moveTo>
                    <a:pt x="468" y="1"/>
                  </a:moveTo>
                  <a:cubicBezTo>
                    <a:pt x="334" y="468"/>
                    <a:pt x="134" y="1135"/>
                    <a:pt x="1" y="1768"/>
                  </a:cubicBezTo>
                  <a:cubicBezTo>
                    <a:pt x="1435" y="2736"/>
                    <a:pt x="3036" y="3336"/>
                    <a:pt x="4737" y="3536"/>
                  </a:cubicBezTo>
                  <a:cubicBezTo>
                    <a:pt x="4704" y="3370"/>
                    <a:pt x="4671" y="3270"/>
                    <a:pt x="4671" y="3270"/>
                  </a:cubicBezTo>
                  <a:lnTo>
                    <a:pt x="5304" y="1902"/>
                  </a:lnTo>
                  <a:cubicBezTo>
                    <a:pt x="4337" y="1702"/>
                    <a:pt x="3403" y="1402"/>
                    <a:pt x="2502" y="1001"/>
                  </a:cubicBezTo>
                  <a:cubicBezTo>
                    <a:pt x="1768" y="701"/>
                    <a:pt x="1068" y="334"/>
                    <a:pt x="468" y="1"/>
                  </a:cubicBezTo>
                  <a:close/>
                </a:path>
              </a:pathLst>
            </a:custGeom>
            <a:solidFill>
              <a:srgbClr val="FF8D00"/>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9"/>
            <p:cNvSpPr/>
            <p:nvPr/>
          </p:nvSpPr>
          <p:spPr>
            <a:xfrm>
              <a:off x="3650275" y="3414550"/>
              <a:ext cx="25" cy="63400"/>
            </a:xfrm>
            <a:custGeom>
              <a:avLst/>
              <a:gdLst/>
              <a:ahLst/>
              <a:cxnLst/>
              <a:rect l="l" t="t" r="r" b="b"/>
              <a:pathLst>
                <a:path w="1" h="2536" fill="none" extrusionOk="0">
                  <a:moveTo>
                    <a:pt x="1" y="2536"/>
                  </a:moveTo>
                  <a:lnTo>
                    <a:pt x="1" y="1"/>
                  </a:lnTo>
                </a:path>
              </a:pathLst>
            </a:custGeom>
            <a:noFill/>
            <a:ln w="625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9"/>
            <p:cNvSpPr/>
            <p:nvPr/>
          </p:nvSpPr>
          <p:spPr>
            <a:xfrm>
              <a:off x="3650275" y="3477925"/>
              <a:ext cx="1787125" cy="1168375"/>
            </a:xfrm>
            <a:custGeom>
              <a:avLst/>
              <a:gdLst/>
              <a:ahLst/>
              <a:cxnLst/>
              <a:rect l="l" t="t" r="r" b="b"/>
              <a:pathLst>
                <a:path w="71485" h="46735" fill="none" extrusionOk="0">
                  <a:moveTo>
                    <a:pt x="71485" y="34025"/>
                  </a:moveTo>
                  <a:lnTo>
                    <a:pt x="68316" y="34525"/>
                  </a:lnTo>
                  <a:cubicBezTo>
                    <a:pt x="68316" y="34525"/>
                    <a:pt x="66415" y="35059"/>
                    <a:pt x="66048" y="36827"/>
                  </a:cubicBezTo>
                  <a:cubicBezTo>
                    <a:pt x="65214" y="41030"/>
                    <a:pt x="60844" y="42631"/>
                    <a:pt x="57141" y="43465"/>
                  </a:cubicBezTo>
                  <a:cubicBezTo>
                    <a:pt x="51871" y="44666"/>
                    <a:pt x="46534" y="45533"/>
                    <a:pt x="41130" y="46000"/>
                  </a:cubicBezTo>
                  <a:cubicBezTo>
                    <a:pt x="32924" y="46734"/>
                    <a:pt x="24618" y="46601"/>
                    <a:pt x="16479" y="45166"/>
                  </a:cubicBezTo>
                  <a:cubicBezTo>
                    <a:pt x="11809" y="44333"/>
                    <a:pt x="4704" y="43432"/>
                    <a:pt x="1235" y="39896"/>
                  </a:cubicBezTo>
                  <a:cubicBezTo>
                    <a:pt x="935" y="39629"/>
                    <a:pt x="701" y="39296"/>
                    <a:pt x="568" y="38895"/>
                  </a:cubicBezTo>
                  <a:cubicBezTo>
                    <a:pt x="301" y="37895"/>
                    <a:pt x="1235" y="36961"/>
                    <a:pt x="2169" y="36393"/>
                  </a:cubicBezTo>
                  <a:cubicBezTo>
                    <a:pt x="3837" y="35493"/>
                    <a:pt x="5638" y="34826"/>
                    <a:pt x="7506" y="34392"/>
                  </a:cubicBezTo>
                  <a:cubicBezTo>
                    <a:pt x="12276" y="33091"/>
                    <a:pt x="18247" y="32824"/>
                    <a:pt x="22683" y="30756"/>
                  </a:cubicBezTo>
                  <a:cubicBezTo>
                    <a:pt x="23984" y="30156"/>
                    <a:pt x="24785" y="29188"/>
                    <a:pt x="23451" y="28021"/>
                  </a:cubicBezTo>
                  <a:cubicBezTo>
                    <a:pt x="19314" y="24352"/>
                    <a:pt x="1" y="23718"/>
                    <a:pt x="1" y="16846"/>
                  </a:cubicBezTo>
                  <a:lnTo>
                    <a:pt x="1" y="1"/>
                  </a:lnTo>
                </a:path>
              </a:pathLst>
            </a:custGeom>
            <a:noFill/>
            <a:ln w="317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9"/>
            <p:cNvSpPr/>
            <p:nvPr/>
          </p:nvSpPr>
          <p:spPr>
            <a:xfrm>
              <a:off x="5067125" y="2139800"/>
              <a:ext cx="410850" cy="360500"/>
            </a:xfrm>
            <a:custGeom>
              <a:avLst/>
              <a:gdLst/>
              <a:ahLst/>
              <a:cxnLst/>
              <a:rect l="l" t="t" r="r" b="b"/>
              <a:pathLst>
                <a:path w="16434" h="14420" extrusionOk="0">
                  <a:moveTo>
                    <a:pt x="8036" y="0"/>
                  </a:moveTo>
                  <a:cubicBezTo>
                    <a:pt x="7459" y="0"/>
                    <a:pt x="6904" y="113"/>
                    <a:pt x="6438" y="388"/>
                  </a:cubicBezTo>
                  <a:cubicBezTo>
                    <a:pt x="5271" y="1122"/>
                    <a:pt x="4303" y="2156"/>
                    <a:pt x="3703" y="3423"/>
                  </a:cubicBezTo>
                  <a:cubicBezTo>
                    <a:pt x="3703" y="3423"/>
                    <a:pt x="3576" y="2599"/>
                    <a:pt x="3239" y="2599"/>
                  </a:cubicBezTo>
                  <a:cubicBezTo>
                    <a:pt x="3152" y="2599"/>
                    <a:pt x="3052" y="2653"/>
                    <a:pt x="2936" y="2789"/>
                  </a:cubicBezTo>
                  <a:cubicBezTo>
                    <a:pt x="2602" y="3190"/>
                    <a:pt x="2502" y="3757"/>
                    <a:pt x="2669" y="4257"/>
                  </a:cubicBezTo>
                  <a:cubicBezTo>
                    <a:pt x="2669" y="4257"/>
                    <a:pt x="2360" y="4199"/>
                    <a:pt x="2019" y="4199"/>
                  </a:cubicBezTo>
                  <a:cubicBezTo>
                    <a:pt x="1677" y="4199"/>
                    <a:pt x="1301" y="4257"/>
                    <a:pt x="1168" y="4491"/>
                  </a:cubicBezTo>
                  <a:cubicBezTo>
                    <a:pt x="901" y="4958"/>
                    <a:pt x="2002" y="4958"/>
                    <a:pt x="2002" y="4958"/>
                  </a:cubicBezTo>
                  <a:cubicBezTo>
                    <a:pt x="2002" y="4958"/>
                    <a:pt x="0" y="6559"/>
                    <a:pt x="267" y="7893"/>
                  </a:cubicBezTo>
                  <a:cubicBezTo>
                    <a:pt x="534" y="9227"/>
                    <a:pt x="1935" y="10662"/>
                    <a:pt x="2469" y="11529"/>
                  </a:cubicBezTo>
                  <a:cubicBezTo>
                    <a:pt x="2836" y="12230"/>
                    <a:pt x="3103" y="12997"/>
                    <a:pt x="3236" y="13797"/>
                  </a:cubicBezTo>
                  <a:cubicBezTo>
                    <a:pt x="3236" y="13797"/>
                    <a:pt x="3003" y="14198"/>
                    <a:pt x="3903" y="14398"/>
                  </a:cubicBezTo>
                  <a:cubicBezTo>
                    <a:pt x="3961" y="14412"/>
                    <a:pt x="4018" y="14419"/>
                    <a:pt x="4073" y="14419"/>
                  </a:cubicBezTo>
                  <a:cubicBezTo>
                    <a:pt x="4914" y="14419"/>
                    <a:pt x="5483" y="12827"/>
                    <a:pt x="5671" y="11763"/>
                  </a:cubicBezTo>
                  <a:cubicBezTo>
                    <a:pt x="5785" y="11118"/>
                    <a:pt x="7039" y="10668"/>
                    <a:pt x="8432" y="10668"/>
                  </a:cubicBezTo>
                  <a:cubicBezTo>
                    <a:pt x="9491" y="10668"/>
                    <a:pt x="10630" y="10928"/>
                    <a:pt x="11409" y="11562"/>
                  </a:cubicBezTo>
                  <a:cubicBezTo>
                    <a:pt x="12399" y="12370"/>
                    <a:pt x="12896" y="12662"/>
                    <a:pt x="13203" y="12662"/>
                  </a:cubicBezTo>
                  <a:cubicBezTo>
                    <a:pt x="13454" y="12662"/>
                    <a:pt x="13578" y="12466"/>
                    <a:pt x="13744" y="12196"/>
                  </a:cubicBezTo>
                  <a:cubicBezTo>
                    <a:pt x="14110" y="11562"/>
                    <a:pt x="13944" y="9795"/>
                    <a:pt x="13944" y="9794"/>
                  </a:cubicBezTo>
                  <a:lnTo>
                    <a:pt x="13944" y="9794"/>
                  </a:lnTo>
                  <a:cubicBezTo>
                    <a:pt x="13944" y="9794"/>
                    <a:pt x="14120" y="9831"/>
                    <a:pt x="14376" y="9831"/>
                  </a:cubicBezTo>
                  <a:cubicBezTo>
                    <a:pt x="15094" y="9831"/>
                    <a:pt x="16433" y="9541"/>
                    <a:pt x="16212" y="7326"/>
                  </a:cubicBezTo>
                  <a:cubicBezTo>
                    <a:pt x="15912" y="4324"/>
                    <a:pt x="11476" y="2323"/>
                    <a:pt x="11475" y="2322"/>
                  </a:cubicBezTo>
                  <a:lnTo>
                    <a:pt x="11475" y="2322"/>
                  </a:lnTo>
                  <a:cubicBezTo>
                    <a:pt x="11475" y="2323"/>
                    <a:pt x="11626" y="2380"/>
                    <a:pt x="11775" y="2380"/>
                  </a:cubicBezTo>
                  <a:cubicBezTo>
                    <a:pt x="11984" y="2380"/>
                    <a:pt x="12190" y="2267"/>
                    <a:pt x="11976" y="1722"/>
                  </a:cubicBezTo>
                  <a:cubicBezTo>
                    <a:pt x="11700" y="1021"/>
                    <a:pt x="9771" y="0"/>
                    <a:pt x="8036" y="0"/>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9"/>
            <p:cNvSpPr/>
            <p:nvPr/>
          </p:nvSpPr>
          <p:spPr>
            <a:xfrm>
              <a:off x="5167200" y="2259550"/>
              <a:ext cx="261875" cy="116775"/>
            </a:xfrm>
            <a:custGeom>
              <a:avLst/>
              <a:gdLst/>
              <a:ahLst/>
              <a:cxnLst/>
              <a:rect l="l" t="t" r="r" b="b"/>
              <a:pathLst>
                <a:path w="10475" h="4671" fill="none" extrusionOk="0">
                  <a:moveTo>
                    <a:pt x="1802" y="2202"/>
                  </a:moveTo>
                  <a:cubicBezTo>
                    <a:pt x="1802" y="2202"/>
                    <a:pt x="0" y="668"/>
                    <a:pt x="1968" y="334"/>
                  </a:cubicBezTo>
                  <a:cubicBezTo>
                    <a:pt x="3903" y="1"/>
                    <a:pt x="4637" y="3503"/>
                    <a:pt x="6672" y="4237"/>
                  </a:cubicBezTo>
                  <a:cubicBezTo>
                    <a:pt x="7906" y="4671"/>
                    <a:pt x="9274" y="4571"/>
                    <a:pt x="10474" y="4004"/>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9"/>
            <p:cNvSpPr/>
            <p:nvPr/>
          </p:nvSpPr>
          <p:spPr>
            <a:xfrm>
              <a:off x="5153025" y="2201175"/>
              <a:ext cx="294400" cy="135975"/>
            </a:xfrm>
            <a:custGeom>
              <a:avLst/>
              <a:gdLst/>
              <a:ahLst/>
              <a:cxnLst/>
              <a:rect l="l" t="t" r="r" b="b"/>
              <a:pathLst>
                <a:path w="11776" h="5439" fill="none" extrusionOk="0">
                  <a:moveTo>
                    <a:pt x="2068" y="4271"/>
                  </a:moveTo>
                  <a:cubicBezTo>
                    <a:pt x="2068" y="4271"/>
                    <a:pt x="0" y="2936"/>
                    <a:pt x="167" y="2036"/>
                  </a:cubicBezTo>
                  <a:cubicBezTo>
                    <a:pt x="367" y="1135"/>
                    <a:pt x="3669" y="1"/>
                    <a:pt x="5437" y="1068"/>
                  </a:cubicBezTo>
                  <a:cubicBezTo>
                    <a:pt x="7205" y="2136"/>
                    <a:pt x="7305" y="4371"/>
                    <a:pt x="9540" y="4904"/>
                  </a:cubicBezTo>
                  <a:cubicBezTo>
                    <a:pt x="11775" y="5438"/>
                    <a:pt x="11408" y="4171"/>
                    <a:pt x="11141" y="3837"/>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9"/>
            <p:cNvSpPr/>
            <p:nvPr/>
          </p:nvSpPr>
          <p:spPr>
            <a:xfrm>
              <a:off x="5095475" y="2278750"/>
              <a:ext cx="100100" cy="149300"/>
            </a:xfrm>
            <a:custGeom>
              <a:avLst/>
              <a:gdLst/>
              <a:ahLst/>
              <a:cxnLst/>
              <a:rect l="l" t="t" r="r" b="b"/>
              <a:pathLst>
                <a:path w="4004" h="5972" fill="none" extrusionOk="0">
                  <a:moveTo>
                    <a:pt x="434" y="2669"/>
                  </a:moveTo>
                  <a:cubicBezTo>
                    <a:pt x="67" y="2235"/>
                    <a:pt x="1" y="534"/>
                    <a:pt x="1402" y="267"/>
                  </a:cubicBezTo>
                  <a:cubicBezTo>
                    <a:pt x="2836" y="0"/>
                    <a:pt x="4003" y="1535"/>
                    <a:pt x="4003" y="1535"/>
                  </a:cubicBezTo>
                  <a:cubicBezTo>
                    <a:pt x="3737" y="1701"/>
                    <a:pt x="2135" y="2135"/>
                    <a:pt x="1869" y="3469"/>
                  </a:cubicBezTo>
                  <a:cubicBezTo>
                    <a:pt x="1602" y="4837"/>
                    <a:pt x="2936" y="4804"/>
                    <a:pt x="2302" y="5971"/>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9"/>
            <p:cNvSpPr/>
            <p:nvPr/>
          </p:nvSpPr>
          <p:spPr>
            <a:xfrm>
              <a:off x="5109650" y="2330275"/>
              <a:ext cx="339750" cy="330650"/>
            </a:xfrm>
            <a:custGeom>
              <a:avLst/>
              <a:gdLst/>
              <a:ahLst/>
              <a:cxnLst/>
              <a:rect l="l" t="t" r="r" b="b"/>
              <a:pathLst>
                <a:path w="13590" h="13226" extrusionOk="0">
                  <a:moveTo>
                    <a:pt x="4552" y="0"/>
                  </a:moveTo>
                  <a:cubicBezTo>
                    <a:pt x="4535" y="0"/>
                    <a:pt x="4519" y="3"/>
                    <a:pt x="4504" y="7"/>
                  </a:cubicBezTo>
                  <a:cubicBezTo>
                    <a:pt x="4037" y="141"/>
                    <a:pt x="4070" y="1342"/>
                    <a:pt x="4070" y="1342"/>
                  </a:cubicBezTo>
                  <a:cubicBezTo>
                    <a:pt x="4070" y="1342"/>
                    <a:pt x="3645" y="1113"/>
                    <a:pt x="3276" y="1113"/>
                  </a:cubicBezTo>
                  <a:cubicBezTo>
                    <a:pt x="3118" y="1113"/>
                    <a:pt x="2969" y="1155"/>
                    <a:pt x="2869" y="1275"/>
                  </a:cubicBezTo>
                  <a:cubicBezTo>
                    <a:pt x="2536" y="1675"/>
                    <a:pt x="3403" y="2142"/>
                    <a:pt x="3003" y="3610"/>
                  </a:cubicBezTo>
                  <a:cubicBezTo>
                    <a:pt x="2602" y="5111"/>
                    <a:pt x="2135" y="5545"/>
                    <a:pt x="2135" y="5545"/>
                  </a:cubicBezTo>
                  <a:cubicBezTo>
                    <a:pt x="2135" y="5545"/>
                    <a:pt x="2469" y="6212"/>
                    <a:pt x="2202" y="6212"/>
                  </a:cubicBezTo>
                  <a:lnTo>
                    <a:pt x="1802" y="6212"/>
                  </a:lnTo>
                  <a:cubicBezTo>
                    <a:pt x="1802" y="6212"/>
                    <a:pt x="1735" y="6112"/>
                    <a:pt x="1602" y="6012"/>
                  </a:cubicBezTo>
                  <a:cubicBezTo>
                    <a:pt x="1458" y="5850"/>
                    <a:pt x="1170" y="5718"/>
                    <a:pt x="899" y="5718"/>
                  </a:cubicBezTo>
                  <a:cubicBezTo>
                    <a:pt x="664" y="5718"/>
                    <a:pt x="442" y="5816"/>
                    <a:pt x="334" y="6078"/>
                  </a:cubicBezTo>
                  <a:cubicBezTo>
                    <a:pt x="1" y="6879"/>
                    <a:pt x="901" y="8413"/>
                    <a:pt x="1568" y="8613"/>
                  </a:cubicBezTo>
                  <a:cubicBezTo>
                    <a:pt x="1691" y="8658"/>
                    <a:pt x="1820" y="8680"/>
                    <a:pt x="1950" y="8680"/>
                  </a:cubicBezTo>
                  <a:cubicBezTo>
                    <a:pt x="2210" y="8680"/>
                    <a:pt x="2469" y="8591"/>
                    <a:pt x="2669" y="8413"/>
                  </a:cubicBezTo>
                  <a:cubicBezTo>
                    <a:pt x="2669" y="8413"/>
                    <a:pt x="4537" y="12183"/>
                    <a:pt x="6872" y="13050"/>
                  </a:cubicBezTo>
                  <a:cubicBezTo>
                    <a:pt x="7185" y="13171"/>
                    <a:pt x="7477" y="13225"/>
                    <a:pt x="7749" y="13225"/>
                  </a:cubicBezTo>
                  <a:cubicBezTo>
                    <a:pt x="9512" y="13225"/>
                    <a:pt x="10473" y="10932"/>
                    <a:pt x="11109" y="9314"/>
                  </a:cubicBezTo>
                  <a:cubicBezTo>
                    <a:pt x="11842" y="7446"/>
                    <a:pt x="11576" y="6779"/>
                    <a:pt x="11576" y="6779"/>
                  </a:cubicBezTo>
                  <a:lnTo>
                    <a:pt x="11576" y="6779"/>
                  </a:lnTo>
                  <a:cubicBezTo>
                    <a:pt x="11576" y="6779"/>
                    <a:pt x="11676" y="6803"/>
                    <a:pt x="11830" y="6803"/>
                  </a:cubicBezTo>
                  <a:cubicBezTo>
                    <a:pt x="12213" y="6803"/>
                    <a:pt x="12924" y="6650"/>
                    <a:pt x="13210" y="5578"/>
                  </a:cubicBezTo>
                  <a:cubicBezTo>
                    <a:pt x="13590" y="4187"/>
                    <a:pt x="13040" y="3605"/>
                    <a:pt x="12641" y="3605"/>
                  </a:cubicBezTo>
                  <a:cubicBezTo>
                    <a:pt x="12619" y="3605"/>
                    <a:pt x="12597" y="3606"/>
                    <a:pt x="12576" y="3610"/>
                  </a:cubicBezTo>
                  <a:cubicBezTo>
                    <a:pt x="12209" y="3743"/>
                    <a:pt x="11842" y="3877"/>
                    <a:pt x="11509" y="4077"/>
                  </a:cubicBezTo>
                  <a:lnTo>
                    <a:pt x="10908" y="2476"/>
                  </a:lnTo>
                  <a:cubicBezTo>
                    <a:pt x="10908" y="2476"/>
                    <a:pt x="10436" y="2753"/>
                    <a:pt x="9582" y="2753"/>
                  </a:cubicBezTo>
                  <a:cubicBezTo>
                    <a:pt x="9112" y="2753"/>
                    <a:pt x="8526" y="2669"/>
                    <a:pt x="7840" y="2409"/>
                  </a:cubicBezTo>
                  <a:cubicBezTo>
                    <a:pt x="5941" y="1701"/>
                    <a:pt x="5005" y="0"/>
                    <a:pt x="4552"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9"/>
            <p:cNvSpPr/>
            <p:nvPr/>
          </p:nvSpPr>
          <p:spPr>
            <a:xfrm>
              <a:off x="5234750" y="2449600"/>
              <a:ext cx="18375" cy="26075"/>
            </a:xfrm>
            <a:custGeom>
              <a:avLst/>
              <a:gdLst/>
              <a:ahLst/>
              <a:cxnLst/>
              <a:rect l="l" t="t" r="r" b="b"/>
              <a:pathLst>
                <a:path w="735" h="1043" extrusionOk="0">
                  <a:moveTo>
                    <a:pt x="271" y="1"/>
                  </a:moveTo>
                  <a:cubicBezTo>
                    <a:pt x="258" y="1"/>
                    <a:pt x="246" y="2"/>
                    <a:pt x="234" y="4"/>
                  </a:cubicBezTo>
                  <a:cubicBezTo>
                    <a:pt x="100" y="38"/>
                    <a:pt x="0" y="305"/>
                    <a:pt x="67" y="605"/>
                  </a:cubicBezTo>
                  <a:cubicBezTo>
                    <a:pt x="129" y="852"/>
                    <a:pt x="305" y="1042"/>
                    <a:pt x="437" y="1042"/>
                  </a:cubicBezTo>
                  <a:cubicBezTo>
                    <a:pt x="447" y="1042"/>
                    <a:pt x="457" y="1041"/>
                    <a:pt x="467" y="1038"/>
                  </a:cubicBezTo>
                  <a:cubicBezTo>
                    <a:pt x="634" y="1005"/>
                    <a:pt x="734" y="738"/>
                    <a:pt x="667" y="471"/>
                  </a:cubicBezTo>
                  <a:cubicBezTo>
                    <a:pt x="606" y="193"/>
                    <a:pt x="429" y="1"/>
                    <a:pt x="271"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9"/>
            <p:cNvSpPr/>
            <p:nvPr/>
          </p:nvSpPr>
          <p:spPr>
            <a:xfrm>
              <a:off x="5316475" y="2439600"/>
              <a:ext cx="15025" cy="25975"/>
            </a:xfrm>
            <a:custGeom>
              <a:avLst/>
              <a:gdLst/>
              <a:ahLst/>
              <a:cxnLst/>
              <a:rect l="l" t="t" r="r" b="b"/>
              <a:pathLst>
                <a:path w="601" h="1039" extrusionOk="0">
                  <a:moveTo>
                    <a:pt x="299" y="1"/>
                  </a:moveTo>
                  <a:cubicBezTo>
                    <a:pt x="288" y="1"/>
                    <a:pt x="278" y="2"/>
                    <a:pt x="267" y="4"/>
                  </a:cubicBezTo>
                  <a:cubicBezTo>
                    <a:pt x="100" y="4"/>
                    <a:pt x="0" y="238"/>
                    <a:pt x="0" y="504"/>
                  </a:cubicBezTo>
                  <a:cubicBezTo>
                    <a:pt x="0" y="805"/>
                    <a:pt x="134" y="1038"/>
                    <a:pt x="300" y="1038"/>
                  </a:cubicBezTo>
                  <a:cubicBezTo>
                    <a:pt x="467" y="1038"/>
                    <a:pt x="601" y="771"/>
                    <a:pt x="601" y="504"/>
                  </a:cubicBezTo>
                  <a:cubicBezTo>
                    <a:pt x="601" y="223"/>
                    <a:pt x="455" y="1"/>
                    <a:pt x="299" y="1"/>
                  </a:cubicBez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9"/>
            <p:cNvSpPr/>
            <p:nvPr/>
          </p:nvSpPr>
          <p:spPr>
            <a:xfrm>
              <a:off x="5208900" y="2412175"/>
              <a:ext cx="34200" cy="26700"/>
            </a:xfrm>
            <a:custGeom>
              <a:avLst/>
              <a:gdLst/>
              <a:ahLst/>
              <a:cxnLst/>
              <a:rect l="l" t="t" r="r" b="b"/>
              <a:pathLst>
                <a:path w="1368" h="1068" fill="none" extrusionOk="0">
                  <a:moveTo>
                    <a:pt x="0" y="1068"/>
                  </a:moveTo>
                  <a:cubicBezTo>
                    <a:pt x="234" y="501"/>
                    <a:pt x="767" y="100"/>
                    <a:pt x="1368"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9"/>
            <p:cNvSpPr/>
            <p:nvPr/>
          </p:nvSpPr>
          <p:spPr>
            <a:xfrm>
              <a:off x="5308950" y="2403825"/>
              <a:ext cx="40900" cy="18375"/>
            </a:xfrm>
            <a:custGeom>
              <a:avLst/>
              <a:gdLst/>
              <a:ahLst/>
              <a:cxnLst/>
              <a:rect l="l" t="t" r="r" b="b"/>
              <a:pathLst>
                <a:path w="1636" h="735" fill="none" extrusionOk="0">
                  <a:moveTo>
                    <a:pt x="1" y="134"/>
                  </a:moveTo>
                  <a:cubicBezTo>
                    <a:pt x="635" y="1"/>
                    <a:pt x="1269" y="234"/>
                    <a:pt x="1635" y="735"/>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9"/>
            <p:cNvSpPr/>
            <p:nvPr/>
          </p:nvSpPr>
          <p:spPr>
            <a:xfrm>
              <a:off x="5237250" y="2538100"/>
              <a:ext cx="85925" cy="40050"/>
            </a:xfrm>
            <a:custGeom>
              <a:avLst/>
              <a:gdLst/>
              <a:ahLst/>
              <a:cxnLst/>
              <a:rect l="l" t="t" r="r" b="b"/>
              <a:pathLst>
                <a:path w="3437" h="1602" fill="none" extrusionOk="0">
                  <a:moveTo>
                    <a:pt x="3436" y="734"/>
                  </a:moveTo>
                  <a:cubicBezTo>
                    <a:pt x="3436" y="734"/>
                    <a:pt x="1134" y="1601"/>
                    <a:pt x="0"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9"/>
            <p:cNvSpPr/>
            <p:nvPr/>
          </p:nvSpPr>
          <p:spPr>
            <a:xfrm>
              <a:off x="5255600" y="2555600"/>
              <a:ext cx="52550" cy="47500"/>
            </a:xfrm>
            <a:custGeom>
              <a:avLst/>
              <a:gdLst/>
              <a:ahLst/>
              <a:cxnLst/>
              <a:rect l="l" t="t" r="r" b="b"/>
              <a:pathLst>
                <a:path w="2102" h="1900" extrusionOk="0">
                  <a:moveTo>
                    <a:pt x="0" y="1"/>
                  </a:moveTo>
                  <a:cubicBezTo>
                    <a:pt x="0" y="1"/>
                    <a:pt x="67" y="1535"/>
                    <a:pt x="901" y="1869"/>
                  </a:cubicBezTo>
                  <a:cubicBezTo>
                    <a:pt x="958" y="1890"/>
                    <a:pt x="1012" y="1900"/>
                    <a:pt x="1065" y="1900"/>
                  </a:cubicBezTo>
                  <a:cubicBezTo>
                    <a:pt x="1756" y="1900"/>
                    <a:pt x="2102" y="201"/>
                    <a:pt x="2102" y="201"/>
                  </a:cubicBezTo>
                  <a:lnTo>
                    <a:pt x="2102" y="201"/>
                  </a:lnTo>
                  <a:cubicBezTo>
                    <a:pt x="1891" y="231"/>
                    <a:pt x="1678" y="246"/>
                    <a:pt x="1465" y="246"/>
                  </a:cubicBezTo>
                  <a:cubicBezTo>
                    <a:pt x="967" y="246"/>
                    <a:pt x="467" y="164"/>
                    <a:pt x="0" y="1"/>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9"/>
            <p:cNvSpPr/>
            <p:nvPr/>
          </p:nvSpPr>
          <p:spPr>
            <a:xfrm>
              <a:off x="5260600" y="2577600"/>
              <a:ext cx="40875" cy="25600"/>
            </a:xfrm>
            <a:custGeom>
              <a:avLst/>
              <a:gdLst/>
              <a:ahLst/>
              <a:cxnLst/>
              <a:rect l="l" t="t" r="r" b="b"/>
              <a:pathLst>
                <a:path w="1635" h="1024" extrusionOk="0">
                  <a:moveTo>
                    <a:pt x="585" y="0"/>
                  </a:moveTo>
                  <a:cubicBezTo>
                    <a:pt x="388" y="0"/>
                    <a:pt x="192" y="19"/>
                    <a:pt x="0" y="55"/>
                  </a:cubicBezTo>
                  <a:cubicBezTo>
                    <a:pt x="67" y="455"/>
                    <a:pt x="334" y="789"/>
                    <a:pt x="701" y="989"/>
                  </a:cubicBezTo>
                  <a:cubicBezTo>
                    <a:pt x="762" y="1012"/>
                    <a:pt x="820" y="1023"/>
                    <a:pt x="876" y="1023"/>
                  </a:cubicBezTo>
                  <a:cubicBezTo>
                    <a:pt x="1217" y="1023"/>
                    <a:pt x="1463" y="618"/>
                    <a:pt x="1635" y="188"/>
                  </a:cubicBezTo>
                  <a:cubicBezTo>
                    <a:pt x="1293" y="60"/>
                    <a:pt x="937" y="0"/>
                    <a:pt x="585"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9"/>
            <p:cNvSpPr/>
            <p:nvPr/>
          </p:nvSpPr>
          <p:spPr>
            <a:xfrm>
              <a:off x="5286450" y="2421350"/>
              <a:ext cx="43375" cy="104700"/>
            </a:xfrm>
            <a:custGeom>
              <a:avLst/>
              <a:gdLst/>
              <a:ahLst/>
              <a:cxnLst/>
              <a:rect l="l" t="t" r="r" b="b"/>
              <a:pathLst>
                <a:path w="1735" h="4188" extrusionOk="0">
                  <a:moveTo>
                    <a:pt x="801" y="0"/>
                  </a:moveTo>
                  <a:cubicBezTo>
                    <a:pt x="723" y="277"/>
                    <a:pt x="668" y="557"/>
                    <a:pt x="637" y="840"/>
                  </a:cubicBezTo>
                  <a:lnTo>
                    <a:pt x="637" y="840"/>
                  </a:lnTo>
                  <a:lnTo>
                    <a:pt x="801" y="0"/>
                  </a:lnTo>
                  <a:close/>
                  <a:moveTo>
                    <a:pt x="637" y="840"/>
                  </a:moveTo>
                  <a:lnTo>
                    <a:pt x="0" y="4103"/>
                  </a:lnTo>
                  <a:cubicBezTo>
                    <a:pt x="71" y="4164"/>
                    <a:pt x="216" y="4188"/>
                    <a:pt x="390" y="4188"/>
                  </a:cubicBezTo>
                  <a:cubicBezTo>
                    <a:pt x="788" y="4188"/>
                    <a:pt x="1339" y="4063"/>
                    <a:pt x="1501" y="3970"/>
                  </a:cubicBezTo>
                  <a:cubicBezTo>
                    <a:pt x="1735" y="3803"/>
                    <a:pt x="1134" y="3770"/>
                    <a:pt x="768" y="2569"/>
                  </a:cubicBezTo>
                  <a:cubicBezTo>
                    <a:pt x="612" y="1989"/>
                    <a:pt x="575" y="1410"/>
                    <a:pt x="637" y="8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9"/>
            <p:cNvSpPr/>
            <p:nvPr/>
          </p:nvSpPr>
          <p:spPr>
            <a:xfrm>
              <a:off x="5286450" y="2421350"/>
              <a:ext cx="43375" cy="107600"/>
            </a:xfrm>
            <a:custGeom>
              <a:avLst/>
              <a:gdLst/>
              <a:ahLst/>
              <a:cxnLst/>
              <a:rect l="l" t="t" r="r" b="b"/>
              <a:pathLst>
                <a:path w="1735" h="4304" fill="none" extrusionOk="0">
                  <a:moveTo>
                    <a:pt x="801" y="0"/>
                  </a:moveTo>
                  <a:cubicBezTo>
                    <a:pt x="567" y="834"/>
                    <a:pt x="534" y="1701"/>
                    <a:pt x="768" y="2569"/>
                  </a:cubicBezTo>
                  <a:cubicBezTo>
                    <a:pt x="1134" y="3770"/>
                    <a:pt x="1735" y="3803"/>
                    <a:pt x="1501" y="3970"/>
                  </a:cubicBezTo>
                  <a:cubicBezTo>
                    <a:pt x="1268" y="4103"/>
                    <a:pt x="234" y="4303"/>
                    <a:pt x="0" y="4103"/>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9"/>
            <p:cNvSpPr/>
            <p:nvPr/>
          </p:nvSpPr>
          <p:spPr>
            <a:xfrm>
              <a:off x="5429050" y="3448750"/>
              <a:ext cx="384475" cy="1065500"/>
            </a:xfrm>
            <a:custGeom>
              <a:avLst/>
              <a:gdLst/>
              <a:ahLst/>
              <a:cxnLst/>
              <a:rect l="l" t="t" r="r" b="b"/>
              <a:pathLst>
                <a:path w="15379" h="42620" extrusionOk="0">
                  <a:moveTo>
                    <a:pt x="15378" y="0"/>
                  </a:moveTo>
                  <a:lnTo>
                    <a:pt x="4604" y="2302"/>
                  </a:lnTo>
                  <a:cubicBezTo>
                    <a:pt x="4604" y="2302"/>
                    <a:pt x="301" y="12576"/>
                    <a:pt x="167" y="14844"/>
                  </a:cubicBezTo>
                  <a:cubicBezTo>
                    <a:pt x="0" y="17113"/>
                    <a:pt x="6505" y="36493"/>
                    <a:pt x="6638" y="37327"/>
                  </a:cubicBezTo>
                  <a:cubicBezTo>
                    <a:pt x="6805" y="38161"/>
                    <a:pt x="5571" y="37994"/>
                    <a:pt x="5571" y="38828"/>
                  </a:cubicBezTo>
                  <a:cubicBezTo>
                    <a:pt x="5604" y="39395"/>
                    <a:pt x="5738" y="39962"/>
                    <a:pt x="5971" y="40496"/>
                  </a:cubicBezTo>
                  <a:cubicBezTo>
                    <a:pt x="6038" y="40729"/>
                    <a:pt x="12009" y="42531"/>
                    <a:pt x="12976" y="42597"/>
                  </a:cubicBezTo>
                  <a:cubicBezTo>
                    <a:pt x="13122" y="42612"/>
                    <a:pt x="13256" y="42620"/>
                    <a:pt x="13378" y="42620"/>
                  </a:cubicBezTo>
                  <a:cubicBezTo>
                    <a:pt x="14094" y="42620"/>
                    <a:pt x="14411" y="42362"/>
                    <a:pt x="14411" y="41763"/>
                  </a:cubicBezTo>
                  <a:cubicBezTo>
                    <a:pt x="14411" y="41096"/>
                    <a:pt x="13977" y="38995"/>
                    <a:pt x="13977" y="38761"/>
                  </a:cubicBezTo>
                  <a:cubicBezTo>
                    <a:pt x="13977" y="38528"/>
                    <a:pt x="15178" y="37093"/>
                    <a:pt x="14744" y="35059"/>
                  </a:cubicBezTo>
                  <a:cubicBezTo>
                    <a:pt x="14277" y="33024"/>
                    <a:pt x="10041" y="20115"/>
                    <a:pt x="9507" y="18780"/>
                  </a:cubicBezTo>
                  <a:cubicBezTo>
                    <a:pt x="8973" y="17413"/>
                    <a:pt x="8373" y="15978"/>
                    <a:pt x="8373" y="15978"/>
                  </a:cubicBezTo>
                  <a:cubicBezTo>
                    <a:pt x="8607" y="15645"/>
                    <a:pt x="8773" y="15245"/>
                    <a:pt x="8840" y="14844"/>
                  </a:cubicBezTo>
                  <a:cubicBezTo>
                    <a:pt x="8873" y="14477"/>
                    <a:pt x="8873" y="14144"/>
                    <a:pt x="8840" y="13777"/>
                  </a:cubicBezTo>
                  <a:cubicBezTo>
                    <a:pt x="8840" y="13777"/>
                    <a:pt x="15378" y="3269"/>
                    <a:pt x="15378"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9"/>
            <p:cNvSpPr/>
            <p:nvPr/>
          </p:nvSpPr>
          <p:spPr>
            <a:xfrm>
              <a:off x="5429050" y="3448750"/>
              <a:ext cx="384475" cy="1067450"/>
            </a:xfrm>
            <a:custGeom>
              <a:avLst/>
              <a:gdLst/>
              <a:ahLst/>
              <a:cxnLst/>
              <a:rect l="l" t="t" r="r" b="b"/>
              <a:pathLst>
                <a:path w="15379" h="42698" fill="none" extrusionOk="0">
                  <a:moveTo>
                    <a:pt x="4604" y="2302"/>
                  </a:moveTo>
                  <a:cubicBezTo>
                    <a:pt x="4604" y="2302"/>
                    <a:pt x="301" y="12576"/>
                    <a:pt x="167" y="14844"/>
                  </a:cubicBezTo>
                  <a:cubicBezTo>
                    <a:pt x="0" y="17113"/>
                    <a:pt x="6505" y="36493"/>
                    <a:pt x="6638" y="37327"/>
                  </a:cubicBezTo>
                  <a:cubicBezTo>
                    <a:pt x="6805" y="38161"/>
                    <a:pt x="5571" y="37994"/>
                    <a:pt x="5571" y="38828"/>
                  </a:cubicBezTo>
                  <a:cubicBezTo>
                    <a:pt x="5604" y="39395"/>
                    <a:pt x="5738" y="39962"/>
                    <a:pt x="5971" y="40496"/>
                  </a:cubicBezTo>
                  <a:cubicBezTo>
                    <a:pt x="6038" y="40729"/>
                    <a:pt x="12009" y="42531"/>
                    <a:pt x="12976" y="42597"/>
                  </a:cubicBezTo>
                  <a:cubicBezTo>
                    <a:pt x="13977" y="42698"/>
                    <a:pt x="14411" y="42464"/>
                    <a:pt x="14411" y="41763"/>
                  </a:cubicBezTo>
                  <a:cubicBezTo>
                    <a:pt x="14411" y="41096"/>
                    <a:pt x="13977" y="38995"/>
                    <a:pt x="13977" y="38761"/>
                  </a:cubicBezTo>
                  <a:cubicBezTo>
                    <a:pt x="13977" y="38528"/>
                    <a:pt x="15178" y="37093"/>
                    <a:pt x="14744" y="35059"/>
                  </a:cubicBezTo>
                  <a:cubicBezTo>
                    <a:pt x="14277" y="33024"/>
                    <a:pt x="10041" y="20115"/>
                    <a:pt x="9507" y="18780"/>
                  </a:cubicBezTo>
                  <a:cubicBezTo>
                    <a:pt x="8973" y="17413"/>
                    <a:pt x="8373" y="15978"/>
                    <a:pt x="8373" y="15978"/>
                  </a:cubicBezTo>
                  <a:cubicBezTo>
                    <a:pt x="8607" y="15645"/>
                    <a:pt x="8773" y="15245"/>
                    <a:pt x="8840" y="14844"/>
                  </a:cubicBezTo>
                  <a:cubicBezTo>
                    <a:pt x="8873" y="14477"/>
                    <a:pt x="8873" y="14144"/>
                    <a:pt x="8840" y="13777"/>
                  </a:cubicBezTo>
                  <a:cubicBezTo>
                    <a:pt x="8840" y="13777"/>
                    <a:pt x="15378" y="3269"/>
                    <a:pt x="15378"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9"/>
            <p:cNvSpPr/>
            <p:nvPr/>
          </p:nvSpPr>
          <p:spPr>
            <a:xfrm>
              <a:off x="5658375" y="4049175"/>
              <a:ext cx="107600" cy="438675"/>
            </a:xfrm>
            <a:custGeom>
              <a:avLst/>
              <a:gdLst/>
              <a:ahLst/>
              <a:cxnLst/>
              <a:rect l="l" t="t" r="r" b="b"/>
              <a:pathLst>
                <a:path w="4304" h="17547" fill="none" extrusionOk="0">
                  <a:moveTo>
                    <a:pt x="1" y="0"/>
                  </a:moveTo>
                  <a:cubicBezTo>
                    <a:pt x="1702" y="5371"/>
                    <a:pt x="3737" y="11742"/>
                    <a:pt x="3870" y="12710"/>
                  </a:cubicBezTo>
                  <a:cubicBezTo>
                    <a:pt x="4137" y="14377"/>
                    <a:pt x="3637" y="14711"/>
                    <a:pt x="3803" y="15545"/>
                  </a:cubicBezTo>
                  <a:cubicBezTo>
                    <a:pt x="3970" y="16379"/>
                    <a:pt x="4304" y="17546"/>
                    <a:pt x="4304" y="17546"/>
                  </a:cubicBez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9"/>
            <p:cNvSpPr/>
            <p:nvPr/>
          </p:nvSpPr>
          <p:spPr>
            <a:xfrm>
              <a:off x="5598325" y="3480425"/>
              <a:ext cx="155150" cy="518750"/>
            </a:xfrm>
            <a:custGeom>
              <a:avLst/>
              <a:gdLst/>
              <a:ahLst/>
              <a:cxnLst/>
              <a:rect l="l" t="t" r="r" b="b"/>
              <a:pathLst>
                <a:path w="6206" h="20750" fill="none" extrusionOk="0">
                  <a:moveTo>
                    <a:pt x="6205" y="1"/>
                  </a:moveTo>
                  <a:cubicBezTo>
                    <a:pt x="4904" y="3170"/>
                    <a:pt x="2503" y="9007"/>
                    <a:pt x="2036" y="10208"/>
                  </a:cubicBezTo>
                  <a:cubicBezTo>
                    <a:pt x="1335" y="11876"/>
                    <a:pt x="168" y="13244"/>
                    <a:pt x="435" y="13410"/>
                  </a:cubicBezTo>
                  <a:cubicBezTo>
                    <a:pt x="701" y="13577"/>
                    <a:pt x="1335" y="13577"/>
                    <a:pt x="835" y="14144"/>
                  </a:cubicBezTo>
                  <a:cubicBezTo>
                    <a:pt x="334" y="14745"/>
                    <a:pt x="1" y="14912"/>
                    <a:pt x="1" y="15145"/>
                  </a:cubicBezTo>
                  <a:cubicBezTo>
                    <a:pt x="1" y="15245"/>
                    <a:pt x="768" y="17647"/>
                    <a:pt x="1769" y="20749"/>
                  </a:cubicBez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9"/>
            <p:cNvSpPr/>
            <p:nvPr/>
          </p:nvSpPr>
          <p:spPr>
            <a:xfrm>
              <a:off x="5763450" y="3428725"/>
              <a:ext cx="10875" cy="25875"/>
            </a:xfrm>
            <a:custGeom>
              <a:avLst/>
              <a:gdLst/>
              <a:ahLst/>
              <a:cxnLst/>
              <a:rect l="l" t="t" r="r" b="b"/>
              <a:pathLst>
                <a:path w="435" h="1035" fill="none" extrusionOk="0">
                  <a:moveTo>
                    <a:pt x="434" y="1"/>
                  </a:moveTo>
                  <a:lnTo>
                    <a:pt x="1" y="1035"/>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9"/>
            <p:cNvSpPr/>
            <p:nvPr/>
          </p:nvSpPr>
          <p:spPr>
            <a:xfrm>
              <a:off x="5493250" y="3396200"/>
              <a:ext cx="11700" cy="75075"/>
            </a:xfrm>
            <a:custGeom>
              <a:avLst/>
              <a:gdLst/>
              <a:ahLst/>
              <a:cxnLst/>
              <a:rect l="l" t="t" r="r" b="b"/>
              <a:pathLst>
                <a:path w="468" h="3003" fill="none" extrusionOk="0">
                  <a:moveTo>
                    <a:pt x="1" y="3003"/>
                  </a:moveTo>
                  <a:cubicBezTo>
                    <a:pt x="1" y="3003"/>
                    <a:pt x="234" y="334"/>
                    <a:pt x="468" y="1"/>
                  </a:cubicBez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9"/>
            <p:cNvSpPr/>
            <p:nvPr/>
          </p:nvSpPr>
          <p:spPr>
            <a:xfrm>
              <a:off x="5514950" y="3397050"/>
              <a:ext cx="26700" cy="85900"/>
            </a:xfrm>
            <a:custGeom>
              <a:avLst/>
              <a:gdLst/>
              <a:ahLst/>
              <a:cxnLst/>
              <a:rect l="l" t="t" r="r" b="b"/>
              <a:pathLst>
                <a:path w="1068" h="3436" fill="none" extrusionOk="0">
                  <a:moveTo>
                    <a:pt x="1068" y="0"/>
                  </a:moveTo>
                  <a:cubicBezTo>
                    <a:pt x="1068" y="0"/>
                    <a:pt x="0" y="3436"/>
                    <a:pt x="200" y="3202"/>
                  </a:cubicBez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9"/>
            <p:cNvSpPr/>
            <p:nvPr/>
          </p:nvSpPr>
          <p:spPr>
            <a:xfrm>
              <a:off x="5548300" y="3402050"/>
              <a:ext cx="18375" cy="73400"/>
            </a:xfrm>
            <a:custGeom>
              <a:avLst/>
              <a:gdLst/>
              <a:ahLst/>
              <a:cxnLst/>
              <a:rect l="l" t="t" r="r" b="b"/>
              <a:pathLst>
                <a:path w="735" h="2936" fill="none" extrusionOk="0">
                  <a:moveTo>
                    <a:pt x="568" y="0"/>
                  </a:moveTo>
                  <a:lnTo>
                    <a:pt x="67" y="2602"/>
                  </a:lnTo>
                  <a:cubicBezTo>
                    <a:pt x="67" y="2602"/>
                    <a:pt x="0" y="2869"/>
                    <a:pt x="734" y="2936"/>
                  </a:cubicBez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9"/>
            <p:cNvSpPr/>
            <p:nvPr/>
          </p:nvSpPr>
          <p:spPr>
            <a:xfrm>
              <a:off x="5316475" y="3430400"/>
              <a:ext cx="11700" cy="13375"/>
            </a:xfrm>
            <a:custGeom>
              <a:avLst/>
              <a:gdLst/>
              <a:ahLst/>
              <a:cxnLst/>
              <a:rect l="l" t="t" r="r" b="b"/>
              <a:pathLst>
                <a:path w="468" h="535" fill="none" extrusionOk="0">
                  <a:moveTo>
                    <a:pt x="467" y="534"/>
                  </a:moveTo>
                  <a:lnTo>
                    <a:pt x="0" y="0"/>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9"/>
            <p:cNvSpPr/>
            <p:nvPr/>
          </p:nvSpPr>
          <p:spPr>
            <a:xfrm>
              <a:off x="5273925" y="3451250"/>
              <a:ext cx="10050" cy="7525"/>
            </a:xfrm>
            <a:custGeom>
              <a:avLst/>
              <a:gdLst/>
              <a:ahLst/>
              <a:cxnLst/>
              <a:rect l="l" t="t" r="r" b="b"/>
              <a:pathLst>
                <a:path w="402" h="301" fill="none" extrusionOk="0">
                  <a:moveTo>
                    <a:pt x="401" y="301"/>
                  </a:moveTo>
                  <a:lnTo>
                    <a:pt x="1" y="0"/>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9"/>
            <p:cNvSpPr/>
            <p:nvPr/>
          </p:nvSpPr>
          <p:spPr>
            <a:xfrm>
              <a:off x="5247250" y="3447075"/>
              <a:ext cx="14200" cy="22550"/>
            </a:xfrm>
            <a:custGeom>
              <a:avLst/>
              <a:gdLst/>
              <a:ahLst/>
              <a:cxnLst/>
              <a:rect l="l" t="t" r="r" b="b"/>
              <a:pathLst>
                <a:path w="568" h="902" fill="none" extrusionOk="0">
                  <a:moveTo>
                    <a:pt x="568" y="901"/>
                  </a:moveTo>
                  <a:lnTo>
                    <a:pt x="1" y="1"/>
                  </a:lnTo>
                </a:path>
              </a:pathLst>
            </a:custGeom>
            <a:noFill/>
            <a:ln w="75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9"/>
            <p:cNvSpPr/>
            <p:nvPr/>
          </p:nvSpPr>
          <p:spPr>
            <a:xfrm>
              <a:off x="4630150" y="2973400"/>
              <a:ext cx="170975" cy="231850"/>
            </a:xfrm>
            <a:custGeom>
              <a:avLst/>
              <a:gdLst/>
              <a:ahLst/>
              <a:cxnLst/>
              <a:rect l="l" t="t" r="r" b="b"/>
              <a:pathLst>
                <a:path w="6839" h="9274" fill="none" extrusionOk="0">
                  <a:moveTo>
                    <a:pt x="0" y="9274"/>
                  </a:moveTo>
                  <a:cubicBezTo>
                    <a:pt x="2602" y="6439"/>
                    <a:pt x="4904" y="3336"/>
                    <a:pt x="6838"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9"/>
            <p:cNvSpPr/>
            <p:nvPr/>
          </p:nvSpPr>
          <p:spPr>
            <a:xfrm>
              <a:off x="3786200" y="3253600"/>
              <a:ext cx="798100" cy="364450"/>
            </a:xfrm>
            <a:custGeom>
              <a:avLst/>
              <a:gdLst/>
              <a:ahLst/>
              <a:cxnLst/>
              <a:rect l="l" t="t" r="r" b="b"/>
              <a:pathLst>
                <a:path w="31924" h="14578" fill="none" extrusionOk="0">
                  <a:moveTo>
                    <a:pt x="1" y="14578"/>
                  </a:moveTo>
                  <a:cubicBezTo>
                    <a:pt x="12009" y="13577"/>
                    <a:pt x="23284" y="8440"/>
                    <a:pt x="31924"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9"/>
            <p:cNvSpPr/>
            <p:nvPr/>
          </p:nvSpPr>
          <p:spPr>
            <a:xfrm>
              <a:off x="3488500" y="3608025"/>
              <a:ext cx="125950" cy="12525"/>
            </a:xfrm>
            <a:custGeom>
              <a:avLst/>
              <a:gdLst/>
              <a:ahLst/>
              <a:cxnLst/>
              <a:rect l="l" t="t" r="r" b="b"/>
              <a:pathLst>
                <a:path w="5038" h="501" fill="none" extrusionOk="0">
                  <a:moveTo>
                    <a:pt x="0" y="0"/>
                  </a:moveTo>
                  <a:cubicBezTo>
                    <a:pt x="1668" y="234"/>
                    <a:pt x="3336" y="401"/>
                    <a:pt x="5037" y="50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9"/>
            <p:cNvSpPr/>
            <p:nvPr/>
          </p:nvSpPr>
          <p:spPr>
            <a:xfrm>
              <a:off x="3094050" y="3459575"/>
              <a:ext cx="80925" cy="38400"/>
            </a:xfrm>
            <a:custGeom>
              <a:avLst/>
              <a:gdLst/>
              <a:ahLst/>
              <a:cxnLst/>
              <a:rect l="l" t="t" r="r" b="b"/>
              <a:pathLst>
                <a:path w="3237" h="1536" fill="none" extrusionOk="0">
                  <a:moveTo>
                    <a:pt x="0" y="1"/>
                  </a:moveTo>
                  <a:cubicBezTo>
                    <a:pt x="1068" y="535"/>
                    <a:pt x="2135" y="1068"/>
                    <a:pt x="3236" y="1535"/>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9"/>
            <p:cNvSpPr/>
            <p:nvPr/>
          </p:nvSpPr>
          <p:spPr>
            <a:xfrm>
              <a:off x="2405225" y="2428850"/>
              <a:ext cx="621300" cy="992400"/>
            </a:xfrm>
            <a:custGeom>
              <a:avLst/>
              <a:gdLst/>
              <a:ahLst/>
              <a:cxnLst/>
              <a:rect l="l" t="t" r="r" b="b"/>
              <a:pathLst>
                <a:path w="24852" h="39696" fill="none" extrusionOk="0">
                  <a:moveTo>
                    <a:pt x="0" y="0"/>
                  </a:moveTo>
                  <a:cubicBezTo>
                    <a:pt x="1468" y="16412"/>
                    <a:pt x="10708" y="31189"/>
                    <a:pt x="24851" y="39695"/>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9"/>
            <p:cNvSpPr/>
            <p:nvPr/>
          </p:nvSpPr>
          <p:spPr>
            <a:xfrm>
              <a:off x="3136575" y="967800"/>
              <a:ext cx="1271775" cy="302750"/>
            </a:xfrm>
            <a:custGeom>
              <a:avLst/>
              <a:gdLst/>
              <a:ahLst/>
              <a:cxnLst/>
              <a:rect l="l" t="t" r="r" b="b"/>
              <a:pathLst>
                <a:path w="50871" h="12110" fill="none" extrusionOk="0">
                  <a:moveTo>
                    <a:pt x="50870" y="12109"/>
                  </a:moveTo>
                  <a:cubicBezTo>
                    <a:pt x="35893" y="1735"/>
                    <a:pt x="16579" y="1"/>
                    <a:pt x="1" y="7506"/>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9"/>
            <p:cNvSpPr/>
            <p:nvPr/>
          </p:nvSpPr>
          <p:spPr>
            <a:xfrm>
              <a:off x="4822775" y="1721675"/>
              <a:ext cx="41725" cy="85925"/>
            </a:xfrm>
            <a:custGeom>
              <a:avLst/>
              <a:gdLst/>
              <a:ahLst/>
              <a:cxnLst/>
              <a:rect l="l" t="t" r="r" b="b"/>
              <a:pathLst>
                <a:path w="1669" h="3437" fill="none" extrusionOk="0">
                  <a:moveTo>
                    <a:pt x="1669" y="3436"/>
                  </a:moveTo>
                  <a:cubicBezTo>
                    <a:pt x="1135" y="2269"/>
                    <a:pt x="568" y="1135"/>
                    <a:pt x="1"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9"/>
            <p:cNvSpPr/>
            <p:nvPr/>
          </p:nvSpPr>
          <p:spPr>
            <a:xfrm>
              <a:off x="4364950" y="3050950"/>
              <a:ext cx="190175" cy="176825"/>
            </a:xfrm>
            <a:custGeom>
              <a:avLst/>
              <a:gdLst/>
              <a:ahLst/>
              <a:cxnLst/>
              <a:rect l="l" t="t" r="r" b="b"/>
              <a:pathLst>
                <a:path w="7607" h="7073" fill="none" extrusionOk="0">
                  <a:moveTo>
                    <a:pt x="1" y="7073"/>
                  </a:moveTo>
                  <a:cubicBezTo>
                    <a:pt x="2803" y="5004"/>
                    <a:pt x="5338" y="2636"/>
                    <a:pt x="7606"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9"/>
            <p:cNvSpPr/>
            <p:nvPr/>
          </p:nvSpPr>
          <p:spPr>
            <a:xfrm>
              <a:off x="3547700" y="3262775"/>
              <a:ext cx="768900" cy="218525"/>
            </a:xfrm>
            <a:custGeom>
              <a:avLst/>
              <a:gdLst/>
              <a:ahLst/>
              <a:cxnLst/>
              <a:rect l="l" t="t" r="r" b="b"/>
              <a:pathLst>
                <a:path w="30756" h="8741" fill="none" extrusionOk="0">
                  <a:moveTo>
                    <a:pt x="1" y="7606"/>
                  </a:moveTo>
                  <a:cubicBezTo>
                    <a:pt x="10842" y="8740"/>
                    <a:pt x="21716" y="6038"/>
                    <a:pt x="30756"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9"/>
            <p:cNvSpPr/>
            <p:nvPr/>
          </p:nvSpPr>
          <p:spPr>
            <a:xfrm>
              <a:off x="3285850" y="3394550"/>
              <a:ext cx="109275" cy="32525"/>
            </a:xfrm>
            <a:custGeom>
              <a:avLst/>
              <a:gdLst/>
              <a:ahLst/>
              <a:cxnLst/>
              <a:rect l="l" t="t" r="r" b="b"/>
              <a:pathLst>
                <a:path w="4371" h="1301" fill="none" extrusionOk="0">
                  <a:moveTo>
                    <a:pt x="1" y="0"/>
                  </a:moveTo>
                  <a:cubicBezTo>
                    <a:pt x="1402" y="500"/>
                    <a:pt x="2869" y="934"/>
                    <a:pt x="4370" y="130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9"/>
            <p:cNvSpPr/>
            <p:nvPr/>
          </p:nvSpPr>
          <p:spPr>
            <a:xfrm>
              <a:off x="2550325" y="2627325"/>
              <a:ext cx="25875" cy="76750"/>
            </a:xfrm>
            <a:custGeom>
              <a:avLst/>
              <a:gdLst/>
              <a:ahLst/>
              <a:cxnLst/>
              <a:rect l="l" t="t" r="r" b="b"/>
              <a:pathLst>
                <a:path w="1035" h="3070" fill="none" extrusionOk="0">
                  <a:moveTo>
                    <a:pt x="1" y="0"/>
                  </a:moveTo>
                  <a:cubicBezTo>
                    <a:pt x="301" y="1034"/>
                    <a:pt x="634" y="2069"/>
                    <a:pt x="1035" y="3069"/>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9"/>
            <p:cNvSpPr/>
            <p:nvPr/>
          </p:nvSpPr>
          <p:spPr>
            <a:xfrm>
              <a:off x="2446925" y="1533200"/>
              <a:ext cx="334425" cy="1026600"/>
            </a:xfrm>
            <a:custGeom>
              <a:avLst/>
              <a:gdLst/>
              <a:ahLst/>
              <a:cxnLst/>
              <a:rect l="l" t="t" r="r" b="b"/>
              <a:pathLst>
                <a:path w="13377" h="41064" fill="none" extrusionOk="0">
                  <a:moveTo>
                    <a:pt x="13376" y="1"/>
                  </a:moveTo>
                  <a:cubicBezTo>
                    <a:pt x="3703" y="11309"/>
                    <a:pt x="0" y="26586"/>
                    <a:pt x="3403" y="41063"/>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9"/>
            <p:cNvSpPr/>
            <p:nvPr/>
          </p:nvSpPr>
          <p:spPr>
            <a:xfrm>
              <a:off x="3011500" y="1061200"/>
              <a:ext cx="1148325" cy="266050"/>
            </a:xfrm>
            <a:custGeom>
              <a:avLst/>
              <a:gdLst/>
              <a:ahLst/>
              <a:cxnLst/>
              <a:rect l="l" t="t" r="r" b="b"/>
              <a:pathLst>
                <a:path w="45933" h="10642" fill="none" extrusionOk="0">
                  <a:moveTo>
                    <a:pt x="45933" y="6906"/>
                  </a:moveTo>
                  <a:cubicBezTo>
                    <a:pt x="31022" y="1"/>
                    <a:pt x="13610" y="1402"/>
                    <a:pt x="0" y="10642"/>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9"/>
            <p:cNvSpPr/>
            <p:nvPr/>
          </p:nvSpPr>
          <p:spPr>
            <a:xfrm>
              <a:off x="4259875" y="1285525"/>
              <a:ext cx="494550" cy="580450"/>
            </a:xfrm>
            <a:custGeom>
              <a:avLst/>
              <a:gdLst/>
              <a:ahLst/>
              <a:cxnLst/>
              <a:rect l="l" t="t" r="r" b="b"/>
              <a:pathLst>
                <a:path w="19782" h="23218" fill="none" extrusionOk="0">
                  <a:moveTo>
                    <a:pt x="19781" y="23217"/>
                  </a:moveTo>
                  <a:cubicBezTo>
                    <a:pt x="15945" y="13477"/>
                    <a:pt x="8974" y="5304"/>
                    <a:pt x="1"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9"/>
            <p:cNvSpPr/>
            <p:nvPr/>
          </p:nvSpPr>
          <p:spPr>
            <a:xfrm>
              <a:off x="4781925" y="1944325"/>
              <a:ext cx="22525" cy="82600"/>
            </a:xfrm>
            <a:custGeom>
              <a:avLst/>
              <a:gdLst/>
              <a:ahLst/>
              <a:cxnLst/>
              <a:rect l="l" t="t" r="r" b="b"/>
              <a:pathLst>
                <a:path w="901" h="3304" fill="none" extrusionOk="0">
                  <a:moveTo>
                    <a:pt x="901" y="3303"/>
                  </a:moveTo>
                  <a:cubicBezTo>
                    <a:pt x="667" y="2169"/>
                    <a:pt x="334" y="1068"/>
                    <a:pt x="0"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9"/>
            <p:cNvSpPr/>
            <p:nvPr/>
          </p:nvSpPr>
          <p:spPr>
            <a:xfrm>
              <a:off x="2557000" y="1198750"/>
              <a:ext cx="2212425" cy="2210875"/>
            </a:xfrm>
            <a:custGeom>
              <a:avLst/>
              <a:gdLst/>
              <a:ahLst/>
              <a:cxnLst/>
              <a:rect l="l" t="t" r="r" b="b"/>
              <a:pathLst>
                <a:path w="88497" h="88435" extrusionOk="0">
                  <a:moveTo>
                    <a:pt x="42619" y="1"/>
                  </a:moveTo>
                  <a:cubicBezTo>
                    <a:pt x="42601" y="1"/>
                    <a:pt x="42582" y="1"/>
                    <a:pt x="42564" y="3"/>
                  </a:cubicBezTo>
                  <a:cubicBezTo>
                    <a:pt x="41997" y="36"/>
                    <a:pt x="41497" y="570"/>
                    <a:pt x="40963" y="603"/>
                  </a:cubicBezTo>
                  <a:cubicBezTo>
                    <a:pt x="40943" y="604"/>
                    <a:pt x="40924" y="605"/>
                    <a:pt x="40904" y="605"/>
                  </a:cubicBezTo>
                  <a:cubicBezTo>
                    <a:pt x="40395" y="605"/>
                    <a:pt x="39886" y="229"/>
                    <a:pt x="39403" y="229"/>
                  </a:cubicBezTo>
                  <a:cubicBezTo>
                    <a:pt x="39367" y="229"/>
                    <a:pt x="39331" y="232"/>
                    <a:pt x="39295" y="236"/>
                  </a:cubicBezTo>
                  <a:cubicBezTo>
                    <a:pt x="38761" y="303"/>
                    <a:pt x="38261" y="870"/>
                    <a:pt x="37727" y="970"/>
                  </a:cubicBezTo>
                  <a:cubicBezTo>
                    <a:pt x="37686" y="975"/>
                    <a:pt x="37644" y="977"/>
                    <a:pt x="37601" y="977"/>
                  </a:cubicBezTo>
                  <a:cubicBezTo>
                    <a:pt x="37157" y="977"/>
                    <a:pt x="36658" y="720"/>
                    <a:pt x="36209" y="720"/>
                  </a:cubicBezTo>
                  <a:cubicBezTo>
                    <a:pt x="36147" y="720"/>
                    <a:pt x="36086" y="725"/>
                    <a:pt x="36026" y="736"/>
                  </a:cubicBezTo>
                  <a:cubicBezTo>
                    <a:pt x="35492" y="836"/>
                    <a:pt x="35025" y="1437"/>
                    <a:pt x="34492" y="1570"/>
                  </a:cubicBezTo>
                  <a:cubicBezTo>
                    <a:pt x="34407" y="1591"/>
                    <a:pt x="34320" y="1600"/>
                    <a:pt x="34231" y="1600"/>
                  </a:cubicBezTo>
                  <a:cubicBezTo>
                    <a:pt x="33848" y="1600"/>
                    <a:pt x="33434" y="1441"/>
                    <a:pt x="33051" y="1441"/>
                  </a:cubicBezTo>
                  <a:cubicBezTo>
                    <a:pt x="32962" y="1441"/>
                    <a:pt x="32875" y="1449"/>
                    <a:pt x="32790" y="1470"/>
                  </a:cubicBezTo>
                  <a:cubicBezTo>
                    <a:pt x="32257" y="1604"/>
                    <a:pt x="31856" y="2237"/>
                    <a:pt x="31356" y="2404"/>
                  </a:cubicBezTo>
                  <a:cubicBezTo>
                    <a:pt x="31232" y="2443"/>
                    <a:pt x="31100" y="2457"/>
                    <a:pt x="30965" y="2457"/>
                  </a:cubicBezTo>
                  <a:cubicBezTo>
                    <a:pt x="30654" y="2457"/>
                    <a:pt x="30323" y="2385"/>
                    <a:pt x="30013" y="2385"/>
                  </a:cubicBezTo>
                  <a:cubicBezTo>
                    <a:pt x="29877" y="2385"/>
                    <a:pt x="29746" y="2399"/>
                    <a:pt x="29622" y="2438"/>
                  </a:cubicBezTo>
                  <a:cubicBezTo>
                    <a:pt x="29121" y="2638"/>
                    <a:pt x="28788" y="3272"/>
                    <a:pt x="28254" y="3505"/>
                  </a:cubicBezTo>
                  <a:cubicBezTo>
                    <a:pt x="28083" y="3569"/>
                    <a:pt x="27897" y="3585"/>
                    <a:pt x="27709" y="3585"/>
                  </a:cubicBezTo>
                  <a:cubicBezTo>
                    <a:pt x="27518" y="3585"/>
                    <a:pt x="27324" y="3569"/>
                    <a:pt x="27136" y="3569"/>
                  </a:cubicBezTo>
                  <a:cubicBezTo>
                    <a:pt x="26930" y="3569"/>
                    <a:pt x="26731" y="3589"/>
                    <a:pt x="26553" y="3672"/>
                  </a:cubicBezTo>
                  <a:cubicBezTo>
                    <a:pt x="26052" y="3872"/>
                    <a:pt x="25752" y="4572"/>
                    <a:pt x="25252" y="4806"/>
                  </a:cubicBezTo>
                  <a:cubicBezTo>
                    <a:pt x="24785" y="5039"/>
                    <a:pt x="24051" y="4839"/>
                    <a:pt x="23551" y="5106"/>
                  </a:cubicBezTo>
                  <a:cubicBezTo>
                    <a:pt x="23084" y="5340"/>
                    <a:pt x="22850" y="6074"/>
                    <a:pt x="22383" y="6340"/>
                  </a:cubicBezTo>
                  <a:cubicBezTo>
                    <a:pt x="21916" y="6641"/>
                    <a:pt x="21149" y="6474"/>
                    <a:pt x="20715" y="6774"/>
                  </a:cubicBezTo>
                  <a:cubicBezTo>
                    <a:pt x="20248" y="7041"/>
                    <a:pt x="20048" y="7775"/>
                    <a:pt x="19614" y="8075"/>
                  </a:cubicBezTo>
                  <a:cubicBezTo>
                    <a:pt x="19147" y="8409"/>
                    <a:pt x="18414" y="8308"/>
                    <a:pt x="17980" y="8642"/>
                  </a:cubicBezTo>
                  <a:cubicBezTo>
                    <a:pt x="17546" y="8942"/>
                    <a:pt x="17413" y="9676"/>
                    <a:pt x="16979" y="10043"/>
                  </a:cubicBezTo>
                  <a:cubicBezTo>
                    <a:pt x="16546" y="10377"/>
                    <a:pt x="15812" y="10343"/>
                    <a:pt x="15378" y="10677"/>
                  </a:cubicBezTo>
                  <a:cubicBezTo>
                    <a:pt x="14978" y="11044"/>
                    <a:pt x="14911" y="11778"/>
                    <a:pt x="14511" y="12178"/>
                  </a:cubicBezTo>
                  <a:cubicBezTo>
                    <a:pt x="14110" y="12545"/>
                    <a:pt x="13343" y="12545"/>
                    <a:pt x="12976" y="12945"/>
                  </a:cubicBezTo>
                  <a:cubicBezTo>
                    <a:pt x="12576" y="13345"/>
                    <a:pt x="12543" y="14079"/>
                    <a:pt x="12176" y="14480"/>
                  </a:cubicBezTo>
                  <a:cubicBezTo>
                    <a:pt x="11809" y="14880"/>
                    <a:pt x="11075" y="14947"/>
                    <a:pt x="10741" y="15380"/>
                  </a:cubicBezTo>
                  <a:cubicBezTo>
                    <a:pt x="10374" y="15780"/>
                    <a:pt x="10408" y="16514"/>
                    <a:pt x="10074" y="16948"/>
                  </a:cubicBezTo>
                  <a:cubicBezTo>
                    <a:pt x="9707" y="17382"/>
                    <a:pt x="8973" y="17515"/>
                    <a:pt x="8673" y="17949"/>
                  </a:cubicBezTo>
                  <a:cubicBezTo>
                    <a:pt x="8340" y="18382"/>
                    <a:pt x="8440" y="19116"/>
                    <a:pt x="8106" y="19583"/>
                  </a:cubicBezTo>
                  <a:cubicBezTo>
                    <a:pt x="7806" y="20017"/>
                    <a:pt x="7072" y="20217"/>
                    <a:pt x="6805" y="20684"/>
                  </a:cubicBezTo>
                  <a:cubicBezTo>
                    <a:pt x="6505" y="21151"/>
                    <a:pt x="6638" y="21885"/>
                    <a:pt x="6372" y="22352"/>
                  </a:cubicBezTo>
                  <a:cubicBezTo>
                    <a:pt x="6105" y="22819"/>
                    <a:pt x="5404" y="23052"/>
                    <a:pt x="5137" y="23553"/>
                  </a:cubicBezTo>
                  <a:cubicBezTo>
                    <a:pt x="4871" y="24020"/>
                    <a:pt x="5071" y="24754"/>
                    <a:pt x="4837" y="25221"/>
                  </a:cubicBezTo>
                  <a:cubicBezTo>
                    <a:pt x="4604" y="25721"/>
                    <a:pt x="3903" y="26021"/>
                    <a:pt x="3670" y="26521"/>
                  </a:cubicBezTo>
                  <a:cubicBezTo>
                    <a:pt x="3470" y="27022"/>
                    <a:pt x="3736" y="27722"/>
                    <a:pt x="3536" y="28223"/>
                  </a:cubicBezTo>
                  <a:cubicBezTo>
                    <a:pt x="3336" y="28756"/>
                    <a:pt x="2669" y="29057"/>
                    <a:pt x="2469" y="29590"/>
                  </a:cubicBezTo>
                  <a:cubicBezTo>
                    <a:pt x="2302" y="30124"/>
                    <a:pt x="2602" y="30791"/>
                    <a:pt x="2435" y="31325"/>
                  </a:cubicBezTo>
                  <a:cubicBezTo>
                    <a:pt x="2269" y="31859"/>
                    <a:pt x="1635" y="32226"/>
                    <a:pt x="1501" y="32759"/>
                  </a:cubicBezTo>
                  <a:cubicBezTo>
                    <a:pt x="1368" y="33293"/>
                    <a:pt x="1735" y="33960"/>
                    <a:pt x="1602" y="34494"/>
                  </a:cubicBezTo>
                  <a:cubicBezTo>
                    <a:pt x="1468" y="35028"/>
                    <a:pt x="868" y="35461"/>
                    <a:pt x="768" y="35995"/>
                  </a:cubicBezTo>
                  <a:cubicBezTo>
                    <a:pt x="668" y="36529"/>
                    <a:pt x="1068" y="37162"/>
                    <a:pt x="1001" y="37696"/>
                  </a:cubicBezTo>
                  <a:cubicBezTo>
                    <a:pt x="901" y="38230"/>
                    <a:pt x="334" y="38730"/>
                    <a:pt x="267" y="39264"/>
                  </a:cubicBezTo>
                  <a:cubicBezTo>
                    <a:pt x="201" y="39831"/>
                    <a:pt x="668" y="40398"/>
                    <a:pt x="634" y="40932"/>
                  </a:cubicBezTo>
                  <a:cubicBezTo>
                    <a:pt x="567" y="41466"/>
                    <a:pt x="34" y="41999"/>
                    <a:pt x="34" y="42533"/>
                  </a:cubicBezTo>
                  <a:cubicBezTo>
                    <a:pt x="34" y="43100"/>
                    <a:pt x="501" y="43667"/>
                    <a:pt x="501" y="44201"/>
                  </a:cubicBezTo>
                  <a:cubicBezTo>
                    <a:pt x="501" y="44768"/>
                    <a:pt x="0" y="45335"/>
                    <a:pt x="34" y="45869"/>
                  </a:cubicBezTo>
                  <a:cubicBezTo>
                    <a:pt x="67" y="46436"/>
                    <a:pt x="601" y="46969"/>
                    <a:pt x="634" y="47503"/>
                  </a:cubicBezTo>
                  <a:cubicBezTo>
                    <a:pt x="668" y="48037"/>
                    <a:pt x="201" y="48637"/>
                    <a:pt x="267" y="49171"/>
                  </a:cubicBezTo>
                  <a:cubicBezTo>
                    <a:pt x="334" y="49705"/>
                    <a:pt x="901" y="50205"/>
                    <a:pt x="1001" y="50739"/>
                  </a:cubicBezTo>
                  <a:cubicBezTo>
                    <a:pt x="1068" y="51273"/>
                    <a:pt x="668" y="51906"/>
                    <a:pt x="768" y="52440"/>
                  </a:cubicBezTo>
                  <a:cubicBezTo>
                    <a:pt x="868" y="52974"/>
                    <a:pt x="1468" y="53407"/>
                    <a:pt x="1602" y="53941"/>
                  </a:cubicBezTo>
                  <a:cubicBezTo>
                    <a:pt x="1735" y="54475"/>
                    <a:pt x="1368" y="55142"/>
                    <a:pt x="1501" y="55676"/>
                  </a:cubicBezTo>
                  <a:cubicBezTo>
                    <a:pt x="1635" y="56176"/>
                    <a:pt x="2269" y="56576"/>
                    <a:pt x="2435" y="57110"/>
                  </a:cubicBezTo>
                  <a:cubicBezTo>
                    <a:pt x="2602" y="57644"/>
                    <a:pt x="2302" y="58311"/>
                    <a:pt x="2469" y="58845"/>
                  </a:cubicBezTo>
                  <a:cubicBezTo>
                    <a:pt x="2669" y="59345"/>
                    <a:pt x="3303" y="59679"/>
                    <a:pt x="3536" y="60212"/>
                  </a:cubicBezTo>
                  <a:cubicBezTo>
                    <a:pt x="3736" y="60713"/>
                    <a:pt x="3470" y="61413"/>
                    <a:pt x="3670" y="61913"/>
                  </a:cubicBezTo>
                  <a:cubicBezTo>
                    <a:pt x="3903" y="62414"/>
                    <a:pt x="4604" y="62714"/>
                    <a:pt x="4837" y="63181"/>
                  </a:cubicBezTo>
                  <a:cubicBezTo>
                    <a:pt x="5071" y="63681"/>
                    <a:pt x="4871" y="64415"/>
                    <a:pt x="5137" y="64882"/>
                  </a:cubicBezTo>
                  <a:cubicBezTo>
                    <a:pt x="5371" y="65383"/>
                    <a:pt x="6071" y="65616"/>
                    <a:pt x="6372" y="66083"/>
                  </a:cubicBezTo>
                  <a:cubicBezTo>
                    <a:pt x="6672" y="66550"/>
                    <a:pt x="6505" y="67284"/>
                    <a:pt x="6805" y="67751"/>
                  </a:cubicBezTo>
                  <a:cubicBezTo>
                    <a:pt x="7072" y="68218"/>
                    <a:pt x="7806" y="68385"/>
                    <a:pt x="8106" y="68852"/>
                  </a:cubicBezTo>
                  <a:cubicBezTo>
                    <a:pt x="8440" y="69285"/>
                    <a:pt x="8340" y="70053"/>
                    <a:pt x="8673" y="70486"/>
                  </a:cubicBezTo>
                  <a:cubicBezTo>
                    <a:pt x="8973" y="70920"/>
                    <a:pt x="9707" y="71053"/>
                    <a:pt x="10074" y="71487"/>
                  </a:cubicBezTo>
                  <a:cubicBezTo>
                    <a:pt x="10408" y="71921"/>
                    <a:pt x="10374" y="72655"/>
                    <a:pt x="10741" y="73055"/>
                  </a:cubicBezTo>
                  <a:cubicBezTo>
                    <a:pt x="11075" y="73488"/>
                    <a:pt x="11809" y="73555"/>
                    <a:pt x="12209" y="73955"/>
                  </a:cubicBezTo>
                  <a:cubicBezTo>
                    <a:pt x="12576" y="74356"/>
                    <a:pt x="12576" y="75123"/>
                    <a:pt x="12976" y="75490"/>
                  </a:cubicBezTo>
                  <a:cubicBezTo>
                    <a:pt x="13377" y="75890"/>
                    <a:pt x="14110" y="75924"/>
                    <a:pt x="14511" y="76257"/>
                  </a:cubicBezTo>
                  <a:cubicBezTo>
                    <a:pt x="14911" y="76624"/>
                    <a:pt x="14978" y="77391"/>
                    <a:pt x="15411" y="77758"/>
                  </a:cubicBezTo>
                  <a:cubicBezTo>
                    <a:pt x="15812" y="78092"/>
                    <a:pt x="16546" y="78058"/>
                    <a:pt x="16979" y="78392"/>
                  </a:cubicBezTo>
                  <a:cubicBezTo>
                    <a:pt x="17413" y="78759"/>
                    <a:pt x="17546" y="79493"/>
                    <a:pt x="17980" y="79793"/>
                  </a:cubicBezTo>
                  <a:cubicBezTo>
                    <a:pt x="18414" y="80127"/>
                    <a:pt x="19181" y="80026"/>
                    <a:pt x="19614" y="80360"/>
                  </a:cubicBezTo>
                  <a:cubicBezTo>
                    <a:pt x="20081" y="80660"/>
                    <a:pt x="20248" y="81394"/>
                    <a:pt x="20715" y="81661"/>
                  </a:cubicBezTo>
                  <a:cubicBezTo>
                    <a:pt x="21182" y="81961"/>
                    <a:pt x="21916" y="81828"/>
                    <a:pt x="22383" y="82095"/>
                  </a:cubicBezTo>
                  <a:cubicBezTo>
                    <a:pt x="22850" y="82361"/>
                    <a:pt x="23084" y="83062"/>
                    <a:pt x="23584" y="83329"/>
                  </a:cubicBezTo>
                  <a:cubicBezTo>
                    <a:pt x="24051" y="83596"/>
                    <a:pt x="24785" y="83396"/>
                    <a:pt x="25285" y="83629"/>
                  </a:cubicBezTo>
                  <a:cubicBezTo>
                    <a:pt x="25785" y="83863"/>
                    <a:pt x="26052" y="84563"/>
                    <a:pt x="26553" y="84797"/>
                  </a:cubicBezTo>
                  <a:cubicBezTo>
                    <a:pt x="26708" y="84859"/>
                    <a:pt x="26883" y="84876"/>
                    <a:pt x="27067" y="84876"/>
                  </a:cubicBezTo>
                  <a:cubicBezTo>
                    <a:pt x="27289" y="84876"/>
                    <a:pt x="27524" y="84851"/>
                    <a:pt x="27752" y="84851"/>
                  </a:cubicBezTo>
                  <a:cubicBezTo>
                    <a:pt x="27939" y="84851"/>
                    <a:pt x="28121" y="84868"/>
                    <a:pt x="28287" y="84930"/>
                  </a:cubicBezTo>
                  <a:cubicBezTo>
                    <a:pt x="28788" y="85130"/>
                    <a:pt x="29121" y="85797"/>
                    <a:pt x="29655" y="85997"/>
                  </a:cubicBezTo>
                  <a:cubicBezTo>
                    <a:pt x="29779" y="86036"/>
                    <a:pt x="29909" y="86050"/>
                    <a:pt x="30041" y="86050"/>
                  </a:cubicBezTo>
                  <a:cubicBezTo>
                    <a:pt x="30346" y="86050"/>
                    <a:pt x="30665" y="85978"/>
                    <a:pt x="30970" y="85978"/>
                  </a:cubicBezTo>
                  <a:cubicBezTo>
                    <a:pt x="31102" y="85978"/>
                    <a:pt x="31232" y="85992"/>
                    <a:pt x="31356" y="86031"/>
                  </a:cubicBezTo>
                  <a:cubicBezTo>
                    <a:pt x="31890" y="86164"/>
                    <a:pt x="32290" y="86831"/>
                    <a:pt x="32790" y="86965"/>
                  </a:cubicBezTo>
                  <a:cubicBezTo>
                    <a:pt x="32882" y="86988"/>
                    <a:pt x="32977" y="86997"/>
                    <a:pt x="33075" y="86997"/>
                  </a:cubicBezTo>
                  <a:cubicBezTo>
                    <a:pt x="33472" y="86997"/>
                    <a:pt x="33911" y="86846"/>
                    <a:pt x="34304" y="86846"/>
                  </a:cubicBezTo>
                  <a:cubicBezTo>
                    <a:pt x="34380" y="86846"/>
                    <a:pt x="34453" y="86851"/>
                    <a:pt x="34525" y="86865"/>
                  </a:cubicBezTo>
                  <a:cubicBezTo>
                    <a:pt x="35059" y="86998"/>
                    <a:pt x="35492" y="87599"/>
                    <a:pt x="36026" y="87699"/>
                  </a:cubicBezTo>
                  <a:cubicBezTo>
                    <a:pt x="36086" y="87710"/>
                    <a:pt x="36147" y="87715"/>
                    <a:pt x="36209" y="87715"/>
                  </a:cubicBezTo>
                  <a:cubicBezTo>
                    <a:pt x="36658" y="87715"/>
                    <a:pt x="37157" y="87458"/>
                    <a:pt x="37601" y="87458"/>
                  </a:cubicBezTo>
                  <a:cubicBezTo>
                    <a:pt x="37644" y="87458"/>
                    <a:pt x="37686" y="87460"/>
                    <a:pt x="37727" y="87465"/>
                  </a:cubicBezTo>
                  <a:cubicBezTo>
                    <a:pt x="38294" y="87565"/>
                    <a:pt x="38761" y="88132"/>
                    <a:pt x="39295" y="88199"/>
                  </a:cubicBezTo>
                  <a:cubicBezTo>
                    <a:pt x="39333" y="88203"/>
                    <a:pt x="39371" y="88206"/>
                    <a:pt x="39409" y="88206"/>
                  </a:cubicBezTo>
                  <a:cubicBezTo>
                    <a:pt x="39918" y="88206"/>
                    <a:pt x="40426" y="87830"/>
                    <a:pt x="40908" y="87830"/>
                  </a:cubicBezTo>
                  <a:cubicBezTo>
                    <a:pt x="40926" y="87830"/>
                    <a:pt x="40945" y="87831"/>
                    <a:pt x="40963" y="87832"/>
                  </a:cubicBezTo>
                  <a:cubicBezTo>
                    <a:pt x="41497" y="87865"/>
                    <a:pt x="42030" y="88399"/>
                    <a:pt x="42597" y="88432"/>
                  </a:cubicBezTo>
                  <a:cubicBezTo>
                    <a:pt x="42615" y="88434"/>
                    <a:pt x="42632" y="88434"/>
                    <a:pt x="42649" y="88434"/>
                  </a:cubicBezTo>
                  <a:cubicBezTo>
                    <a:pt x="43168" y="88434"/>
                    <a:pt x="43717" y="87965"/>
                    <a:pt x="44265" y="87965"/>
                  </a:cubicBezTo>
                  <a:cubicBezTo>
                    <a:pt x="44814" y="87965"/>
                    <a:pt x="45332" y="88434"/>
                    <a:pt x="45878" y="88434"/>
                  </a:cubicBezTo>
                  <a:cubicBezTo>
                    <a:pt x="45897" y="88434"/>
                    <a:pt x="45915" y="88434"/>
                    <a:pt x="45933" y="88432"/>
                  </a:cubicBezTo>
                  <a:cubicBezTo>
                    <a:pt x="46467" y="88432"/>
                    <a:pt x="47001" y="87865"/>
                    <a:pt x="47534" y="87832"/>
                  </a:cubicBezTo>
                  <a:cubicBezTo>
                    <a:pt x="47553" y="87831"/>
                    <a:pt x="47571" y="87830"/>
                    <a:pt x="47590" y="87830"/>
                  </a:cubicBezTo>
                  <a:cubicBezTo>
                    <a:pt x="48074" y="87830"/>
                    <a:pt x="48607" y="88206"/>
                    <a:pt x="49094" y="88206"/>
                  </a:cubicBezTo>
                  <a:cubicBezTo>
                    <a:pt x="49131" y="88206"/>
                    <a:pt x="49167" y="88203"/>
                    <a:pt x="49202" y="88199"/>
                  </a:cubicBezTo>
                  <a:cubicBezTo>
                    <a:pt x="49736" y="88132"/>
                    <a:pt x="50236" y="87565"/>
                    <a:pt x="50770" y="87465"/>
                  </a:cubicBezTo>
                  <a:cubicBezTo>
                    <a:pt x="50811" y="87460"/>
                    <a:pt x="50853" y="87458"/>
                    <a:pt x="50896" y="87458"/>
                  </a:cubicBezTo>
                  <a:cubicBezTo>
                    <a:pt x="51340" y="87458"/>
                    <a:pt x="51840" y="87715"/>
                    <a:pt x="52288" y="87715"/>
                  </a:cubicBezTo>
                  <a:cubicBezTo>
                    <a:pt x="52350" y="87715"/>
                    <a:pt x="52411" y="87710"/>
                    <a:pt x="52471" y="87699"/>
                  </a:cubicBezTo>
                  <a:cubicBezTo>
                    <a:pt x="53005" y="87599"/>
                    <a:pt x="53439" y="86998"/>
                    <a:pt x="53972" y="86865"/>
                  </a:cubicBezTo>
                  <a:cubicBezTo>
                    <a:pt x="54057" y="86844"/>
                    <a:pt x="54145" y="86835"/>
                    <a:pt x="54235" y="86835"/>
                  </a:cubicBezTo>
                  <a:cubicBezTo>
                    <a:pt x="54624" y="86835"/>
                    <a:pt x="55055" y="86994"/>
                    <a:pt x="55444" y="86994"/>
                  </a:cubicBezTo>
                  <a:cubicBezTo>
                    <a:pt x="55534" y="86994"/>
                    <a:pt x="55622" y="86986"/>
                    <a:pt x="55707" y="86965"/>
                  </a:cubicBezTo>
                  <a:cubicBezTo>
                    <a:pt x="56241" y="86831"/>
                    <a:pt x="56641" y="86198"/>
                    <a:pt x="57141" y="86031"/>
                  </a:cubicBezTo>
                  <a:cubicBezTo>
                    <a:pt x="57265" y="85992"/>
                    <a:pt x="57397" y="85978"/>
                    <a:pt x="57532" y="85978"/>
                  </a:cubicBezTo>
                  <a:cubicBezTo>
                    <a:pt x="57843" y="85978"/>
                    <a:pt x="58174" y="86050"/>
                    <a:pt x="58485" y="86050"/>
                  </a:cubicBezTo>
                  <a:cubicBezTo>
                    <a:pt x="58620" y="86050"/>
                    <a:pt x="58752" y="86036"/>
                    <a:pt x="58876" y="85997"/>
                  </a:cubicBezTo>
                  <a:cubicBezTo>
                    <a:pt x="59376" y="85797"/>
                    <a:pt x="59710" y="85163"/>
                    <a:pt x="60243" y="84930"/>
                  </a:cubicBezTo>
                  <a:cubicBezTo>
                    <a:pt x="60399" y="84868"/>
                    <a:pt x="60574" y="84851"/>
                    <a:pt x="60756" y="84851"/>
                  </a:cubicBezTo>
                  <a:cubicBezTo>
                    <a:pt x="60978" y="84851"/>
                    <a:pt x="61210" y="84876"/>
                    <a:pt x="61432" y="84876"/>
                  </a:cubicBezTo>
                  <a:cubicBezTo>
                    <a:pt x="61614" y="84876"/>
                    <a:pt x="61789" y="84859"/>
                    <a:pt x="61945" y="84797"/>
                  </a:cubicBezTo>
                  <a:cubicBezTo>
                    <a:pt x="62445" y="84563"/>
                    <a:pt x="62745" y="83863"/>
                    <a:pt x="63246" y="83629"/>
                  </a:cubicBezTo>
                  <a:cubicBezTo>
                    <a:pt x="63713" y="83396"/>
                    <a:pt x="64446" y="83596"/>
                    <a:pt x="64913" y="83329"/>
                  </a:cubicBezTo>
                  <a:cubicBezTo>
                    <a:pt x="65414" y="83095"/>
                    <a:pt x="65647" y="82395"/>
                    <a:pt x="66114" y="82095"/>
                  </a:cubicBezTo>
                  <a:cubicBezTo>
                    <a:pt x="66581" y="81794"/>
                    <a:pt x="67315" y="81961"/>
                    <a:pt x="67782" y="81661"/>
                  </a:cubicBezTo>
                  <a:cubicBezTo>
                    <a:pt x="68249" y="81394"/>
                    <a:pt x="68449" y="80660"/>
                    <a:pt x="68883" y="80360"/>
                  </a:cubicBezTo>
                  <a:cubicBezTo>
                    <a:pt x="69317" y="80026"/>
                    <a:pt x="70084" y="80127"/>
                    <a:pt x="70517" y="79793"/>
                  </a:cubicBezTo>
                  <a:cubicBezTo>
                    <a:pt x="70951" y="79493"/>
                    <a:pt x="71084" y="78759"/>
                    <a:pt x="71518" y="78392"/>
                  </a:cubicBezTo>
                  <a:cubicBezTo>
                    <a:pt x="71952" y="78058"/>
                    <a:pt x="72686" y="78092"/>
                    <a:pt x="73119" y="77758"/>
                  </a:cubicBezTo>
                  <a:cubicBezTo>
                    <a:pt x="73520" y="77391"/>
                    <a:pt x="73586" y="76657"/>
                    <a:pt x="73987" y="76257"/>
                  </a:cubicBezTo>
                  <a:cubicBezTo>
                    <a:pt x="74387" y="75890"/>
                    <a:pt x="75154" y="75890"/>
                    <a:pt x="75521" y="75490"/>
                  </a:cubicBezTo>
                  <a:cubicBezTo>
                    <a:pt x="75921" y="75090"/>
                    <a:pt x="75955" y="74356"/>
                    <a:pt x="76322" y="73955"/>
                  </a:cubicBezTo>
                  <a:cubicBezTo>
                    <a:pt x="76655" y="73555"/>
                    <a:pt x="77422" y="73488"/>
                    <a:pt x="77789" y="73055"/>
                  </a:cubicBezTo>
                  <a:cubicBezTo>
                    <a:pt x="78123" y="72655"/>
                    <a:pt x="78089" y="71921"/>
                    <a:pt x="78423" y="71487"/>
                  </a:cubicBezTo>
                  <a:cubicBezTo>
                    <a:pt x="78790" y="71053"/>
                    <a:pt x="79524" y="70920"/>
                    <a:pt x="79824" y="70486"/>
                  </a:cubicBezTo>
                  <a:cubicBezTo>
                    <a:pt x="80158" y="70053"/>
                    <a:pt x="80058" y="69319"/>
                    <a:pt x="80391" y="68852"/>
                  </a:cubicBezTo>
                  <a:cubicBezTo>
                    <a:pt x="80691" y="68385"/>
                    <a:pt x="81425" y="68218"/>
                    <a:pt x="81725" y="67751"/>
                  </a:cubicBezTo>
                  <a:cubicBezTo>
                    <a:pt x="81992" y="67284"/>
                    <a:pt x="81859" y="66550"/>
                    <a:pt x="82126" y="66083"/>
                  </a:cubicBezTo>
                  <a:cubicBezTo>
                    <a:pt x="82393" y="65616"/>
                    <a:pt x="83093" y="65383"/>
                    <a:pt x="83393" y="64882"/>
                  </a:cubicBezTo>
                  <a:cubicBezTo>
                    <a:pt x="83660" y="64415"/>
                    <a:pt x="83427" y="63681"/>
                    <a:pt x="83660" y="63181"/>
                  </a:cubicBezTo>
                  <a:cubicBezTo>
                    <a:pt x="83894" y="62714"/>
                    <a:pt x="84594" y="62414"/>
                    <a:pt x="84828" y="61913"/>
                  </a:cubicBezTo>
                  <a:cubicBezTo>
                    <a:pt x="85028" y="61413"/>
                    <a:pt x="84794" y="60713"/>
                    <a:pt x="84961" y="60212"/>
                  </a:cubicBezTo>
                  <a:cubicBezTo>
                    <a:pt x="85161" y="59679"/>
                    <a:pt x="85828" y="59378"/>
                    <a:pt x="86028" y="58845"/>
                  </a:cubicBezTo>
                  <a:cubicBezTo>
                    <a:pt x="86195" y="58311"/>
                    <a:pt x="85895" y="57644"/>
                    <a:pt x="86062" y="57110"/>
                  </a:cubicBezTo>
                  <a:cubicBezTo>
                    <a:pt x="86229" y="56576"/>
                    <a:pt x="86862" y="56209"/>
                    <a:pt x="86996" y="55676"/>
                  </a:cubicBezTo>
                  <a:cubicBezTo>
                    <a:pt x="87129" y="55142"/>
                    <a:pt x="86796" y="54475"/>
                    <a:pt x="86896" y="53941"/>
                  </a:cubicBezTo>
                  <a:cubicBezTo>
                    <a:pt x="87029" y="53407"/>
                    <a:pt x="87630" y="52974"/>
                    <a:pt x="87730" y="52440"/>
                  </a:cubicBezTo>
                  <a:cubicBezTo>
                    <a:pt x="87830" y="51906"/>
                    <a:pt x="87429" y="51273"/>
                    <a:pt x="87530" y="50739"/>
                  </a:cubicBezTo>
                  <a:cubicBezTo>
                    <a:pt x="87596" y="50205"/>
                    <a:pt x="88163" y="49705"/>
                    <a:pt x="88230" y="49171"/>
                  </a:cubicBezTo>
                  <a:cubicBezTo>
                    <a:pt x="88297" y="48637"/>
                    <a:pt x="87830" y="48037"/>
                    <a:pt x="87863" y="47503"/>
                  </a:cubicBezTo>
                  <a:cubicBezTo>
                    <a:pt x="87930" y="46969"/>
                    <a:pt x="88464" y="46436"/>
                    <a:pt x="88464" y="45902"/>
                  </a:cubicBezTo>
                  <a:cubicBezTo>
                    <a:pt x="88497" y="45335"/>
                    <a:pt x="87997" y="44768"/>
                    <a:pt x="87997" y="44234"/>
                  </a:cubicBezTo>
                  <a:cubicBezTo>
                    <a:pt x="87997" y="43667"/>
                    <a:pt x="88497" y="43100"/>
                    <a:pt x="88464" y="42566"/>
                  </a:cubicBezTo>
                  <a:cubicBezTo>
                    <a:pt x="88430" y="41999"/>
                    <a:pt x="87896" y="41499"/>
                    <a:pt x="87863" y="40932"/>
                  </a:cubicBezTo>
                  <a:cubicBezTo>
                    <a:pt x="87830" y="40398"/>
                    <a:pt x="88297" y="39798"/>
                    <a:pt x="88230" y="39264"/>
                  </a:cubicBezTo>
                  <a:cubicBezTo>
                    <a:pt x="88163" y="38764"/>
                    <a:pt x="87596" y="38263"/>
                    <a:pt x="87496" y="37696"/>
                  </a:cubicBezTo>
                  <a:cubicBezTo>
                    <a:pt x="87429" y="37162"/>
                    <a:pt x="87830" y="36529"/>
                    <a:pt x="87730" y="35995"/>
                  </a:cubicBezTo>
                  <a:cubicBezTo>
                    <a:pt x="87630" y="35461"/>
                    <a:pt x="87029" y="35028"/>
                    <a:pt x="86896" y="34494"/>
                  </a:cubicBezTo>
                  <a:cubicBezTo>
                    <a:pt x="86762" y="33960"/>
                    <a:pt x="87129" y="33293"/>
                    <a:pt x="86996" y="32759"/>
                  </a:cubicBezTo>
                  <a:cubicBezTo>
                    <a:pt x="86862" y="32259"/>
                    <a:pt x="86195" y="31859"/>
                    <a:pt x="86028" y="31325"/>
                  </a:cubicBezTo>
                  <a:cubicBezTo>
                    <a:pt x="85895" y="30791"/>
                    <a:pt x="86195" y="30124"/>
                    <a:pt x="86028" y="29624"/>
                  </a:cubicBezTo>
                  <a:cubicBezTo>
                    <a:pt x="85828" y="29090"/>
                    <a:pt x="85195" y="28756"/>
                    <a:pt x="84961" y="28256"/>
                  </a:cubicBezTo>
                  <a:cubicBezTo>
                    <a:pt x="84761" y="27722"/>
                    <a:pt x="85028" y="27022"/>
                    <a:pt x="84794" y="26521"/>
                  </a:cubicBezTo>
                  <a:cubicBezTo>
                    <a:pt x="84594" y="26021"/>
                    <a:pt x="83894" y="25721"/>
                    <a:pt x="83660" y="25254"/>
                  </a:cubicBezTo>
                  <a:cubicBezTo>
                    <a:pt x="83427" y="24754"/>
                    <a:pt x="83627" y="24020"/>
                    <a:pt x="83360" y="23553"/>
                  </a:cubicBezTo>
                  <a:cubicBezTo>
                    <a:pt x="83126" y="23052"/>
                    <a:pt x="82393" y="22819"/>
                    <a:pt x="82126" y="22352"/>
                  </a:cubicBezTo>
                  <a:cubicBezTo>
                    <a:pt x="81825" y="21885"/>
                    <a:pt x="81992" y="21151"/>
                    <a:pt x="81692" y="20684"/>
                  </a:cubicBezTo>
                  <a:cubicBezTo>
                    <a:pt x="81392" y="20217"/>
                    <a:pt x="80691" y="20050"/>
                    <a:pt x="80358" y="19583"/>
                  </a:cubicBezTo>
                  <a:cubicBezTo>
                    <a:pt x="80058" y="19150"/>
                    <a:pt x="80158" y="18382"/>
                    <a:pt x="79824" y="17949"/>
                  </a:cubicBezTo>
                  <a:cubicBezTo>
                    <a:pt x="79490" y="17515"/>
                    <a:pt x="78757" y="17382"/>
                    <a:pt x="78423" y="16948"/>
                  </a:cubicBezTo>
                  <a:cubicBezTo>
                    <a:pt x="78089" y="16548"/>
                    <a:pt x="78123" y="15780"/>
                    <a:pt x="77756" y="15380"/>
                  </a:cubicBezTo>
                  <a:cubicBezTo>
                    <a:pt x="77422" y="14947"/>
                    <a:pt x="76655" y="14880"/>
                    <a:pt x="76288" y="14480"/>
                  </a:cubicBezTo>
                  <a:cubicBezTo>
                    <a:pt x="75921" y="14079"/>
                    <a:pt x="75888" y="13345"/>
                    <a:pt x="75521" y="12945"/>
                  </a:cubicBezTo>
                  <a:cubicBezTo>
                    <a:pt x="75121" y="12545"/>
                    <a:pt x="74387" y="12545"/>
                    <a:pt x="73987" y="12178"/>
                  </a:cubicBezTo>
                  <a:cubicBezTo>
                    <a:pt x="73586" y="11811"/>
                    <a:pt x="73520" y="11044"/>
                    <a:pt x="73086" y="10710"/>
                  </a:cubicBezTo>
                  <a:cubicBezTo>
                    <a:pt x="72686" y="10343"/>
                    <a:pt x="71918" y="10377"/>
                    <a:pt x="71518" y="10043"/>
                  </a:cubicBezTo>
                  <a:cubicBezTo>
                    <a:pt x="71084" y="9676"/>
                    <a:pt x="70951" y="8942"/>
                    <a:pt x="70517" y="8642"/>
                  </a:cubicBezTo>
                  <a:cubicBezTo>
                    <a:pt x="70084" y="8308"/>
                    <a:pt x="69317" y="8409"/>
                    <a:pt x="68883" y="8075"/>
                  </a:cubicBezTo>
                  <a:cubicBezTo>
                    <a:pt x="68416" y="7775"/>
                    <a:pt x="68249" y="7041"/>
                    <a:pt x="67782" y="6774"/>
                  </a:cubicBezTo>
                  <a:cubicBezTo>
                    <a:pt x="67315" y="6474"/>
                    <a:pt x="66581" y="6607"/>
                    <a:pt x="66114" y="6340"/>
                  </a:cubicBezTo>
                  <a:cubicBezTo>
                    <a:pt x="65614" y="6074"/>
                    <a:pt x="65380" y="5373"/>
                    <a:pt x="64913" y="5106"/>
                  </a:cubicBezTo>
                  <a:cubicBezTo>
                    <a:pt x="64413" y="4839"/>
                    <a:pt x="63713" y="5039"/>
                    <a:pt x="63212" y="4806"/>
                  </a:cubicBezTo>
                  <a:cubicBezTo>
                    <a:pt x="62712" y="4572"/>
                    <a:pt x="62445" y="3872"/>
                    <a:pt x="61945" y="3672"/>
                  </a:cubicBezTo>
                  <a:cubicBezTo>
                    <a:pt x="61755" y="3589"/>
                    <a:pt x="61548" y="3569"/>
                    <a:pt x="61337" y="3569"/>
                  </a:cubicBezTo>
                  <a:cubicBezTo>
                    <a:pt x="61144" y="3569"/>
                    <a:pt x="60948" y="3585"/>
                    <a:pt x="60756" y="3585"/>
                  </a:cubicBezTo>
                  <a:cubicBezTo>
                    <a:pt x="60566" y="3585"/>
                    <a:pt x="60381" y="3569"/>
                    <a:pt x="60210" y="3505"/>
                  </a:cubicBezTo>
                  <a:cubicBezTo>
                    <a:pt x="59710" y="3305"/>
                    <a:pt x="59376" y="2638"/>
                    <a:pt x="58842" y="2438"/>
                  </a:cubicBezTo>
                  <a:cubicBezTo>
                    <a:pt x="58718" y="2399"/>
                    <a:pt x="58587" y="2385"/>
                    <a:pt x="58452" y="2385"/>
                  </a:cubicBezTo>
                  <a:cubicBezTo>
                    <a:pt x="58142" y="2385"/>
                    <a:pt x="57814" y="2457"/>
                    <a:pt x="57514" y="2457"/>
                  </a:cubicBezTo>
                  <a:cubicBezTo>
                    <a:pt x="57383" y="2457"/>
                    <a:pt x="57258" y="2443"/>
                    <a:pt x="57141" y="2404"/>
                  </a:cubicBezTo>
                  <a:cubicBezTo>
                    <a:pt x="56607" y="2237"/>
                    <a:pt x="56207" y="1604"/>
                    <a:pt x="55673" y="1470"/>
                  </a:cubicBezTo>
                  <a:cubicBezTo>
                    <a:pt x="55594" y="1449"/>
                    <a:pt x="55511" y="1441"/>
                    <a:pt x="55424" y="1441"/>
                  </a:cubicBezTo>
                  <a:cubicBezTo>
                    <a:pt x="55052" y="1441"/>
                    <a:pt x="54623" y="1600"/>
                    <a:pt x="54235" y="1600"/>
                  </a:cubicBezTo>
                  <a:cubicBezTo>
                    <a:pt x="54145" y="1600"/>
                    <a:pt x="54057" y="1591"/>
                    <a:pt x="53972" y="1570"/>
                  </a:cubicBezTo>
                  <a:cubicBezTo>
                    <a:pt x="53439" y="1437"/>
                    <a:pt x="53005" y="836"/>
                    <a:pt x="52471" y="736"/>
                  </a:cubicBezTo>
                  <a:cubicBezTo>
                    <a:pt x="52408" y="725"/>
                    <a:pt x="52344" y="720"/>
                    <a:pt x="52279" y="720"/>
                  </a:cubicBezTo>
                  <a:cubicBezTo>
                    <a:pt x="51815" y="720"/>
                    <a:pt x="51336" y="977"/>
                    <a:pt x="50896" y="977"/>
                  </a:cubicBezTo>
                  <a:cubicBezTo>
                    <a:pt x="50853" y="977"/>
                    <a:pt x="50811" y="975"/>
                    <a:pt x="50770" y="970"/>
                  </a:cubicBezTo>
                  <a:cubicBezTo>
                    <a:pt x="50203" y="870"/>
                    <a:pt x="49736" y="303"/>
                    <a:pt x="49202" y="236"/>
                  </a:cubicBezTo>
                  <a:cubicBezTo>
                    <a:pt x="49164" y="232"/>
                    <a:pt x="49126" y="229"/>
                    <a:pt x="49089" y="229"/>
                  </a:cubicBezTo>
                  <a:cubicBezTo>
                    <a:pt x="48579" y="229"/>
                    <a:pt x="48071" y="605"/>
                    <a:pt x="47590" y="605"/>
                  </a:cubicBezTo>
                  <a:cubicBezTo>
                    <a:pt x="47571" y="605"/>
                    <a:pt x="47553" y="604"/>
                    <a:pt x="47534" y="603"/>
                  </a:cubicBezTo>
                  <a:cubicBezTo>
                    <a:pt x="47001" y="536"/>
                    <a:pt x="46467" y="36"/>
                    <a:pt x="45900" y="3"/>
                  </a:cubicBezTo>
                  <a:cubicBezTo>
                    <a:pt x="45883" y="1"/>
                    <a:pt x="45865" y="1"/>
                    <a:pt x="45848" y="1"/>
                  </a:cubicBezTo>
                  <a:cubicBezTo>
                    <a:pt x="45330" y="1"/>
                    <a:pt x="44781" y="470"/>
                    <a:pt x="44232" y="470"/>
                  </a:cubicBezTo>
                  <a:cubicBezTo>
                    <a:pt x="43683" y="470"/>
                    <a:pt x="43166" y="1"/>
                    <a:pt x="42619" y="1"/>
                  </a:cubicBezTo>
                  <a:close/>
                </a:path>
              </a:pathLst>
            </a:custGeom>
            <a:solidFill>
              <a:srgbClr val="FF8D00"/>
            </a:solid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9"/>
            <p:cNvSpPr/>
            <p:nvPr/>
          </p:nvSpPr>
          <p:spPr>
            <a:xfrm>
              <a:off x="3335875" y="1263850"/>
              <a:ext cx="19225" cy="53400"/>
            </a:xfrm>
            <a:custGeom>
              <a:avLst/>
              <a:gdLst/>
              <a:ahLst/>
              <a:cxnLst/>
              <a:rect l="l" t="t" r="r" b="b"/>
              <a:pathLst>
                <a:path w="769" h="2136" fill="none" extrusionOk="0">
                  <a:moveTo>
                    <a:pt x="1" y="0"/>
                  </a:moveTo>
                  <a:lnTo>
                    <a:pt x="768" y="2135"/>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9"/>
            <p:cNvSpPr/>
            <p:nvPr/>
          </p:nvSpPr>
          <p:spPr>
            <a:xfrm>
              <a:off x="3262500" y="1292200"/>
              <a:ext cx="17550" cy="42550"/>
            </a:xfrm>
            <a:custGeom>
              <a:avLst/>
              <a:gdLst/>
              <a:ahLst/>
              <a:cxnLst/>
              <a:rect l="l" t="t" r="r" b="b"/>
              <a:pathLst>
                <a:path w="702" h="1702" fill="none" extrusionOk="0">
                  <a:moveTo>
                    <a:pt x="1" y="1"/>
                  </a:moveTo>
                  <a:lnTo>
                    <a:pt x="701" y="1702"/>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9"/>
            <p:cNvSpPr/>
            <p:nvPr/>
          </p:nvSpPr>
          <p:spPr>
            <a:xfrm>
              <a:off x="4499225" y="1759200"/>
              <a:ext cx="106750" cy="64250"/>
            </a:xfrm>
            <a:custGeom>
              <a:avLst/>
              <a:gdLst/>
              <a:ahLst/>
              <a:cxnLst/>
              <a:rect l="l" t="t" r="r" b="b"/>
              <a:pathLst>
                <a:path w="4270" h="2570" fill="none" extrusionOk="0">
                  <a:moveTo>
                    <a:pt x="4270" y="1"/>
                  </a:moveTo>
                  <a:cubicBezTo>
                    <a:pt x="3002" y="1101"/>
                    <a:pt x="1568" y="1969"/>
                    <a:pt x="0" y="2569"/>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9"/>
            <p:cNvSpPr/>
            <p:nvPr/>
          </p:nvSpPr>
          <p:spPr>
            <a:xfrm>
              <a:off x="4600125" y="1830925"/>
              <a:ext cx="44225" cy="25025"/>
            </a:xfrm>
            <a:custGeom>
              <a:avLst/>
              <a:gdLst/>
              <a:ahLst/>
              <a:cxnLst/>
              <a:rect l="l" t="t" r="r" b="b"/>
              <a:pathLst>
                <a:path w="1769" h="1001" fill="none" extrusionOk="0">
                  <a:moveTo>
                    <a:pt x="1768" y="0"/>
                  </a:moveTo>
                  <a:cubicBezTo>
                    <a:pt x="1201" y="367"/>
                    <a:pt x="601" y="701"/>
                    <a:pt x="0" y="1001"/>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9"/>
            <p:cNvSpPr/>
            <p:nvPr/>
          </p:nvSpPr>
          <p:spPr>
            <a:xfrm>
              <a:off x="3042350" y="3118500"/>
              <a:ext cx="54225" cy="90925"/>
            </a:xfrm>
            <a:custGeom>
              <a:avLst/>
              <a:gdLst/>
              <a:ahLst/>
              <a:cxnLst/>
              <a:rect l="l" t="t" r="r" b="b"/>
              <a:pathLst>
                <a:path w="2169" h="3637" fill="none" extrusionOk="0">
                  <a:moveTo>
                    <a:pt x="0" y="3637"/>
                  </a:moveTo>
                  <a:cubicBezTo>
                    <a:pt x="0" y="3637"/>
                    <a:pt x="1868" y="1535"/>
                    <a:pt x="2168" y="1"/>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9"/>
            <p:cNvSpPr/>
            <p:nvPr/>
          </p:nvSpPr>
          <p:spPr>
            <a:xfrm>
              <a:off x="2913075" y="3046800"/>
              <a:ext cx="46725" cy="55900"/>
            </a:xfrm>
            <a:custGeom>
              <a:avLst/>
              <a:gdLst/>
              <a:ahLst/>
              <a:cxnLst/>
              <a:rect l="l" t="t" r="r" b="b"/>
              <a:pathLst>
                <a:path w="1869" h="2236" fill="none" extrusionOk="0">
                  <a:moveTo>
                    <a:pt x="1" y="2235"/>
                  </a:moveTo>
                  <a:cubicBezTo>
                    <a:pt x="1" y="2235"/>
                    <a:pt x="1569" y="300"/>
                    <a:pt x="1869" y="0"/>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9"/>
            <p:cNvSpPr/>
            <p:nvPr/>
          </p:nvSpPr>
          <p:spPr>
            <a:xfrm>
              <a:off x="3889625" y="3280300"/>
              <a:ext cx="15850" cy="84250"/>
            </a:xfrm>
            <a:custGeom>
              <a:avLst/>
              <a:gdLst/>
              <a:ahLst/>
              <a:cxnLst/>
              <a:rect l="l" t="t" r="r" b="b"/>
              <a:pathLst>
                <a:path w="634" h="3370" fill="none" extrusionOk="0">
                  <a:moveTo>
                    <a:pt x="634" y="3369"/>
                  </a:moveTo>
                  <a:lnTo>
                    <a:pt x="0" y="0"/>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9"/>
            <p:cNvSpPr/>
            <p:nvPr/>
          </p:nvSpPr>
          <p:spPr>
            <a:xfrm>
              <a:off x="3978850" y="3299475"/>
              <a:ext cx="10850" cy="48400"/>
            </a:xfrm>
            <a:custGeom>
              <a:avLst/>
              <a:gdLst/>
              <a:ahLst/>
              <a:cxnLst/>
              <a:rect l="l" t="t" r="r" b="b"/>
              <a:pathLst>
                <a:path w="434" h="1936" fill="none" extrusionOk="0">
                  <a:moveTo>
                    <a:pt x="434" y="1935"/>
                  </a:moveTo>
                  <a:lnTo>
                    <a:pt x="0" y="0"/>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9"/>
            <p:cNvSpPr/>
            <p:nvPr/>
          </p:nvSpPr>
          <p:spPr>
            <a:xfrm>
              <a:off x="4277400" y="3083475"/>
              <a:ext cx="65900" cy="73425"/>
            </a:xfrm>
            <a:custGeom>
              <a:avLst/>
              <a:gdLst/>
              <a:ahLst/>
              <a:cxnLst/>
              <a:rect l="l" t="t" r="r" b="b"/>
              <a:pathLst>
                <a:path w="2636" h="2937" fill="none" extrusionOk="0">
                  <a:moveTo>
                    <a:pt x="2635" y="2936"/>
                  </a:moveTo>
                  <a:lnTo>
                    <a:pt x="0" y="1"/>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9"/>
            <p:cNvSpPr/>
            <p:nvPr/>
          </p:nvSpPr>
          <p:spPr>
            <a:xfrm>
              <a:off x="4553425" y="2726550"/>
              <a:ext cx="98425" cy="51750"/>
            </a:xfrm>
            <a:custGeom>
              <a:avLst/>
              <a:gdLst/>
              <a:ahLst/>
              <a:cxnLst/>
              <a:rect l="l" t="t" r="r" b="b"/>
              <a:pathLst>
                <a:path w="3937" h="2070" fill="none" extrusionOk="0">
                  <a:moveTo>
                    <a:pt x="3937" y="2069"/>
                  </a:moveTo>
                  <a:lnTo>
                    <a:pt x="0" y="1"/>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9"/>
            <p:cNvSpPr/>
            <p:nvPr/>
          </p:nvSpPr>
          <p:spPr>
            <a:xfrm>
              <a:off x="2577850" y="2305425"/>
              <a:ext cx="82575" cy="1700"/>
            </a:xfrm>
            <a:custGeom>
              <a:avLst/>
              <a:gdLst/>
              <a:ahLst/>
              <a:cxnLst/>
              <a:rect l="l" t="t" r="r" b="b"/>
              <a:pathLst>
                <a:path w="3303" h="68" fill="none" extrusionOk="0">
                  <a:moveTo>
                    <a:pt x="0" y="1"/>
                  </a:moveTo>
                  <a:lnTo>
                    <a:pt x="3303" y="67"/>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9"/>
            <p:cNvSpPr/>
            <p:nvPr/>
          </p:nvSpPr>
          <p:spPr>
            <a:xfrm>
              <a:off x="2695425" y="2309600"/>
              <a:ext cx="40050" cy="1700"/>
            </a:xfrm>
            <a:custGeom>
              <a:avLst/>
              <a:gdLst/>
              <a:ahLst/>
              <a:cxnLst/>
              <a:rect l="l" t="t" r="r" b="b"/>
              <a:pathLst>
                <a:path w="1602" h="68" fill="none" extrusionOk="0">
                  <a:moveTo>
                    <a:pt x="1" y="0"/>
                  </a:moveTo>
                  <a:lnTo>
                    <a:pt x="1602" y="67"/>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9"/>
            <p:cNvSpPr/>
            <p:nvPr/>
          </p:nvSpPr>
          <p:spPr>
            <a:xfrm>
              <a:off x="2683750" y="2763250"/>
              <a:ext cx="72575" cy="20875"/>
            </a:xfrm>
            <a:custGeom>
              <a:avLst/>
              <a:gdLst/>
              <a:ahLst/>
              <a:cxnLst/>
              <a:rect l="l" t="t" r="r" b="b"/>
              <a:pathLst>
                <a:path w="2903" h="835" fill="none" extrusionOk="0">
                  <a:moveTo>
                    <a:pt x="1" y="835"/>
                  </a:moveTo>
                  <a:cubicBezTo>
                    <a:pt x="368" y="668"/>
                    <a:pt x="2903" y="1"/>
                    <a:pt x="2903" y="1"/>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9"/>
            <p:cNvSpPr/>
            <p:nvPr/>
          </p:nvSpPr>
          <p:spPr>
            <a:xfrm>
              <a:off x="3887950" y="1239675"/>
              <a:ext cx="17525" cy="79225"/>
            </a:xfrm>
            <a:custGeom>
              <a:avLst/>
              <a:gdLst/>
              <a:ahLst/>
              <a:cxnLst/>
              <a:rect l="l" t="t" r="r" b="b"/>
              <a:pathLst>
                <a:path w="701" h="3169" fill="none" extrusionOk="0">
                  <a:moveTo>
                    <a:pt x="701" y="0"/>
                  </a:moveTo>
                  <a:cubicBezTo>
                    <a:pt x="467" y="467"/>
                    <a:pt x="0" y="3169"/>
                    <a:pt x="0" y="3169"/>
                  </a:cubicBez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9"/>
            <p:cNvSpPr/>
            <p:nvPr/>
          </p:nvSpPr>
          <p:spPr>
            <a:xfrm>
              <a:off x="3973000" y="1265525"/>
              <a:ext cx="8375" cy="44225"/>
            </a:xfrm>
            <a:custGeom>
              <a:avLst/>
              <a:gdLst/>
              <a:ahLst/>
              <a:cxnLst/>
              <a:rect l="l" t="t" r="r" b="b"/>
              <a:pathLst>
                <a:path w="335" h="1769" fill="none" extrusionOk="0">
                  <a:moveTo>
                    <a:pt x="334" y="0"/>
                  </a:moveTo>
                  <a:lnTo>
                    <a:pt x="1" y="1768"/>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9"/>
            <p:cNvSpPr/>
            <p:nvPr/>
          </p:nvSpPr>
          <p:spPr>
            <a:xfrm>
              <a:off x="4259050" y="1408950"/>
              <a:ext cx="23375" cy="29225"/>
            </a:xfrm>
            <a:custGeom>
              <a:avLst/>
              <a:gdLst/>
              <a:ahLst/>
              <a:cxnLst/>
              <a:rect l="l" t="t" r="r" b="b"/>
              <a:pathLst>
                <a:path w="935" h="1169" fill="none" extrusionOk="0">
                  <a:moveTo>
                    <a:pt x="934" y="1"/>
                  </a:moveTo>
                  <a:lnTo>
                    <a:pt x="0" y="1168"/>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9"/>
            <p:cNvSpPr/>
            <p:nvPr/>
          </p:nvSpPr>
          <p:spPr>
            <a:xfrm>
              <a:off x="2757975" y="1689150"/>
              <a:ext cx="58400" cy="32550"/>
            </a:xfrm>
            <a:custGeom>
              <a:avLst/>
              <a:gdLst/>
              <a:ahLst/>
              <a:cxnLst/>
              <a:rect l="l" t="t" r="r" b="b"/>
              <a:pathLst>
                <a:path w="2336" h="1302" fill="none" extrusionOk="0">
                  <a:moveTo>
                    <a:pt x="0" y="1"/>
                  </a:moveTo>
                  <a:lnTo>
                    <a:pt x="2335" y="1301"/>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9"/>
            <p:cNvSpPr/>
            <p:nvPr/>
          </p:nvSpPr>
          <p:spPr>
            <a:xfrm>
              <a:off x="2851375" y="1739175"/>
              <a:ext cx="46725" cy="25900"/>
            </a:xfrm>
            <a:custGeom>
              <a:avLst/>
              <a:gdLst/>
              <a:ahLst/>
              <a:cxnLst/>
              <a:rect l="l" t="t" r="r" b="b"/>
              <a:pathLst>
                <a:path w="1869" h="1036" fill="none" extrusionOk="0">
                  <a:moveTo>
                    <a:pt x="0" y="1"/>
                  </a:moveTo>
                  <a:lnTo>
                    <a:pt x="1868" y="1035"/>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9"/>
            <p:cNvSpPr/>
            <p:nvPr/>
          </p:nvSpPr>
          <p:spPr>
            <a:xfrm>
              <a:off x="2887225" y="1462050"/>
              <a:ext cx="1084975" cy="1509075"/>
            </a:xfrm>
            <a:custGeom>
              <a:avLst/>
              <a:gdLst/>
              <a:ahLst/>
              <a:cxnLst/>
              <a:rect l="l" t="t" r="r" b="b"/>
              <a:pathLst>
                <a:path w="43399" h="60363" extrusionOk="0">
                  <a:moveTo>
                    <a:pt x="10685" y="0"/>
                  </a:moveTo>
                  <a:cubicBezTo>
                    <a:pt x="9609" y="0"/>
                    <a:pt x="8581" y="622"/>
                    <a:pt x="7840" y="2847"/>
                  </a:cubicBezTo>
                  <a:cubicBezTo>
                    <a:pt x="7039" y="5248"/>
                    <a:pt x="8007" y="11286"/>
                    <a:pt x="8674" y="13154"/>
                  </a:cubicBezTo>
                  <a:cubicBezTo>
                    <a:pt x="9307" y="14989"/>
                    <a:pt x="11242" y="16190"/>
                    <a:pt x="12443" y="16657"/>
                  </a:cubicBezTo>
                  <a:cubicBezTo>
                    <a:pt x="13677" y="17157"/>
                    <a:pt x="16413" y="18458"/>
                    <a:pt x="16413" y="19625"/>
                  </a:cubicBezTo>
                  <a:cubicBezTo>
                    <a:pt x="16413" y="20793"/>
                    <a:pt x="16246" y="21026"/>
                    <a:pt x="15745" y="21093"/>
                  </a:cubicBezTo>
                  <a:cubicBezTo>
                    <a:pt x="15245" y="21193"/>
                    <a:pt x="4170" y="22828"/>
                    <a:pt x="2436" y="23328"/>
                  </a:cubicBezTo>
                  <a:cubicBezTo>
                    <a:pt x="735" y="23828"/>
                    <a:pt x="1" y="26931"/>
                    <a:pt x="501" y="29399"/>
                  </a:cubicBezTo>
                  <a:cubicBezTo>
                    <a:pt x="968" y="31868"/>
                    <a:pt x="2903" y="32635"/>
                    <a:pt x="2336" y="34369"/>
                  </a:cubicBezTo>
                  <a:cubicBezTo>
                    <a:pt x="1735" y="36104"/>
                    <a:pt x="735" y="38139"/>
                    <a:pt x="1735" y="40474"/>
                  </a:cubicBezTo>
                  <a:cubicBezTo>
                    <a:pt x="2736" y="42775"/>
                    <a:pt x="4571" y="42408"/>
                    <a:pt x="3870" y="44210"/>
                  </a:cubicBezTo>
                  <a:cubicBezTo>
                    <a:pt x="3136" y="46011"/>
                    <a:pt x="3136" y="48112"/>
                    <a:pt x="4070" y="49480"/>
                  </a:cubicBezTo>
                  <a:cubicBezTo>
                    <a:pt x="4971" y="50814"/>
                    <a:pt x="6205" y="51682"/>
                    <a:pt x="6205" y="53350"/>
                  </a:cubicBezTo>
                  <a:cubicBezTo>
                    <a:pt x="6172" y="54984"/>
                    <a:pt x="9041" y="58587"/>
                    <a:pt x="10842" y="59087"/>
                  </a:cubicBezTo>
                  <a:cubicBezTo>
                    <a:pt x="11743" y="59354"/>
                    <a:pt x="19782" y="60255"/>
                    <a:pt x="27654" y="60321"/>
                  </a:cubicBezTo>
                  <a:cubicBezTo>
                    <a:pt x="28774" y="60350"/>
                    <a:pt x="29890" y="60362"/>
                    <a:pt x="30979" y="60362"/>
                  </a:cubicBezTo>
                  <a:cubicBezTo>
                    <a:pt x="37519" y="60362"/>
                    <a:pt x="43132" y="59921"/>
                    <a:pt x="43132" y="59921"/>
                  </a:cubicBezTo>
                  <a:cubicBezTo>
                    <a:pt x="43198" y="46912"/>
                    <a:pt x="43298" y="33936"/>
                    <a:pt x="43398" y="20960"/>
                  </a:cubicBezTo>
                  <a:cubicBezTo>
                    <a:pt x="43398" y="20960"/>
                    <a:pt x="42698" y="19826"/>
                    <a:pt x="39095" y="17557"/>
                  </a:cubicBezTo>
                  <a:cubicBezTo>
                    <a:pt x="35493" y="15289"/>
                    <a:pt x="26153" y="13121"/>
                    <a:pt x="22484" y="11153"/>
                  </a:cubicBezTo>
                  <a:cubicBezTo>
                    <a:pt x="18814" y="9085"/>
                    <a:pt x="14711" y="5248"/>
                    <a:pt x="13277" y="3380"/>
                  </a:cubicBezTo>
                  <a:cubicBezTo>
                    <a:pt x="11843" y="1512"/>
                    <a:pt x="12076" y="111"/>
                    <a:pt x="10942" y="11"/>
                  </a:cubicBezTo>
                  <a:cubicBezTo>
                    <a:pt x="10856" y="4"/>
                    <a:pt x="10770" y="0"/>
                    <a:pt x="10685" y="0"/>
                  </a:cubicBezTo>
                  <a:close/>
                </a:path>
              </a:pathLst>
            </a:custGeom>
            <a:solidFill>
              <a:srgbClr val="FFFFFF"/>
            </a:solidFill>
            <a:ln w="317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9"/>
            <p:cNvSpPr/>
            <p:nvPr/>
          </p:nvSpPr>
          <p:spPr>
            <a:xfrm>
              <a:off x="3953875" y="1971025"/>
              <a:ext cx="470325" cy="997425"/>
            </a:xfrm>
            <a:custGeom>
              <a:avLst/>
              <a:gdLst/>
              <a:ahLst/>
              <a:cxnLst/>
              <a:rect l="l" t="t" r="r" b="b"/>
              <a:pathLst>
                <a:path w="18813" h="39897" extrusionOk="0">
                  <a:moveTo>
                    <a:pt x="2500" y="0"/>
                  </a:moveTo>
                  <a:cubicBezTo>
                    <a:pt x="1199" y="34"/>
                    <a:pt x="165" y="1101"/>
                    <a:pt x="232" y="2402"/>
                  </a:cubicBezTo>
                  <a:cubicBezTo>
                    <a:pt x="165" y="14110"/>
                    <a:pt x="132" y="25852"/>
                    <a:pt x="99" y="37594"/>
                  </a:cubicBezTo>
                  <a:cubicBezTo>
                    <a:pt x="0" y="38842"/>
                    <a:pt x="1034" y="39896"/>
                    <a:pt x="2276" y="39896"/>
                  </a:cubicBezTo>
                  <a:cubicBezTo>
                    <a:pt x="2295" y="39896"/>
                    <a:pt x="2314" y="39896"/>
                    <a:pt x="2334" y="39896"/>
                  </a:cubicBezTo>
                  <a:cubicBezTo>
                    <a:pt x="7037" y="39562"/>
                    <a:pt x="11740" y="39028"/>
                    <a:pt x="16410" y="38328"/>
                  </a:cubicBezTo>
                  <a:cubicBezTo>
                    <a:pt x="17678" y="38094"/>
                    <a:pt x="18645" y="36993"/>
                    <a:pt x="18679" y="35693"/>
                  </a:cubicBezTo>
                  <a:cubicBezTo>
                    <a:pt x="18712" y="24785"/>
                    <a:pt x="18779" y="13877"/>
                    <a:pt x="18812" y="3002"/>
                  </a:cubicBezTo>
                  <a:cubicBezTo>
                    <a:pt x="18812" y="1735"/>
                    <a:pt x="17845" y="667"/>
                    <a:pt x="16577" y="601"/>
                  </a:cubicBezTo>
                  <a:cubicBezTo>
                    <a:pt x="11907" y="334"/>
                    <a:pt x="7204" y="134"/>
                    <a:pt x="2500" y="0"/>
                  </a:cubicBezTo>
                  <a:close/>
                </a:path>
              </a:pathLst>
            </a:custGeom>
            <a:solidFill>
              <a:srgbClr val="2E353A"/>
            </a:solidFill>
            <a:ln w="317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9"/>
            <p:cNvSpPr/>
            <p:nvPr/>
          </p:nvSpPr>
          <p:spPr>
            <a:xfrm>
              <a:off x="4014775" y="2819925"/>
              <a:ext cx="89175" cy="92725"/>
            </a:xfrm>
            <a:custGeom>
              <a:avLst/>
              <a:gdLst/>
              <a:ahLst/>
              <a:cxnLst/>
              <a:rect l="l" t="t" r="r" b="b"/>
              <a:pathLst>
                <a:path w="3567" h="3709" extrusionOk="0">
                  <a:moveTo>
                    <a:pt x="1857" y="1"/>
                  </a:moveTo>
                  <a:cubicBezTo>
                    <a:pt x="1838" y="1"/>
                    <a:pt x="1818" y="1"/>
                    <a:pt x="1799" y="2"/>
                  </a:cubicBezTo>
                  <a:cubicBezTo>
                    <a:pt x="798" y="135"/>
                    <a:pt x="64" y="969"/>
                    <a:pt x="64" y="1970"/>
                  </a:cubicBezTo>
                  <a:cubicBezTo>
                    <a:pt x="0" y="2901"/>
                    <a:pt x="739" y="3708"/>
                    <a:pt x="1687" y="3708"/>
                  </a:cubicBezTo>
                  <a:cubicBezTo>
                    <a:pt x="1724" y="3708"/>
                    <a:pt x="1761" y="3707"/>
                    <a:pt x="1799" y="3705"/>
                  </a:cubicBezTo>
                  <a:cubicBezTo>
                    <a:pt x="2800" y="3571"/>
                    <a:pt x="3534" y="2737"/>
                    <a:pt x="3534" y="1737"/>
                  </a:cubicBezTo>
                  <a:cubicBezTo>
                    <a:pt x="3566" y="789"/>
                    <a:pt x="2798" y="1"/>
                    <a:pt x="1857" y="1"/>
                  </a:cubicBezTo>
                  <a:close/>
                </a:path>
              </a:pathLst>
            </a:custGeom>
            <a:solidFill>
              <a:srgbClr val="FFFFFF"/>
            </a:solidFill>
            <a:ln w="317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9"/>
            <p:cNvSpPr/>
            <p:nvPr/>
          </p:nvSpPr>
          <p:spPr>
            <a:xfrm>
              <a:off x="3759525" y="1459825"/>
              <a:ext cx="418650" cy="418650"/>
            </a:xfrm>
            <a:custGeom>
              <a:avLst/>
              <a:gdLst/>
              <a:ahLst/>
              <a:cxnLst/>
              <a:rect l="l" t="t" r="r" b="b"/>
              <a:pathLst>
                <a:path w="16746" h="16746" extrusionOk="0">
                  <a:moveTo>
                    <a:pt x="8373" y="0"/>
                  </a:moveTo>
                  <a:cubicBezTo>
                    <a:pt x="3736" y="0"/>
                    <a:pt x="0" y="3736"/>
                    <a:pt x="0" y="8373"/>
                  </a:cubicBezTo>
                  <a:cubicBezTo>
                    <a:pt x="0" y="12976"/>
                    <a:pt x="3736" y="16746"/>
                    <a:pt x="8373" y="16746"/>
                  </a:cubicBezTo>
                  <a:cubicBezTo>
                    <a:pt x="12976" y="16746"/>
                    <a:pt x="16746" y="12976"/>
                    <a:pt x="16746" y="8373"/>
                  </a:cubicBezTo>
                  <a:cubicBezTo>
                    <a:pt x="16746" y="3736"/>
                    <a:pt x="12976" y="0"/>
                    <a:pt x="83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9"/>
            <p:cNvSpPr/>
            <p:nvPr/>
          </p:nvSpPr>
          <p:spPr>
            <a:xfrm>
              <a:off x="4181500" y="1845925"/>
              <a:ext cx="170125" cy="155775"/>
            </a:xfrm>
            <a:custGeom>
              <a:avLst/>
              <a:gdLst/>
              <a:ahLst/>
              <a:cxnLst/>
              <a:rect l="l" t="t" r="r" b="b"/>
              <a:pathLst>
                <a:path w="6805" h="6231" extrusionOk="0">
                  <a:moveTo>
                    <a:pt x="3390" y="1"/>
                  </a:moveTo>
                  <a:cubicBezTo>
                    <a:pt x="2594" y="1"/>
                    <a:pt x="1801" y="301"/>
                    <a:pt x="1201" y="901"/>
                  </a:cubicBezTo>
                  <a:cubicBezTo>
                    <a:pt x="0" y="2136"/>
                    <a:pt x="0" y="4104"/>
                    <a:pt x="1201" y="5305"/>
                  </a:cubicBezTo>
                  <a:cubicBezTo>
                    <a:pt x="1801" y="5922"/>
                    <a:pt x="2594" y="6230"/>
                    <a:pt x="3390" y="6230"/>
                  </a:cubicBezTo>
                  <a:cubicBezTo>
                    <a:pt x="4186" y="6230"/>
                    <a:pt x="4987" y="5922"/>
                    <a:pt x="5604" y="5305"/>
                  </a:cubicBezTo>
                  <a:cubicBezTo>
                    <a:pt x="6805" y="4104"/>
                    <a:pt x="6805" y="2136"/>
                    <a:pt x="5604" y="901"/>
                  </a:cubicBezTo>
                  <a:cubicBezTo>
                    <a:pt x="4987" y="301"/>
                    <a:pt x="4186" y="1"/>
                    <a:pt x="3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9"/>
            <p:cNvSpPr/>
            <p:nvPr/>
          </p:nvSpPr>
          <p:spPr>
            <a:xfrm>
              <a:off x="2632050" y="2061925"/>
              <a:ext cx="2102350" cy="1314325"/>
            </a:xfrm>
            <a:custGeom>
              <a:avLst/>
              <a:gdLst/>
              <a:ahLst/>
              <a:cxnLst/>
              <a:rect l="l" t="t" r="r" b="b"/>
              <a:pathLst>
                <a:path w="84094" h="52573" extrusionOk="0">
                  <a:moveTo>
                    <a:pt x="82526" y="0"/>
                  </a:moveTo>
                  <a:cubicBezTo>
                    <a:pt x="61668" y="17777"/>
                    <a:pt x="37189" y="21962"/>
                    <a:pt x="18806" y="21962"/>
                  </a:cubicBezTo>
                  <a:cubicBezTo>
                    <a:pt x="11318" y="21962"/>
                    <a:pt x="4842" y="21268"/>
                    <a:pt x="34" y="20515"/>
                  </a:cubicBezTo>
                  <a:cubicBezTo>
                    <a:pt x="1" y="20615"/>
                    <a:pt x="34" y="20715"/>
                    <a:pt x="34" y="20848"/>
                  </a:cubicBezTo>
                  <a:cubicBezTo>
                    <a:pt x="201" y="21349"/>
                    <a:pt x="801" y="21716"/>
                    <a:pt x="968" y="22216"/>
                  </a:cubicBezTo>
                  <a:cubicBezTo>
                    <a:pt x="1101" y="22716"/>
                    <a:pt x="801" y="23384"/>
                    <a:pt x="1001" y="23884"/>
                  </a:cubicBezTo>
                  <a:cubicBezTo>
                    <a:pt x="1168" y="24384"/>
                    <a:pt x="1835" y="24718"/>
                    <a:pt x="2002" y="25218"/>
                  </a:cubicBezTo>
                  <a:cubicBezTo>
                    <a:pt x="2169" y="25685"/>
                    <a:pt x="1935" y="26386"/>
                    <a:pt x="2169" y="26886"/>
                  </a:cubicBezTo>
                  <a:cubicBezTo>
                    <a:pt x="2369" y="27386"/>
                    <a:pt x="3036" y="27653"/>
                    <a:pt x="3270" y="28120"/>
                  </a:cubicBezTo>
                  <a:cubicBezTo>
                    <a:pt x="3503" y="28621"/>
                    <a:pt x="3303" y="29288"/>
                    <a:pt x="3536" y="29755"/>
                  </a:cubicBezTo>
                  <a:cubicBezTo>
                    <a:pt x="3803" y="30222"/>
                    <a:pt x="4470" y="30455"/>
                    <a:pt x="4737" y="30922"/>
                  </a:cubicBezTo>
                  <a:cubicBezTo>
                    <a:pt x="5004" y="31389"/>
                    <a:pt x="4871" y="32090"/>
                    <a:pt x="5171" y="32524"/>
                  </a:cubicBezTo>
                  <a:cubicBezTo>
                    <a:pt x="5438" y="32991"/>
                    <a:pt x="6138" y="33157"/>
                    <a:pt x="6438" y="33591"/>
                  </a:cubicBezTo>
                  <a:cubicBezTo>
                    <a:pt x="6739" y="34025"/>
                    <a:pt x="6639" y="34758"/>
                    <a:pt x="6972" y="35192"/>
                  </a:cubicBezTo>
                  <a:cubicBezTo>
                    <a:pt x="7272" y="35592"/>
                    <a:pt x="8006" y="35726"/>
                    <a:pt x="8306" y="36126"/>
                  </a:cubicBezTo>
                  <a:cubicBezTo>
                    <a:pt x="8640" y="36560"/>
                    <a:pt x="8607" y="37260"/>
                    <a:pt x="8974" y="37661"/>
                  </a:cubicBezTo>
                  <a:cubicBezTo>
                    <a:pt x="9307" y="38094"/>
                    <a:pt x="10008" y="38161"/>
                    <a:pt x="10375" y="38528"/>
                  </a:cubicBezTo>
                  <a:cubicBezTo>
                    <a:pt x="10742" y="38928"/>
                    <a:pt x="10775" y="39629"/>
                    <a:pt x="11142" y="40029"/>
                  </a:cubicBezTo>
                  <a:cubicBezTo>
                    <a:pt x="11509" y="40396"/>
                    <a:pt x="12243" y="40396"/>
                    <a:pt x="12610" y="40763"/>
                  </a:cubicBezTo>
                  <a:cubicBezTo>
                    <a:pt x="13010" y="41130"/>
                    <a:pt x="13077" y="41830"/>
                    <a:pt x="13477" y="42197"/>
                  </a:cubicBezTo>
                  <a:cubicBezTo>
                    <a:pt x="13877" y="42531"/>
                    <a:pt x="14611" y="42497"/>
                    <a:pt x="15011" y="42831"/>
                  </a:cubicBezTo>
                  <a:cubicBezTo>
                    <a:pt x="15445" y="43164"/>
                    <a:pt x="15545" y="43865"/>
                    <a:pt x="15979" y="44199"/>
                  </a:cubicBezTo>
                  <a:cubicBezTo>
                    <a:pt x="16412" y="44499"/>
                    <a:pt x="17113" y="44399"/>
                    <a:pt x="17546" y="44699"/>
                  </a:cubicBezTo>
                  <a:cubicBezTo>
                    <a:pt x="17980" y="44999"/>
                    <a:pt x="18180" y="45700"/>
                    <a:pt x="18614" y="46000"/>
                  </a:cubicBezTo>
                  <a:cubicBezTo>
                    <a:pt x="19081" y="46267"/>
                    <a:pt x="19781" y="46133"/>
                    <a:pt x="20215" y="46400"/>
                  </a:cubicBezTo>
                  <a:cubicBezTo>
                    <a:pt x="20682" y="46700"/>
                    <a:pt x="20915" y="47367"/>
                    <a:pt x="21382" y="47601"/>
                  </a:cubicBezTo>
                  <a:cubicBezTo>
                    <a:pt x="21849" y="47868"/>
                    <a:pt x="22550" y="47668"/>
                    <a:pt x="23017" y="47901"/>
                  </a:cubicBezTo>
                  <a:cubicBezTo>
                    <a:pt x="23484" y="48135"/>
                    <a:pt x="23784" y="48768"/>
                    <a:pt x="24285" y="49002"/>
                  </a:cubicBezTo>
                  <a:cubicBezTo>
                    <a:pt x="24446" y="49071"/>
                    <a:pt x="24631" y="49089"/>
                    <a:pt x="24827" y="49089"/>
                  </a:cubicBezTo>
                  <a:cubicBezTo>
                    <a:pt x="25024" y="49089"/>
                    <a:pt x="25231" y="49071"/>
                    <a:pt x="25435" y="49071"/>
                  </a:cubicBezTo>
                  <a:cubicBezTo>
                    <a:pt x="25614" y="49071"/>
                    <a:pt x="25789" y="49084"/>
                    <a:pt x="25952" y="49135"/>
                  </a:cubicBezTo>
                  <a:cubicBezTo>
                    <a:pt x="26453" y="49336"/>
                    <a:pt x="26786" y="49969"/>
                    <a:pt x="27253" y="50169"/>
                  </a:cubicBezTo>
                  <a:cubicBezTo>
                    <a:pt x="27370" y="50208"/>
                    <a:pt x="27495" y="50222"/>
                    <a:pt x="27626" y="50222"/>
                  </a:cubicBezTo>
                  <a:cubicBezTo>
                    <a:pt x="27925" y="50222"/>
                    <a:pt x="28250" y="50150"/>
                    <a:pt x="28549" y="50150"/>
                  </a:cubicBezTo>
                  <a:cubicBezTo>
                    <a:pt x="28679" y="50150"/>
                    <a:pt x="28805" y="50164"/>
                    <a:pt x="28921" y="50203"/>
                  </a:cubicBezTo>
                  <a:cubicBezTo>
                    <a:pt x="29455" y="50336"/>
                    <a:pt x="29822" y="50970"/>
                    <a:pt x="30322" y="51103"/>
                  </a:cubicBezTo>
                  <a:cubicBezTo>
                    <a:pt x="30408" y="51126"/>
                    <a:pt x="30497" y="51135"/>
                    <a:pt x="30590" y="51135"/>
                  </a:cubicBezTo>
                  <a:cubicBezTo>
                    <a:pt x="30964" y="51135"/>
                    <a:pt x="31384" y="50984"/>
                    <a:pt x="31771" y="50984"/>
                  </a:cubicBezTo>
                  <a:cubicBezTo>
                    <a:pt x="31845" y="50984"/>
                    <a:pt x="31918" y="50990"/>
                    <a:pt x="31990" y="51003"/>
                  </a:cubicBezTo>
                  <a:cubicBezTo>
                    <a:pt x="32524" y="51137"/>
                    <a:pt x="32924" y="51704"/>
                    <a:pt x="33458" y="51804"/>
                  </a:cubicBezTo>
                  <a:cubicBezTo>
                    <a:pt x="33514" y="51815"/>
                    <a:pt x="33572" y="51820"/>
                    <a:pt x="33631" y="51820"/>
                  </a:cubicBezTo>
                  <a:cubicBezTo>
                    <a:pt x="34034" y="51820"/>
                    <a:pt x="34486" y="51588"/>
                    <a:pt x="34909" y="51588"/>
                  </a:cubicBezTo>
                  <a:cubicBezTo>
                    <a:pt x="34971" y="51588"/>
                    <a:pt x="35032" y="51593"/>
                    <a:pt x="35092" y="51604"/>
                  </a:cubicBezTo>
                  <a:cubicBezTo>
                    <a:pt x="35626" y="51671"/>
                    <a:pt x="36093" y="52238"/>
                    <a:pt x="36593" y="52271"/>
                  </a:cubicBezTo>
                  <a:cubicBezTo>
                    <a:pt x="36638" y="52277"/>
                    <a:pt x="36682" y="52279"/>
                    <a:pt x="36726" y="52279"/>
                  </a:cubicBezTo>
                  <a:cubicBezTo>
                    <a:pt x="37183" y="52279"/>
                    <a:pt x="37597" y="52002"/>
                    <a:pt x="38058" y="52002"/>
                  </a:cubicBezTo>
                  <a:cubicBezTo>
                    <a:pt x="38081" y="52002"/>
                    <a:pt x="38104" y="52003"/>
                    <a:pt x="38128" y="52004"/>
                  </a:cubicBezTo>
                  <a:cubicBezTo>
                    <a:pt x="38661" y="52037"/>
                    <a:pt x="39162" y="52538"/>
                    <a:pt x="39696" y="52571"/>
                  </a:cubicBezTo>
                  <a:cubicBezTo>
                    <a:pt x="39713" y="52572"/>
                    <a:pt x="39730" y="52573"/>
                    <a:pt x="39747" y="52573"/>
                  </a:cubicBezTo>
                  <a:cubicBezTo>
                    <a:pt x="40264" y="52573"/>
                    <a:pt x="40779" y="52104"/>
                    <a:pt x="41263" y="52104"/>
                  </a:cubicBezTo>
                  <a:cubicBezTo>
                    <a:pt x="41797" y="52104"/>
                    <a:pt x="42364" y="52571"/>
                    <a:pt x="42864" y="52571"/>
                  </a:cubicBezTo>
                  <a:cubicBezTo>
                    <a:pt x="43398" y="52538"/>
                    <a:pt x="43899" y="52037"/>
                    <a:pt x="44432" y="52004"/>
                  </a:cubicBezTo>
                  <a:cubicBezTo>
                    <a:pt x="44452" y="52003"/>
                    <a:pt x="44472" y="52002"/>
                    <a:pt x="44492" y="52002"/>
                  </a:cubicBezTo>
                  <a:cubicBezTo>
                    <a:pt x="44970" y="52002"/>
                    <a:pt x="45472" y="52345"/>
                    <a:pt x="45952" y="52345"/>
                  </a:cubicBezTo>
                  <a:cubicBezTo>
                    <a:pt x="45990" y="52345"/>
                    <a:pt x="46029" y="52342"/>
                    <a:pt x="46067" y="52338"/>
                  </a:cubicBezTo>
                  <a:cubicBezTo>
                    <a:pt x="46600" y="52238"/>
                    <a:pt x="47067" y="51737"/>
                    <a:pt x="47568" y="51637"/>
                  </a:cubicBezTo>
                  <a:cubicBezTo>
                    <a:pt x="47609" y="51632"/>
                    <a:pt x="47651" y="51630"/>
                    <a:pt x="47693" y="51630"/>
                  </a:cubicBezTo>
                  <a:cubicBezTo>
                    <a:pt x="48133" y="51630"/>
                    <a:pt x="48611" y="51887"/>
                    <a:pt x="49054" y="51887"/>
                  </a:cubicBezTo>
                  <a:cubicBezTo>
                    <a:pt x="49115" y="51887"/>
                    <a:pt x="49176" y="51882"/>
                    <a:pt x="49236" y="51871"/>
                  </a:cubicBezTo>
                  <a:cubicBezTo>
                    <a:pt x="49769" y="51771"/>
                    <a:pt x="50203" y="51170"/>
                    <a:pt x="50703" y="51070"/>
                  </a:cubicBezTo>
                  <a:cubicBezTo>
                    <a:pt x="50790" y="51047"/>
                    <a:pt x="50880" y="51038"/>
                    <a:pt x="50973" y="51038"/>
                  </a:cubicBezTo>
                  <a:cubicBezTo>
                    <a:pt x="51326" y="51038"/>
                    <a:pt x="51720" y="51169"/>
                    <a:pt x="52087" y="51169"/>
                  </a:cubicBezTo>
                  <a:cubicBezTo>
                    <a:pt x="52184" y="51169"/>
                    <a:pt x="52279" y="51160"/>
                    <a:pt x="52371" y="51137"/>
                  </a:cubicBezTo>
                  <a:cubicBezTo>
                    <a:pt x="52872" y="51003"/>
                    <a:pt x="53272" y="50403"/>
                    <a:pt x="53772" y="50236"/>
                  </a:cubicBezTo>
                  <a:cubicBezTo>
                    <a:pt x="53889" y="50197"/>
                    <a:pt x="54014" y="50184"/>
                    <a:pt x="54145" y="50184"/>
                  </a:cubicBezTo>
                  <a:cubicBezTo>
                    <a:pt x="54444" y="50184"/>
                    <a:pt x="54769" y="50255"/>
                    <a:pt x="55068" y="50255"/>
                  </a:cubicBezTo>
                  <a:cubicBezTo>
                    <a:pt x="55198" y="50255"/>
                    <a:pt x="55324" y="50242"/>
                    <a:pt x="55440" y="50203"/>
                  </a:cubicBezTo>
                  <a:cubicBezTo>
                    <a:pt x="55940" y="50036"/>
                    <a:pt x="56274" y="49369"/>
                    <a:pt x="56741" y="49202"/>
                  </a:cubicBezTo>
                  <a:cubicBezTo>
                    <a:pt x="56900" y="49149"/>
                    <a:pt x="57076" y="49137"/>
                    <a:pt x="57258" y="49137"/>
                  </a:cubicBezTo>
                  <a:cubicBezTo>
                    <a:pt x="57422" y="49137"/>
                    <a:pt x="57592" y="49147"/>
                    <a:pt x="57759" y="49147"/>
                  </a:cubicBezTo>
                  <a:cubicBezTo>
                    <a:pt x="57988" y="49147"/>
                    <a:pt x="58211" y="49127"/>
                    <a:pt x="58409" y="49035"/>
                  </a:cubicBezTo>
                  <a:cubicBezTo>
                    <a:pt x="58909" y="48835"/>
                    <a:pt x="59176" y="48168"/>
                    <a:pt x="59676" y="47935"/>
                  </a:cubicBezTo>
                  <a:cubicBezTo>
                    <a:pt x="60143" y="47701"/>
                    <a:pt x="60844" y="47901"/>
                    <a:pt x="61311" y="47634"/>
                  </a:cubicBezTo>
                  <a:cubicBezTo>
                    <a:pt x="61778" y="47401"/>
                    <a:pt x="62011" y="46700"/>
                    <a:pt x="62478" y="46467"/>
                  </a:cubicBezTo>
                  <a:cubicBezTo>
                    <a:pt x="62912" y="46200"/>
                    <a:pt x="63646" y="46333"/>
                    <a:pt x="64080" y="46033"/>
                  </a:cubicBezTo>
                  <a:cubicBezTo>
                    <a:pt x="64513" y="45733"/>
                    <a:pt x="64713" y="45066"/>
                    <a:pt x="65147" y="44766"/>
                  </a:cubicBezTo>
                  <a:cubicBezTo>
                    <a:pt x="65581" y="44465"/>
                    <a:pt x="66281" y="44532"/>
                    <a:pt x="66715" y="44232"/>
                  </a:cubicBezTo>
                  <a:cubicBezTo>
                    <a:pt x="67148" y="43898"/>
                    <a:pt x="67282" y="43198"/>
                    <a:pt x="67682" y="42864"/>
                  </a:cubicBezTo>
                  <a:cubicBezTo>
                    <a:pt x="68082" y="42531"/>
                    <a:pt x="68816" y="42597"/>
                    <a:pt x="69217" y="42230"/>
                  </a:cubicBezTo>
                  <a:cubicBezTo>
                    <a:pt x="69617" y="41897"/>
                    <a:pt x="69684" y="41163"/>
                    <a:pt x="70084" y="40829"/>
                  </a:cubicBezTo>
                  <a:cubicBezTo>
                    <a:pt x="70451" y="40463"/>
                    <a:pt x="71185" y="40429"/>
                    <a:pt x="71552" y="40062"/>
                  </a:cubicBezTo>
                  <a:cubicBezTo>
                    <a:pt x="71919" y="39695"/>
                    <a:pt x="71952" y="38961"/>
                    <a:pt x="72319" y="38595"/>
                  </a:cubicBezTo>
                  <a:cubicBezTo>
                    <a:pt x="72652" y="38194"/>
                    <a:pt x="73386" y="38128"/>
                    <a:pt x="73720" y="37727"/>
                  </a:cubicBezTo>
                  <a:cubicBezTo>
                    <a:pt x="74087" y="37327"/>
                    <a:pt x="74053" y="36593"/>
                    <a:pt x="74387" y="36193"/>
                  </a:cubicBezTo>
                  <a:cubicBezTo>
                    <a:pt x="74687" y="35759"/>
                    <a:pt x="75421" y="35659"/>
                    <a:pt x="75721" y="35225"/>
                  </a:cubicBezTo>
                  <a:cubicBezTo>
                    <a:pt x="76055" y="34792"/>
                    <a:pt x="75955" y="34091"/>
                    <a:pt x="76255" y="33658"/>
                  </a:cubicBezTo>
                  <a:cubicBezTo>
                    <a:pt x="76555" y="33191"/>
                    <a:pt x="77256" y="33024"/>
                    <a:pt x="77523" y="32590"/>
                  </a:cubicBezTo>
                  <a:cubicBezTo>
                    <a:pt x="77823" y="32123"/>
                    <a:pt x="77656" y="31423"/>
                    <a:pt x="77956" y="30956"/>
                  </a:cubicBezTo>
                  <a:cubicBezTo>
                    <a:pt x="78223" y="30522"/>
                    <a:pt x="78890" y="30289"/>
                    <a:pt x="79157" y="29822"/>
                  </a:cubicBezTo>
                  <a:cubicBezTo>
                    <a:pt x="79391" y="29355"/>
                    <a:pt x="79190" y="28654"/>
                    <a:pt x="79424" y="28187"/>
                  </a:cubicBezTo>
                  <a:cubicBezTo>
                    <a:pt x="79657" y="27687"/>
                    <a:pt x="80325" y="27420"/>
                    <a:pt x="80525" y="26919"/>
                  </a:cubicBezTo>
                  <a:cubicBezTo>
                    <a:pt x="80758" y="26419"/>
                    <a:pt x="80491" y="25752"/>
                    <a:pt x="80691" y="25252"/>
                  </a:cubicBezTo>
                  <a:cubicBezTo>
                    <a:pt x="80892" y="24751"/>
                    <a:pt x="81525" y="24418"/>
                    <a:pt x="81692" y="23951"/>
                  </a:cubicBezTo>
                  <a:cubicBezTo>
                    <a:pt x="81892" y="23450"/>
                    <a:pt x="81592" y="22783"/>
                    <a:pt x="81726" y="22283"/>
                  </a:cubicBezTo>
                  <a:cubicBezTo>
                    <a:pt x="81892" y="21749"/>
                    <a:pt x="82493" y="21382"/>
                    <a:pt x="82660" y="20882"/>
                  </a:cubicBezTo>
                  <a:cubicBezTo>
                    <a:pt x="82793" y="20348"/>
                    <a:pt x="82426" y="19748"/>
                    <a:pt x="82559" y="19214"/>
                  </a:cubicBezTo>
                  <a:cubicBezTo>
                    <a:pt x="82660" y="18680"/>
                    <a:pt x="83260" y="18280"/>
                    <a:pt x="83360" y="17746"/>
                  </a:cubicBezTo>
                  <a:cubicBezTo>
                    <a:pt x="83460" y="17246"/>
                    <a:pt x="83060" y="16645"/>
                    <a:pt x="83127" y="16078"/>
                  </a:cubicBezTo>
                  <a:cubicBezTo>
                    <a:pt x="83227" y="15545"/>
                    <a:pt x="83760" y="15111"/>
                    <a:pt x="83827" y="14577"/>
                  </a:cubicBezTo>
                  <a:cubicBezTo>
                    <a:pt x="83894" y="14044"/>
                    <a:pt x="83460" y="13477"/>
                    <a:pt x="83493" y="12943"/>
                  </a:cubicBezTo>
                  <a:cubicBezTo>
                    <a:pt x="83527" y="12409"/>
                    <a:pt x="84027" y="11909"/>
                    <a:pt x="84061" y="11375"/>
                  </a:cubicBezTo>
                  <a:cubicBezTo>
                    <a:pt x="84061" y="10841"/>
                    <a:pt x="83594" y="10308"/>
                    <a:pt x="83594" y="9774"/>
                  </a:cubicBezTo>
                  <a:cubicBezTo>
                    <a:pt x="83594" y="9240"/>
                    <a:pt x="84094" y="8706"/>
                    <a:pt x="84061" y="8173"/>
                  </a:cubicBezTo>
                  <a:cubicBezTo>
                    <a:pt x="84027" y="7639"/>
                    <a:pt x="83527" y="7139"/>
                    <a:pt x="83493" y="6638"/>
                  </a:cubicBezTo>
                  <a:cubicBezTo>
                    <a:pt x="83460" y="6105"/>
                    <a:pt x="83894" y="5538"/>
                    <a:pt x="83827" y="5004"/>
                  </a:cubicBezTo>
                  <a:cubicBezTo>
                    <a:pt x="83760" y="4470"/>
                    <a:pt x="83227" y="4003"/>
                    <a:pt x="83127" y="3469"/>
                  </a:cubicBezTo>
                  <a:cubicBezTo>
                    <a:pt x="83060" y="2969"/>
                    <a:pt x="83460" y="2369"/>
                    <a:pt x="83360" y="1802"/>
                  </a:cubicBezTo>
                  <a:cubicBezTo>
                    <a:pt x="83260" y="1268"/>
                    <a:pt x="82660" y="868"/>
                    <a:pt x="82559" y="367"/>
                  </a:cubicBezTo>
                  <a:cubicBezTo>
                    <a:pt x="82526" y="234"/>
                    <a:pt x="82526" y="134"/>
                    <a:pt x="82526" y="0"/>
                  </a:cubicBezTo>
                  <a:close/>
                </a:path>
              </a:pathLst>
            </a:custGeom>
            <a:solidFill>
              <a:srgbClr val="000000">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628755" y="2467587"/>
            <a:ext cx="3167100" cy="1005300"/>
          </a:xfrm>
        </p:spPr>
        <p:txBody>
          <a:bodyPr/>
          <a:lstStyle/>
          <a:p>
            <a:r>
              <a:rPr lang="en-US" b="1" dirty="0" err="1">
                <a:latin typeface="Calibri" panose="020F0502020204030204" pitchFamily="34" charset="0"/>
                <a:ea typeface="Calibri" panose="020F0502020204030204" pitchFamily="34" charset="0"/>
                <a:cs typeface="Calibri" panose="020F0502020204030204" pitchFamily="34" charset="0"/>
              </a:rPr>
              <a:t>Pegah</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Fattahi</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Pegah.fattahi1990@gmail.com</a:t>
            </a:r>
          </a:p>
        </p:txBody>
      </p:sp>
    </p:spTree>
  </p:cSld>
  <p:clrMapOvr>
    <a:masterClrMapping/>
  </p:clrMapOvr>
</p:sld>
</file>

<file path=ppt/theme/theme1.xml><?xml version="1.0" encoding="utf-8"?>
<a:theme xmlns:a="http://schemas.openxmlformats.org/drawingml/2006/main" name="Orange Waves Digital Marketing by Slidesgo">
  <a:themeElements>
    <a:clrScheme name="Simple Light">
      <a:dk1>
        <a:srgbClr val="000000"/>
      </a:dk1>
      <a:lt1>
        <a:srgbClr val="FFFFFF"/>
      </a:lt1>
      <a:dk2>
        <a:srgbClr val="263238"/>
      </a:dk2>
      <a:lt2>
        <a:srgbClr val="EEEEEE"/>
      </a:lt2>
      <a:accent1>
        <a:srgbClr val="FFC100"/>
      </a:accent1>
      <a:accent2>
        <a:srgbClr val="FF8D00"/>
      </a:accent2>
      <a:accent3>
        <a:srgbClr val="EDC28F"/>
      </a:accent3>
      <a:accent4>
        <a:srgbClr val="F3D361"/>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431</Words>
  <Application>Microsoft Office PowerPoint</Application>
  <PresentationFormat>On-screen Show (16:9)</PresentationFormat>
  <Paragraphs>42</Paragraphs>
  <Slides>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Poppins ExtraBold</vt:lpstr>
      <vt:lpstr>Roboto Condensed</vt:lpstr>
      <vt:lpstr>Poppins</vt:lpstr>
      <vt:lpstr>Poppins Medium</vt:lpstr>
      <vt:lpstr>Kulim Park</vt:lpstr>
      <vt:lpstr>Calibri</vt:lpstr>
      <vt:lpstr>Wingdings</vt:lpstr>
      <vt:lpstr>Arial</vt:lpstr>
      <vt:lpstr>Orange Waves Digital Marketing by Slidesgo</vt:lpstr>
      <vt:lpstr>MARKETING ANALYSIS</vt:lpstr>
      <vt:lpstr>MAJOR QUESTIONS</vt:lpstr>
      <vt:lpstr>CODE EXPLANATION</vt:lpstr>
      <vt:lpstr>SESSION DURATION CAMPAIGN WISE</vt:lpstr>
      <vt:lpstr>PowerPoint Presentation</vt:lpstr>
      <vt:lpstr>User Engagement Patterns: A Weekday Perspective</vt:lpstr>
      <vt:lpstr>Campaign Efficacy: A Bounce Rate Overview</vt:lpstr>
      <vt:lpstr>Interactive Dashboard: Dive Deeper on Tableau</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WAVES DIGITAL MARKETING</dc:title>
  <dc:creator>sun</dc:creator>
  <cp:lastModifiedBy>Pegah Fattahi</cp:lastModifiedBy>
  <cp:revision>33</cp:revision>
  <dcterms:modified xsi:type="dcterms:W3CDTF">2023-10-29T09:47:06Z</dcterms:modified>
</cp:coreProperties>
</file>