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1"/>
  </p:notesMasterIdLst>
  <p:handoutMasterIdLst>
    <p:handoutMasterId r:id="rId12"/>
  </p:handoutMasterIdLst>
  <p:sldIdLst>
    <p:sldId id="256" r:id="rId5"/>
    <p:sldId id="299" r:id="rId6"/>
    <p:sldId id="300" r:id="rId7"/>
    <p:sldId id="305" r:id="rId8"/>
    <p:sldId id="306" r:id="rId9"/>
    <p:sldId id="29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5EFD34B-2AD4-D741-3FC5-B21E363B6102}" v="171" dt="2023-09-05T08:15:31.217"/>
  </p1510:revLst>
</p1510:revInfo>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653" autoAdjust="0"/>
    <p:restoredTop sz="94598" autoAdjust="0"/>
  </p:normalViewPr>
  <p:slideViewPr>
    <p:cSldViewPr snapToGrid="0">
      <p:cViewPr varScale="1">
        <p:scale>
          <a:sx n="80" d="100"/>
          <a:sy n="80" d="100"/>
        </p:scale>
        <p:origin x="108" y="228"/>
      </p:cViewPr>
      <p:guideLst/>
    </p:cSldViewPr>
  </p:slideViewPr>
  <p:outlineViewPr>
    <p:cViewPr>
      <p:scale>
        <a:sx n="33" d="100"/>
        <a:sy n="33" d="100"/>
      </p:scale>
      <p:origin x="0" y="-576"/>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5" d="100"/>
          <a:sy n="65" d="100"/>
        </p:scale>
        <p:origin x="3154" y="4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tableStyles" Target="tableStyle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589D207-BE08-4B33-B5B0-5A5A94C9512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5E58DB9-49DC-495B-A68F-33D105C9065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67A1AC4-3AE8-4F87-AAED-904EC6054702}" type="datetimeFigureOut">
              <a:rPr lang="en-US" smtClean="0"/>
              <a:t>10/23/2023</a:t>
            </a:fld>
            <a:endParaRPr lang="en-US" dirty="0"/>
          </a:p>
        </p:txBody>
      </p:sp>
      <p:sp>
        <p:nvSpPr>
          <p:cNvPr id="4" name="Footer Placeholder 3">
            <a:extLst>
              <a:ext uri="{FF2B5EF4-FFF2-40B4-BE49-F238E27FC236}">
                <a16:creationId xmlns:a16="http://schemas.microsoft.com/office/drawing/2014/main" id="{7F66337E-DAD5-442C-9B8F-E10EB7D972C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EE3BDF2-02BD-4181-AC28-FD56172CC62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AF8A362-CAFC-4987-9A50-47570528395E}" type="slidenum">
              <a:rPr lang="en-US" smtClean="0"/>
              <a:t>‹#›</a:t>
            </a:fld>
            <a:endParaRPr lang="en-US" dirty="0"/>
          </a:p>
        </p:txBody>
      </p:sp>
    </p:spTree>
    <p:extLst>
      <p:ext uri="{BB962C8B-B14F-4D97-AF65-F5344CB8AC3E}">
        <p14:creationId xmlns:p14="http://schemas.microsoft.com/office/powerpoint/2010/main" val="4523749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556653-6123-4FE4-861F-5F9583BF59B0}" type="datetimeFigureOut">
              <a:rPr lang="en-US" smtClean="0"/>
              <a:t>10/23/2023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EEB602-95FC-483A-B12D-216A7AD7EA24}" type="slidenum">
              <a:rPr lang="en-US" smtClean="0"/>
              <a:t>‹#›</a:t>
            </a:fld>
            <a:endParaRPr lang="en-US" dirty="0"/>
          </a:p>
        </p:txBody>
      </p:sp>
    </p:spTree>
    <p:extLst>
      <p:ext uri="{BB962C8B-B14F-4D97-AF65-F5344CB8AC3E}">
        <p14:creationId xmlns:p14="http://schemas.microsoft.com/office/powerpoint/2010/main" val="13258430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F07F282E-55F5-4803-B60F-09BA4600E538}" type="slidenum">
              <a:rPr lang="en-US" smtClean="0"/>
              <a:t>2</a:t>
            </a:fld>
            <a:endParaRPr lang="en-US" dirty="0"/>
          </a:p>
        </p:txBody>
      </p:sp>
    </p:spTree>
    <p:extLst>
      <p:ext uri="{BB962C8B-B14F-4D97-AF65-F5344CB8AC3E}">
        <p14:creationId xmlns:p14="http://schemas.microsoft.com/office/powerpoint/2010/main" val="23040651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chart illustrates the relationship between the number of orders and the average duration taken by users before making a purchase. Notably, as we approach December, there's a marked increase in order quantity, possibly influenced by the festive shopping during Christmas. Simultaneously, there's a sharp spike in average duration around the same period, suggesting that while more users are shopping, they are also taking more time to decide, perhaps due to a surge in holiday promotions or a wider variety of choices available. Post-Christmas, both metrics show a decline, with order quantity experiencing a more rapid drop</a:t>
            </a:r>
            <a:endParaRPr lang="en-US" dirty="0"/>
          </a:p>
        </p:txBody>
      </p:sp>
      <p:sp>
        <p:nvSpPr>
          <p:cNvPr id="4" name="Slide Number Placeholder 3"/>
          <p:cNvSpPr>
            <a:spLocks noGrp="1"/>
          </p:cNvSpPr>
          <p:nvPr>
            <p:ph type="sldNum" sz="quarter" idx="10"/>
          </p:nvPr>
        </p:nvSpPr>
        <p:spPr/>
        <p:txBody>
          <a:bodyPr/>
          <a:lstStyle/>
          <a:p>
            <a:fld id="{54EEB602-95FC-483A-B12D-216A7AD7EA24}" type="slidenum">
              <a:rPr lang="en-US" smtClean="0"/>
              <a:t>4</a:t>
            </a:fld>
            <a:endParaRPr lang="en-US" dirty="0"/>
          </a:p>
        </p:txBody>
      </p:sp>
    </p:spTree>
    <p:extLst>
      <p:ext uri="{BB962C8B-B14F-4D97-AF65-F5344CB8AC3E}">
        <p14:creationId xmlns:p14="http://schemas.microsoft.com/office/powerpoint/2010/main" val="796684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F07F282E-55F5-4803-B60F-09BA4600E538}" type="slidenum">
              <a:rPr lang="en-US" smtClean="0"/>
              <a:t>6</a:t>
            </a:fld>
            <a:endParaRPr lang="en-US" dirty="0"/>
          </a:p>
        </p:txBody>
      </p:sp>
    </p:spTree>
    <p:extLst>
      <p:ext uri="{BB962C8B-B14F-4D97-AF65-F5344CB8AC3E}">
        <p14:creationId xmlns:p14="http://schemas.microsoft.com/office/powerpoint/2010/main" val="5806978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p:spTree>
      <p:nvGrpSpPr>
        <p:cNvPr id="1" name=""/>
        <p:cNvGrpSpPr/>
        <p:nvPr/>
      </p:nvGrpSpPr>
      <p:grpSpPr>
        <a:xfrm>
          <a:off x="0" y="0"/>
          <a:ext cx="0" cy="0"/>
          <a:chOff x="0" y="0"/>
          <a:chExt cx="0" cy="0"/>
        </a:xfrm>
      </p:grpSpPr>
      <p:sp useBgFill="1">
        <p:nvSpPr>
          <p:cNvPr id="52" name="Rectangle 51">
            <a:extLst>
              <a:ext uri="{FF2B5EF4-FFF2-40B4-BE49-F238E27FC236}">
                <a16:creationId xmlns:a16="http://schemas.microsoft.com/office/drawing/2014/main" id="{EA8D8870-8337-4ABD-9EA6-3D5AAB7E42D9}"/>
              </a:ext>
            </a:extLst>
          </p:cNvPr>
          <p:cNvSpPr/>
          <p:nvPr userDrawn="1"/>
        </p:nvSpPr>
        <p:spPr>
          <a:xfrm flipH="1">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Rectangle 52">
            <a:extLst>
              <a:ext uri="{FF2B5EF4-FFF2-40B4-BE49-F238E27FC236}">
                <a16:creationId xmlns:a16="http://schemas.microsoft.com/office/drawing/2014/main" id="{BAC3B2DB-2CCA-4BD4-8D63-98257049E273}"/>
              </a:ext>
            </a:extLst>
          </p:cNvPr>
          <p:cNvSpPr/>
          <p:nvPr userDrawn="1"/>
        </p:nvSpPr>
        <p:spPr>
          <a:xfrm>
            <a:off x="1" y="825689"/>
            <a:ext cx="6795928" cy="25942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Title 1">
            <a:extLst>
              <a:ext uri="{FF2B5EF4-FFF2-40B4-BE49-F238E27FC236}">
                <a16:creationId xmlns:a16="http://schemas.microsoft.com/office/drawing/2014/main" id="{324DAAC3-FA37-4838-A298-327679F99F8A}"/>
              </a:ext>
            </a:extLst>
          </p:cNvPr>
          <p:cNvSpPr>
            <a:spLocks noGrp="1"/>
          </p:cNvSpPr>
          <p:nvPr>
            <p:ph type="ctrTitle" hasCustomPrompt="1"/>
          </p:nvPr>
        </p:nvSpPr>
        <p:spPr>
          <a:xfrm>
            <a:off x="1628168" y="1057522"/>
            <a:ext cx="5003540" cy="2173433"/>
          </a:xfrm>
        </p:spPr>
        <p:txBody>
          <a:bodyPr>
            <a:noAutofit/>
          </a:bodyPr>
          <a:lstStyle>
            <a:lvl1pPr>
              <a:lnSpc>
                <a:spcPct val="100000"/>
              </a:lnSpc>
              <a:defRPr sz="4400" cap="all" baseline="0">
                <a:solidFill>
                  <a:schemeClr val="bg1"/>
                </a:solidFill>
              </a:defRPr>
            </a:lvl1pPr>
          </a:lstStyle>
          <a:p>
            <a:r>
              <a:rPr lang="en-US" sz="4400" dirty="0">
                <a:solidFill>
                  <a:schemeClr val="bg1"/>
                </a:solidFill>
              </a:rPr>
              <a:t>CLICK TO ADD TITLE</a:t>
            </a:r>
          </a:p>
        </p:txBody>
      </p:sp>
      <p:sp>
        <p:nvSpPr>
          <p:cNvPr id="55" name="Subtitle 2">
            <a:extLst>
              <a:ext uri="{FF2B5EF4-FFF2-40B4-BE49-F238E27FC236}">
                <a16:creationId xmlns:a16="http://schemas.microsoft.com/office/drawing/2014/main" id="{50BC9D78-FF13-4CEB-8ECB-E64E85C5D0B4}"/>
              </a:ext>
            </a:extLst>
          </p:cNvPr>
          <p:cNvSpPr>
            <a:spLocks noGrp="1"/>
          </p:cNvSpPr>
          <p:nvPr>
            <p:ph type="subTitle" idx="1" hasCustomPrompt="1"/>
          </p:nvPr>
        </p:nvSpPr>
        <p:spPr>
          <a:xfrm>
            <a:off x="1646643" y="3751119"/>
            <a:ext cx="4985065" cy="1606163"/>
          </a:xfrm>
        </p:spPr>
        <p:txBody>
          <a:bodyPr anchor="t">
            <a:noAutofit/>
          </a:bodyPr>
          <a:lstStyle>
            <a:lvl1pPr>
              <a:defRPr sz="2400" b="0"/>
            </a:lvl1pPr>
          </a:lstStyle>
          <a:p>
            <a:r>
              <a:rPr lang="en-US" dirty="0">
                <a:solidFill>
                  <a:schemeClr val="tx1">
                    <a:lumMod val="75000"/>
                    <a:lumOff val="25000"/>
                  </a:schemeClr>
                </a:solidFill>
              </a:rPr>
              <a:t>Click to add subtitle</a:t>
            </a:r>
          </a:p>
        </p:txBody>
      </p:sp>
      <p:sp>
        <p:nvSpPr>
          <p:cNvPr id="56" name="Rectangle 55">
            <a:extLst>
              <a:ext uri="{FF2B5EF4-FFF2-40B4-BE49-F238E27FC236}">
                <a16:creationId xmlns:a16="http://schemas.microsoft.com/office/drawing/2014/main" id="{FB792E4C-AD3B-4E88-8540-E75759746368}"/>
              </a:ext>
            </a:extLst>
          </p:cNvPr>
          <p:cNvSpPr/>
          <p:nvPr userDrawn="1"/>
        </p:nvSpPr>
        <p:spPr>
          <a:xfrm>
            <a:off x="-1" y="889697"/>
            <a:ext cx="1070775" cy="2466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Rectangle 56">
            <a:extLst>
              <a:ext uri="{FF2B5EF4-FFF2-40B4-BE49-F238E27FC236}">
                <a16:creationId xmlns:a16="http://schemas.microsoft.com/office/drawing/2014/main" id="{6A32632F-9ED1-4328-BBE3-B4E014156A29}"/>
              </a:ext>
            </a:extLst>
          </p:cNvPr>
          <p:cNvSpPr/>
          <p:nvPr userDrawn="1"/>
        </p:nvSpPr>
        <p:spPr>
          <a:xfrm rot="5400000">
            <a:off x="-2365125"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Footer Placeholder 4">
            <a:extLst>
              <a:ext uri="{FF2B5EF4-FFF2-40B4-BE49-F238E27FC236}">
                <a16:creationId xmlns:a16="http://schemas.microsoft.com/office/drawing/2014/main" id="{15A37EDE-F10B-4C4B-9572-8778C2D6A686}"/>
              </a:ext>
            </a:extLst>
          </p:cNvPr>
          <p:cNvSpPr>
            <a:spLocks noGrp="1"/>
          </p:cNvSpPr>
          <p:nvPr>
            <p:ph type="ftr" sz="quarter" idx="11"/>
          </p:nvPr>
        </p:nvSpPr>
        <p:spPr>
          <a:xfrm>
            <a:off x="1635103" y="6309360"/>
            <a:ext cx="4797504" cy="457200"/>
          </a:xfrm>
        </p:spPr>
        <p:txBody>
          <a:bodyPr/>
          <a:lstStyle/>
          <a:p>
            <a:pPr algn="l"/>
            <a:r>
              <a:rPr lang="en-US" dirty="0"/>
              <a:t>Presentation Title</a:t>
            </a:r>
          </a:p>
        </p:txBody>
      </p:sp>
      <p:sp>
        <p:nvSpPr>
          <p:cNvPr id="59" name="Rectangle 58">
            <a:extLst>
              <a:ext uri="{FF2B5EF4-FFF2-40B4-BE49-F238E27FC236}">
                <a16:creationId xmlns:a16="http://schemas.microsoft.com/office/drawing/2014/main" id="{EA124D3C-01E3-4B96-BDF0-54851D1739D0}"/>
              </a:ext>
            </a:extLst>
          </p:cNvPr>
          <p:cNvSpPr/>
          <p:nvPr userDrawn="1"/>
        </p:nvSpPr>
        <p:spPr>
          <a:xfrm rot="5400000">
            <a:off x="3398931"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Date Placeholder 35">
            <a:extLst>
              <a:ext uri="{FF2B5EF4-FFF2-40B4-BE49-F238E27FC236}">
                <a16:creationId xmlns:a16="http://schemas.microsoft.com/office/drawing/2014/main" id="{D6890A67-3C66-4F8A-B1A6-05469F40F879}"/>
              </a:ext>
            </a:extLst>
          </p:cNvPr>
          <p:cNvSpPr>
            <a:spLocks noGrp="1"/>
          </p:cNvSpPr>
          <p:nvPr>
            <p:ph type="dt" sz="half" idx="10"/>
          </p:nvPr>
        </p:nvSpPr>
        <p:spPr>
          <a:xfrm>
            <a:off x="8197353" y="6309360"/>
            <a:ext cx="2151134" cy="457200"/>
          </a:xfrm>
        </p:spPr>
        <p:txBody>
          <a:bodyPr/>
          <a:lstStyle/>
          <a:p>
            <a:pPr algn="l"/>
            <a:fld id="{E82334DA-681A-46EF-9A56-7F4C6ABE7E6A}" type="datetime1">
              <a:rPr lang="en-US" smtClean="0">
                <a:solidFill>
                  <a:srgbClr val="FFFFFF"/>
                </a:solidFill>
                <a:effectLst>
                  <a:outerShdw blurRad="50800" dist="38100" dir="2700000" algn="tl" rotWithShape="0">
                    <a:prstClr val="black">
                      <a:alpha val="43000"/>
                    </a:prstClr>
                  </a:outerShdw>
                </a:effectLst>
              </a:rPr>
              <a:t>10/23/2023</a:t>
            </a:fld>
            <a:endParaRPr lang="en-US" dirty="0">
              <a:solidFill>
                <a:srgbClr val="FFFFFF"/>
              </a:solidFill>
              <a:effectLst>
                <a:outerShdw blurRad="50800" dist="38100" dir="2700000" algn="tl" rotWithShape="0">
                  <a:prstClr val="black">
                    <a:alpha val="43000"/>
                  </a:prstClr>
                </a:outerShdw>
              </a:effectLst>
            </a:endParaRPr>
          </a:p>
        </p:txBody>
      </p:sp>
      <p:sp>
        <p:nvSpPr>
          <p:cNvPr id="62" name="Slide Number Placeholder 36">
            <a:extLst>
              <a:ext uri="{FF2B5EF4-FFF2-40B4-BE49-F238E27FC236}">
                <a16:creationId xmlns:a16="http://schemas.microsoft.com/office/drawing/2014/main" id="{46849723-0CBF-47CA-9477-4D42CAC71FCC}"/>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solidFill>
                  <a:srgbClr val="FFFFFF"/>
                </a:solidFill>
                <a:effectLst>
                  <a:outerShdw blurRad="50800" dist="38100" dir="2700000" algn="tl" rotWithShape="0">
                    <a:prstClr val="black">
                      <a:alpha val="43000"/>
                    </a:prstClr>
                  </a:outerShdw>
                </a:effectLst>
              </a:rPr>
              <a:pPr/>
              <a:t>‹#›</a:t>
            </a:fld>
            <a:endParaRPr lang="en-US" dirty="0">
              <a:solidFill>
                <a:srgbClr val="FFFFFF"/>
              </a:solidFill>
              <a:effectLst>
                <a:outerShdw blurRad="50800" dist="38100" dir="2700000" algn="tl" rotWithShape="0">
                  <a:prstClr val="black">
                    <a:alpha val="43000"/>
                  </a:prstClr>
                </a:outerShdw>
              </a:effectLst>
            </a:endParaRPr>
          </a:p>
        </p:txBody>
      </p:sp>
      <p:sp>
        <p:nvSpPr>
          <p:cNvPr id="65" name="Picture Placeholder 64">
            <a:extLst>
              <a:ext uri="{FF2B5EF4-FFF2-40B4-BE49-F238E27FC236}">
                <a16:creationId xmlns:a16="http://schemas.microsoft.com/office/drawing/2014/main" id="{D60E3C33-714C-4528-93A6-4470C3E89AE4}"/>
              </a:ext>
            </a:extLst>
          </p:cNvPr>
          <p:cNvSpPr>
            <a:spLocks noGrp="1"/>
          </p:cNvSpPr>
          <p:nvPr>
            <p:ph type="pic" sz="quarter" idx="13" hasCustomPrompt="1"/>
          </p:nvPr>
        </p:nvSpPr>
        <p:spPr>
          <a:xfrm>
            <a:off x="6859936" y="-2"/>
            <a:ext cx="5332064" cy="6858002"/>
          </a:xfrm>
          <a:custGeom>
            <a:avLst/>
            <a:gdLst>
              <a:gd name="connsiteX0" fmla="*/ 0 w 5332064"/>
              <a:gd name="connsiteY0" fmla="*/ 0 h 6858002"/>
              <a:gd name="connsiteX1" fmla="*/ 5332064 w 5332064"/>
              <a:gd name="connsiteY1" fmla="*/ 0 h 6858002"/>
              <a:gd name="connsiteX2" fmla="*/ 5332064 w 5332064"/>
              <a:gd name="connsiteY2" fmla="*/ 6858002 h 6858002"/>
              <a:gd name="connsiteX3" fmla="*/ 0 w 5332064"/>
              <a:gd name="connsiteY3" fmla="*/ 6858002 h 6858002"/>
            </a:gdLst>
            <a:ahLst/>
            <a:cxnLst>
              <a:cxn ang="0">
                <a:pos x="connsiteX0" y="connsiteY0"/>
              </a:cxn>
              <a:cxn ang="0">
                <a:pos x="connsiteX1" y="connsiteY1"/>
              </a:cxn>
              <a:cxn ang="0">
                <a:pos x="connsiteX2" y="connsiteY2"/>
              </a:cxn>
              <a:cxn ang="0">
                <a:pos x="connsiteX3" y="connsiteY3"/>
              </a:cxn>
            </a:cxnLst>
            <a:rect l="l" t="t" r="r" b="b"/>
            <a:pathLst>
              <a:path w="5332064" h="6858002">
                <a:moveTo>
                  <a:pt x="0" y="0"/>
                </a:moveTo>
                <a:lnTo>
                  <a:pt x="5332064" y="0"/>
                </a:lnTo>
                <a:lnTo>
                  <a:pt x="5332064" y="6858002"/>
                </a:lnTo>
                <a:lnTo>
                  <a:pt x="0" y="6858002"/>
                </a:lnTo>
                <a:close/>
              </a:path>
            </a:pathLst>
          </a:custGeom>
        </p:spPr>
        <p:txBody>
          <a:bodyPr wrap="square" anchor="t">
            <a:noAutofit/>
          </a:bodyPr>
          <a:lstStyle>
            <a:lvl1pPr algn="ctr">
              <a:defRPr/>
            </a:lvl1pPr>
          </a:lstStyle>
          <a:p>
            <a:r>
              <a:rPr lang="en-US" dirty="0"/>
              <a:t>Click to add photo</a:t>
            </a:r>
          </a:p>
        </p:txBody>
      </p:sp>
    </p:spTree>
    <p:extLst>
      <p:ext uri="{BB962C8B-B14F-4D97-AF65-F5344CB8AC3E}">
        <p14:creationId xmlns:p14="http://schemas.microsoft.com/office/powerpoint/2010/main" val="4258252642"/>
      </p:ext>
    </p:extLst>
  </p:cSld>
  <p:clrMapOvr>
    <a:masterClrMapping/>
  </p:clrMapOvr>
  <p:hf hdr="0"/>
  <p:extLst>
    <p:ext uri="{DCECCB84-F9BA-43D5-87BE-67443E8EF086}">
      <p15:sldGuideLst xmlns:p15="http://schemas.microsoft.com/office/powerpoint/2012/main">
        <p15:guide id="1" orient="horz" pos="4056">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2 Column">
    <p:spTree>
      <p:nvGrpSpPr>
        <p:cNvPr id="1" name=""/>
        <p:cNvGrpSpPr/>
        <p:nvPr/>
      </p:nvGrpSpPr>
      <p:grpSpPr>
        <a:xfrm>
          <a:off x="0" y="0"/>
          <a:ext cx="0" cy="0"/>
          <a:chOff x="0" y="0"/>
          <a:chExt cx="0" cy="0"/>
        </a:xfrm>
      </p:grpSpPr>
      <p:sp useBgFill="1">
        <p:nvSpPr>
          <p:cNvPr id="2" name="Rectangle 1">
            <a:extLst>
              <a:ext uri="{FF2B5EF4-FFF2-40B4-BE49-F238E27FC236}">
                <a16:creationId xmlns:a16="http://schemas.microsoft.com/office/drawing/2014/main" id="{2A19A957-1FB5-43F8-B325-BBD9FEF23E88}"/>
              </a:ext>
              <a:ext uri="{C183D7F6-B498-43B3-948B-1728B52AA6E4}">
                <adec:decorative xmlns:adec="http://schemas.microsoft.com/office/drawing/2017/decorative" xmlns="" val="1"/>
              </a:ext>
            </a:extLst>
          </p:cNvPr>
          <p:cNvSpPr/>
          <p:nvPr userDrawn="1"/>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0" name="Rectangle 19">
            <a:extLst>
              <a:ext uri="{FF2B5EF4-FFF2-40B4-BE49-F238E27FC236}">
                <a16:creationId xmlns:a16="http://schemas.microsoft.com/office/drawing/2014/main" id="{3FA5410A-92A6-4C0B-9D89-186B7DDB20BD}"/>
              </a:ext>
              <a:ext uri="{C183D7F6-B498-43B3-948B-1728B52AA6E4}">
                <adec:decorative xmlns:adec="http://schemas.microsoft.com/office/drawing/2017/decorative" xmlns="" val="1"/>
              </a:ext>
            </a:extLst>
          </p:cNvPr>
          <p:cNvSpPr/>
          <p:nvPr userDrawn="1"/>
        </p:nvSpPr>
        <p:spPr>
          <a:xfrm>
            <a:off x="0" y="3903"/>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1">
            <a:extLst>
              <a:ext uri="{FF2B5EF4-FFF2-40B4-BE49-F238E27FC236}">
                <a16:creationId xmlns:a16="http://schemas.microsoft.com/office/drawing/2014/main" id="{CD8F3F22-19C9-4C61-8202-3220217D2938}"/>
              </a:ext>
            </a:extLst>
          </p:cNvPr>
          <p:cNvSpPr>
            <a:spLocks noGrp="1"/>
          </p:cNvSpPr>
          <p:nvPr>
            <p:ph type="title" hasCustomPrompt="1"/>
          </p:nvPr>
        </p:nvSpPr>
        <p:spPr>
          <a:xfrm>
            <a:off x="648935" y="180644"/>
            <a:ext cx="10900146" cy="935776"/>
          </a:xfrm>
        </p:spPr>
        <p:txBody>
          <a:bodyPr>
            <a:noAutofit/>
          </a:bodyPr>
          <a:lstStyle>
            <a:lvl1pPr>
              <a:defRPr sz="3600">
                <a:solidFill>
                  <a:schemeClr val="bg1"/>
                </a:solidFill>
              </a:defRPr>
            </a:lvl1pPr>
          </a:lstStyle>
          <a:p>
            <a:r>
              <a:rPr lang="en-US" dirty="0">
                <a:solidFill>
                  <a:schemeClr val="bg1"/>
                </a:solidFill>
              </a:rPr>
              <a:t>Click to add title</a:t>
            </a:r>
          </a:p>
        </p:txBody>
      </p:sp>
      <p:sp>
        <p:nvSpPr>
          <p:cNvPr id="5" name="Rectangle 4">
            <a:extLst>
              <a:ext uri="{FF2B5EF4-FFF2-40B4-BE49-F238E27FC236}">
                <a16:creationId xmlns:a16="http://schemas.microsoft.com/office/drawing/2014/main" id="{21A26073-23A2-4B91-A128-79AA1BE93523}"/>
              </a:ext>
              <a:ext uri="{C183D7F6-B498-43B3-948B-1728B52AA6E4}">
                <adec:decorative xmlns:adec="http://schemas.microsoft.com/office/drawing/2017/decorative" xmlns="" val="1"/>
              </a:ext>
            </a:extLst>
          </p:cNvPr>
          <p:cNvSpPr/>
          <p:nvPr userDrawn="1"/>
        </p:nvSpPr>
        <p:spPr>
          <a:xfrm>
            <a:off x="1" y="1351619"/>
            <a:ext cx="12192000" cy="4749487"/>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C14D5DFA-0CEA-43F0-98EE-6C9F741F7C96}"/>
              </a:ext>
              <a:ext uri="{C183D7F6-B498-43B3-948B-1728B52AA6E4}">
                <adec:decorative xmlns:adec="http://schemas.microsoft.com/office/drawing/2017/decorative" xmlns="" val="1"/>
              </a:ext>
            </a:extLst>
          </p:cNvPr>
          <p:cNvSpPr/>
          <p:nvPr userDrawn="1"/>
        </p:nvSpPr>
        <p:spPr>
          <a:xfrm>
            <a:off x="1" y="6107836"/>
            <a:ext cx="4651248" cy="7501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Content Placeholder 2">
            <a:extLst>
              <a:ext uri="{FF2B5EF4-FFF2-40B4-BE49-F238E27FC236}">
                <a16:creationId xmlns:a16="http://schemas.microsoft.com/office/drawing/2014/main" id="{0F94B471-6707-4251-8230-A51AED0767C9}"/>
              </a:ext>
            </a:extLst>
          </p:cNvPr>
          <p:cNvSpPr>
            <a:spLocks noGrp="1"/>
          </p:cNvSpPr>
          <p:nvPr>
            <p:ph idx="14" hasCustomPrompt="1"/>
          </p:nvPr>
        </p:nvSpPr>
        <p:spPr>
          <a:xfrm>
            <a:off x="648934" y="1834005"/>
            <a:ext cx="4727735" cy="465155"/>
          </a:xfrm>
        </p:spPr>
        <p:txBody>
          <a:bodyPr anchor="t">
            <a:noAutofit/>
          </a:bodyPr>
          <a:lstStyle>
            <a:lvl1pPr>
              <a:buFont typeface="Arial" panose="020B0604020202020204" pitchFamily="34" charset="0"/>
              <a:buNone/>
              <a:defRPr sz="2000" b="1"/>
            </a:lvl1pPr>
          </a:lstStyle>
          <a:p>
            <a:r>
              <a:rPr lang="en-US" dirty="0"/>
              <a:t>Click to add subtitle</a:t>
            </a:r>
          </a:p>
        </p:txBody>
      </p:sp>
      <p:sp>
        <p:nvSpPr>
          <p:cNvPr id="8" name="Content Placeholder 2">
            <a:extLst>
              <a:ext uri="{FF2B5EF4-FFF2-40B4-BE49-F238E27FC236}">
                <a16:creationId xmlns:a16="http://schemas.microsoft.com/office/drawing/2014/main" id="{ED986D97-E6F1-49E8-977A-C802B4E41B73}"/>
              </a:ext>
            </a:extLst>
          </p:cNvPr>
          <p:cNvSpPr>
            <a:spLocks noGrp="1"/>
          </p:cNvSpPr>
          <p:nvPr>
            <p:ph idx="1" hasCustomPrompt="1"/>
          </p:nvPr>
        </p:nvSpPr>
        <p:spPr>
          <a:xfrm>
            <a:off x="648934" y="2422380"/>
            <a:ext cx="4727735" cy="3029446"/>
          </a:xfrm>
        </p:spPr>
        <p:txBody>
          <a:bodyPr anchor="t">
            <a:noAutofit/>
          </a:bodyPr>
          <a:lstStyle>
            <a:lvl1pPr marL="283464" indent="-283464">
              <a:buFont typeface="Arial" panose="020B0604020202020204" pitchFamily="34" charset="0"/>
              <a:buChar char="•"/>
              <a:defRPr sz="1600" b="0" baseline="0"/>
            </a:lvl1pPr>
          </a:lstStyle>
          <a:p>
            <a:r>
              <a:rPr lang="en-US" dirty="0"/>
              <a:t> Click to add text</a:t>
            </a:r>
          </a:p>
        </p:txBody>
      </p:sp>
      <p:sp>
        <p:nvSpPr>
          <p:cNvPr id="16" name="Content Placeholder 2">
            <a:extLst>
              <a:ext uri="{FF2B5EF4-FFF2-40B4-BE49-F238E27FC236}">
                <a16:creationId xmlns:a16="http://schemas.microsoft.com/office/drawing/2014/main" id="{762163C0-B07F-43E4-B17C-2E6A96553B98}"/>
              </a:ext>
            </a:extLst>
          </p:cNvPr>
          <p:cNvSpPr>
            <a:spLocks noGrp="1"/>
          </p:cNvSpPr>
          <p:nvPr>
            <p:ph idx="15" hasCustomPrompt="1"/>
          </p:nvPr>
        </p:nvSpPr>
        <p:spPr>
          <a:xfrm>
            <a:off x="6095999" y="1834004"/>
            <a:ext cx="4727735" cy="465155"/>
          </a:xfrm>
        </p:spPr>
        <p:txBody>
          <a:bodyPr anchor="t">
            <a:noAutofit/>
          </a:bodyPr>
          <a:lstStyle>
            <a:lvl1pPr>
              <a:buFont typeface="Arial" panose="020B0604020202020204" pitchFamily="34" charset="0"/>
              <a:buNone/>
              <a:defRPr sz="2000" b="1"/>
            </a:lvl1pPr>
          </a:lstStyle>
          <a:p>
            <a:r>
              <a:rPr lang="en-US" dirty="0"/>
              <a:t>Click to add subtitle</a:t>
            </a:r>
          </a:p>
        </p:txBody>
      </p:sp>
      <p:sp>
        <p:nvSpPr>
          <p:cNvPr id="14" name="Content Placeholder 2">
            <a:extLst>
              <a:ext uri="{FF2B5EF4-FFF2-40B4-BE49-F238E27FC236}">
                <a16:creationId xmlns:a16="http://schemas.microsoft.com/office/drawing/2014/main" id="{9098FA6D-3C80-4FE1-B248-1CA2B6862F6D}"/>
              </a:ext>
            </a:extLst>
          </p:cNvPr>
          <p:cNvSpPr>
            <a:spLocks noGrp="1"/>
          </p:cNvSpPr>
          <p:nvPr>
            <p:ph idx="13" hasCustomPrompt="1"/>
          </p:nvPr>
        </p:nvSpPr>
        <p:spPr>
          <a:xfrm>
            <a:off x="6095999" y="2422380"/>
            <a:ext cx="4727735" cy="3029446"/>
          </a:xfrm>
        </p:spPr>
        <p:txBody>
          <a:bodyPr anchor="t">
            <a:noAutofit/>
          </a:bodyPr>
          <a:lstStyle>
            <a:lvl1pPr marL="283464" indent="-283464">
              <a:buFont typeface="Arial" panose="020B0604020202020204" pitchFamily="34" charset="0"/>
              <a:buChar char="•"/>
              <a:defRPr sz="1600" b="0" baseline="0"/>
            </a:lvl1pPr>
          </a:lstStyle>
          <a:p>
            <a:r>
              <a:rPr lang="en-US" dirty="0"/>
              <a:t> Click to add text</a:t>
            </a:r>
          </a:p>
        </p:txBody>
      </p:sp>
      <p:sp>
        <p:nvSpPr>
          <p:cNvPr id="9" name="Rectangle 8">
            <a:extLst>
              <a:ext uri="{FF2B5EF4-FFF2-40B4-BE49-F238E27FC236}">
                <a16:creationId xmlns:a16="http://schemas.microsoft.com/office/drawing/2014/main" id="{8352712D-F957-4B22-8B50-BE10410FF895}"/>
              </a:ext>
              <a:ext uri="{C183D7F6-B498-43B3-948B-1728B52AA6E4}">
                <adec:decorative xmlns:adec="http://schemas.microsoft.com/office/drawing/2017/decorative" xmlns="" val="1"/>
              </a:ext>
            </a:extLst>
          </p:cNvPr>
          <p:cNvSpPr/>
          <p:nvPr userDrawn="1"/>
        </p:nvSpPr>
        <p:spPr>
          <a:xfrm>
            <a:off x="1524" y="6101107"/>
            <a:ext cx="1218895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ooter Placeholder 29">
            <a:extLst>
              <a:ext uri="{FF2B5EF4-FFF2-40B4-BE49-F238E27FC236}">
                <a16:creationId xmlns:a16="http://schemas.microsoft.com/office/drawing/2014/main" id="{26FD74F8-42BB-4CB4-ABF1-5F149743B464}"/>
              </a:ext>
            </a:extLst>
          </p:cNvPr>
          <p:cNvSpPr>
            <a:spLocks noGrp="1"/>
          </p:cNvSpPr>
          <p:nvPr>
            <p:ph type="ftr" sz="quarter" idx="11"/>
          </p:nvPr>
        </p:nvSpPr>
        <p:spPr>
          <a:xfrm>
            <a:off x="642917" y="6309360"/>
            <a:ext cx="3423986" cy="457200"/>
          </a:xfrm>
        </p:spPr>
        <p:txBody>
          <a:bodyPr/>
          <a:lstStyle>
            <a:lvl1pPr>
              <a:defRPr>
                <a:solidFill>
                  <a:schemeClr val="bg1"/>
                </a:solidFill>
              </a:defRPr>
            </a:lvl1pPr>
          </a:lstStyle>
          <a:p>
            <a:r>
              <a:rPr lang="en-US" dirty="0"/>
              <a:t>Presentation Title</a:t>
            </a:r>
            <a:endParaRPr lang="en-US" dirty="0">
              <a:solidFill>
                <a:schemeClr val="bg1"/>
              </a:solidFill>
            </a:endParaRPr>
          </a:p>
        </p:txBody>
      </p:sp>
      <p:sp>
        <p:nvSpPr>
          <p:cNvPr id="10" name="Date Placeholder 28">
            <a:extLst>
              <a:ext uri="{FF2B5EF4-FFF2-40B4-BE49-F238E27FC236}">
                <a16:creationId xmlns:a16="http://schemas.microsoft.com/office/drawing/2014/main" id="{5B031752-6400-4BFB-979F-E2EE795E4B90}"/>
              </a:ext>
            </a:extLst>
          </p:cNvPr>
          <p:cNvSpPr>
            <a:spLocks noGrp="1"/>
          </p:cNvSpPr>
          <p:nvPr>
            <p:ph type="dt" sz="half" idx="10"/>
          </p:nvPr>
        </p:nvSpPr>
        <p:spPr>
          <a:xfrm>
            <a:off x="5373620" y="6309360"/>
            <a:ext cx="3411973" cy="457200"/>
          </a:xfrm>
        </p:spPr>
        <p:txBody>
          <a:bodyPr/>
          <a:lstStyle>
            <a:lvl1pPr>
              <a:defRPr>
                <a:solidFill>
                  <a:schemeClr val="tx2"/>
                </a:solidFill>
              </a:defRPr>
            </a:lvl1pPr>
          </a:lstStyle>
          <a:p>
            <a:fld id="{DD9E41B7-A2DB-4285-A7A5-A1084718EB55}" type="datetime1">
              <a:rPr lang="en-US" smtClean="0"/>
              <a:pPr/>
              <a:t>10/23/2023</a:t>
            </a:fld>
            <a:endParaRPr lang="en-US" dirty="0"/>
          </a:p>
        </p:txBody>
      </p:sp>
      <p:sp>
        <p:nvSpPr>
          <p:cNvPr id="12" name="Slide Number Placeholder 30">
            <a:extLst>
              <a:ext uri="{FF2B5EF4-FFF2-40B4-BE49-F238E27FC236}">
                <a16:creationId xmlns:a16="http://schemas.microsoft.com/office/drawing/2014/main" id="{6A5CAEAF-7DEC-4B20-8B1E-301A9D0E684A}"/>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t>‹#›</a:t>
            </a:fld>
            <a:endParaRPr lang="en-US" dirty="0"/>
          </a:p>
        </p:txBody>
      </p:sp>
      <p:sp>
        <p:nvSpPr>
          <p:cNvPr id="13" name="Rectangle 12">
            <a:extLst>
              <a:ext uri="{FF2B5EF4-FFF2-40B4-BE49-F238E27FC236}">
                <a16:creationId xmlns:a16="http://schemas.microsoft.com/office/drawing/2014/main" id="{70B696A3-EA34-4924-9037-E330B1CB890E}"/>
              </a:ext>
              <a:ext uri="{C183D7F6-B498-43B3-948B-1728B52AA6E4}">
                <adec:decorative xmlns:adec="http://schemas.microsoft.com/office/drawing/2017/decorative" xmlns="" val="1"/>
              </a:ext>
            </a:extLst>
          </p:cNvPr>
          <p:cNvSpPr/>
          <p:nvPr userDrawn="1"/>
        </p:nvSpPr>
        <p:spPr>
          <a:xfrm>
            <a:off x="4633798" y="6117631"/>
            <a:ext cx="64008" cy="74036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629103640"/>
      </p:ext>
    </p:extLst>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Content 3 Column">
    <p:spTree>
      <p:nvGrpSpPr>
        <p:cNvPr id="1" name=""/>
        <p:cNvGrpSpPr/>
        <p:nvPr/>
      </p:nvGrpSpPr>
      <p:grpSpPr>
        <a:xfrm>
          <a:off x="0" y="0"/>
          <a:ext cx="0" cy="0"/>
          <a:chOff x="0" y="0"/>
          <a:chExt cx="0" cy="0"/>
        </a:xfrm>
      </p:grpSpPr>
      <p:sp useBgFill="1">
        <p:nvSpPr>
          <p:cNvPr id="2" name="Rectangle 1">
            <a:extLst>
              <a:ext uri="{FF2B5EF4-FFF2-40B4-BE49-F238E27FC236}">
                <a16:creationId xmlns:a16="http://schemas.microsoft.com/office/drawing/2014/main" id="{725A2F16-8CE0-4F2E-933C-EFDFB1E196A3}"/>
              </a:ext>
              <a:ext uri="{C183D7F6-B498-43B3-948B-1728B52AA6E4}">
                <adec:decorative xmlns:adec="http://schemas.microsoft.com/office/drawing/2017/decorative" xmlns="" val="1"/>
              </a:ext>
            </a:extLst>
          </p:cNvPr>
          <p:cNvSpPr/>
          <p:nvPr userDrawn="1"/>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3" name="Rectangle 2">
            <a:extLst>
              <a:ext uri="{FF2B5EF4-FFF2-40B4-BE49-F238E27FC236}">
                <a16:creationId xmlns:a16="http://schemas.microsoft.com/office/drawing/2014/main" id="{18C70705-E2EE-4992-AE78-FDBE1285C809}"/>
              </a:ext>
              <a:ext uri="{C183D7F6-B498-43B3-948B-1728B52AA6E4}">
                <adec:decorative xmlns:adec="http://schemas.microsoft.com/office/drawing/2017/decorative" xmlns="" val="1"/>
              </a:ext>
            </a:extLst>
          </p:cNvPr>
          <p:cNvSpPr/>
          <p:nvPr userDrawn="1"/>
        </p:nvSpPr>
        <p:spPr>
          <a:xfrm>
            <a:off x="0" y="3903"/>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1">
            <a:extLst>
              <a:ext uri="{FF2B5EF4-FFF2-40B4-BE49-F238E27FC236}">
                <a16:creationId xmlns:a16="http://schemas.microsoft.com/office/drawing/2014/main" id="{21C428A7-7771-4474-8BB4-8A6F0FEF8766}"/>
              </a:ext>
            </a:extLst>
          </p:cNvPr>
          <p:cNvSpPr>
            <a:spLocks noGrp="1"/>
          </p:cNvSpPr>
          <p:nvPr>
            <p:ph type="title" hasCustomPrompt="1"/>
          </p:nvPr>
        </p:nvSpPr>
        <p:spPr>
          <a:xfrm>
            <a:off x="648935" y="180644"/>
            <a:ext cx="10900146" cy="935776"/>
          </a:xfrm>
        </p:spPr>
        <p:txBody>
          <a:bodyPr>
            <a:noAutofit/>
          </a:bodyPr>
          <a:lstStyle>
            <a:lvl1pPr>
              <a:defRPr sz="3600">
                <a:solidFill>
                  <a:schemeClr val="bg1"/>
                </a:solidFill>
              </a:defRPr>
            </a:lvl1pPr>
          </a:lstStyle>
          <a:p>
            <a:r>
              <a:rPr lang="en-US" dirty="0">
                <a:solidFill>
                  <a:schemeClr val="bg1"/>
                </a:solidFill>
              </a:rPr>
              <a:t>Click to add title</a:t>
            </a:r>
          </a:p>
        </p:txBody>
      </p:sp>
      <p:sp>
        <p:nvSpPr>
          <p:cNvPr id="5" name="Rectangle 4">
            <a:extLst>
              <a:ext uri="{FF2B5EF4-FFF2-40B4-BE49-F238E27FC236}">
                <a16:creationId xmlns:a16="http://schemas.microsoft.com/office/drawing/2014/main" id="{B98730F6-0DF6-48BC-86CC-00BE18350199}"/>
              </a:ext>
              <a:ext uri="{C183D7F6-B498-43B3-948B-1728B52AA6E4}">
                <adec:decorative xmlns:adec="http://schemas.microsoft.com/office/drawing/2017/decorative" xmlns="" val="1"/>
              </a:ext>
            </a:extLst>
          </p:cNvPr>
          <p:cNvSpPr/>
          <p:nvPr userDrawn="1"/>
        </p:nvSpPr>
        <p:spPr>
          <a:xfrm>
            <a:off x="1" y="1351619"/>
            <a:ext cx="12192000" cy="4749487"/>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2D31104-1E19-4E17-A3FE-2B2C551344DF}"/>
              </a:ext>
              <a:ext uri="{C183D7F6-B498-43B3-948B-1728B52AA6E4}">
                <adec:decorative xmlns:adec="http://schemas.microsoft.com/office/drawing/2017/decorative" xmlns="" val="1"/>
              </a:ext>
            </a:extLst>
          </p:cNvPr>
          <p:cNvSpPr/>
          <p:nvPr userDrawn="1"/>
        </p:nvSpPr>
        <p:spPr>
          <a:xfrm>
            <a:off x="1" y="6107836"/>
            <a:ext cx="4651248" cy="7501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Content Placeholder 2">
            <a:extLst>
              <a:ext uri="{FF2B5EF4-FFF2-40B4-BE49-F238E27FC236}">
                <a16:creationId xmlns:a16="http://schemas.microsoft.com/office/drawing/2014/main" id="{02CEB59E-1776-4FF1-BF4D-A33B618FD59F}"/>
              </a:ext>
            </a:extLst>
          </p:cNvPr>
          <p:cNvSpPr>
            <a:spLocks noGrp="1"/>
          </p:cNvSpPr>
          <p:nvPr>
            <p:ph idx="14" hasCustomPrompt="1"/>
          </p:nvPr>
        </p:nvSpPr>
        <p:spPr>
          <a:xfrm>
            <a:off x="648935" y="1834005"/>
            <a:ext cx="3519028" cy="465155"/>
          </a:xfrm>
        </p:spPr>
        <p:txBody>
          <a:bodyPr anchor="t">
            <a:noAutofit/>
          </a:bodyPr>
          <a:lstStyle>
            <a:lvl1pPr>
              <a:buFont typeface="Arial" panose="020B0604020202020204" pitchFamily="34" charset="0"/>
              <a:buNone/>
              <a:defRPr sz="2000" b="1"/>
            </a:lvl1pPr>
          </a:lstStyle>
          <a:p>
            <a:r>
              <a:rPr lang="en-US" dirty="0"/>
              <a:t>Click to add subtitle</a:t>
            </a:r>
          </a:p>
        </p:txBody>
      </p:sp>
      <p:sp>
        <p:nvSpPr>
          <p:cNvPr id="7" name="Content Placeholder 2">
            <a:extLst>
              <a:ext uri="{FF2B5EF4-FFF2-40B4-BE49-F238E27FC236}">
                <a16:creationId xmlns:a16="http://schemas.microsoft.com/office/drawing/2014/main" id="{26B55E76-BA79-44AC-B206-DA13D60FDA2E}"/>
              </a:ext>
            </a:extLst>
          </p:cNvPr>
          <p:cNvSpPr>
            <a:spLocks noGrp="1"/>
          </p:cNvSpPr>
          <p:nvPr>
            <p:ph idx="1" hasCustomPrompt="1"/>
          </p:nvPr>
        </p:nvSpPr>
        <p:spPr>
          <a:xfrm>
            <a:off x="648935" y="2419555"/>
            <a:ext cx="3519028" cy="3197260"/>
          </a:xfrm>
        </p:spPr>
        <p:txBody>
          <a:bodyPr anchor="t">
            <a:normAutofit/>
          </a:bodyPr>
          <a:lstStyle>
            <a:lvl1pPr marL="283464" indent="-283464">
              <a:buFont typeface="Arial" panose="020B0604020202020204" pitchFamily="34" charset="0"/>
              <a:buChar char="•"/>
              <a:defRPr sz="1600" b="0" baseline="0"/>
            </a:lvl1pPr>
          </a:lstStyle>
          <a:p>
            <a:r>
              <a:rPr lang="en-US" dirty="0"/>
              <a:t> Click to add text</a:t>
            </a:r>
          </a:p>
        </p:txBody>
      </p:sp>
      <p:sp>
        <p:nvSpPr>
          <p:cNvPr id="21" name="Content Placeholder 2">
            <a:extLst>
              <a:ext uri="{FF2B5EF4-FFF2-40B4-BE49-F238E27FC236}">
                <a16:creationId xmlns:a16="http://schemas.microsoft.com/office/drawing/2014/main" id="{60518C4D-71E5-4211-A191-A8ED7185DED2}"/>
              </a:ext>
            </a:extLst>
          </p:cNvPr>
          <p:cNvSpPr>
            <a:spLocks noGrp="1"/>
          </p:cNvSpPr>
          <p:nvPr>
            <p:ph idx="18" hasCustomPrompt="1"/>
          </p:nvPr>
        </p:nvSpPr>
        <p:spPr>
          <a:xfrm>
            <a:off x="4336486" y="1828356"/>
            <a:ext cx="3519028" cy="465155"/>
          </a:xfrm>
        </p:spPr>
        <p:txBody>
          <a:bodyPr anchor="t">
            <a:noAutofit/>
          </a:bodyPr>
          <a:lstStyle>
            <a:lvl1pPr>
              <a:buFont typeface="Arial" panose="020B0604020202020204" pitchFamily="34" charset="0"/>
              <a:buNone/>
              <a:defRPr sz="2000" b="1"/>
            </a:lvl1pPr>
          </a:lstStyle>
          <a:p>
            <a:r>
              <a:rPr lang="en-US" dirty="0"/>
              <a:t>Click to add subtitle</a:t>
            </a:r>
          </a:p>
        </p:txBody>
      </p:sp>
      <p:sp>
        <p:nvSpPr>
          <p:cNvPr id="20" name="Content Placeholder 2">
            <a:extLst>
              <a:ext uri="{FF2B5EF4-FFF2-40B4-BE49-F238E27FC236}">
                <a16:creationId xmlns:a16="http://schemas.microsoft.com/office/drawing/2014/main" id="{D7EF9B63-4443-4EE5-A88B-2F1FA4CC4043}"/>
              </a:ext>
            </a:extLst>
          </p:cNvPr>
          <p:cNvSpPr>
            <a:spLocks noGrp="1"/>
          </p:cNvSpPr>
          <p:nvPr>
            <p:ph idx="17" hasCustomPrompt="1"/>
          </p:nvPr>
        </p:nvSpPr>
        <p:spPr>
          <a:xfrm>
            <a:off x="4336486" y="2419555"/>
            <a:ext cx="3519028" cy="3197260"/>
          </a:xfrm>
        </p:spPr>
        <p:txBody>
          <a:bodyPr anchor="t">
            <a:normAutofit/>
          </a:bodyPr>
          <a:lstStyle>
            <a:lvl1pPr marL="283464" indent="-283464">
              <a:buFont typeface="Arial" panose="020B0604020202020204" pitchFamily="34" charset="0"/>
              <a:buChar char="•"/>
              <a:defRPr sz="1600" b="0" baseline="0"/>
            </a:lvl1pPr>
          </a:lstStyle>
          <a:p>
            <a:r>
              <a:rPr lang="en-US" dirty="0"/>
              <a:t> Click to add text</a:t>
            </a:r>
          </a:p>
        </p:txBody>
      </p:sp>
      <p:sp>
        <p:nvSpPr>
          <p:cNvPr id="19" name="Content Placeholder 2">
            <a:extLst>
              <a:ext uri="{FF2B5EF4-FFF2-40B4-BE49-F238E27FC236}">
                <a16:creationId xmlns:a16="http://schemas.microsoft.com/office/drawing/2014/main" id="{E54FF8D9-50D3-4515-B896-B127F664C1E1}"/>
              </a:ext>
            </a:extLst>
          </p:cNvPr>
          <p:cNvSpPr>
            <a:spLocks noGrp="1"/>
          </p:cNvSpPr>
          <p:nvPr>
            <p:ph idx="16" hasCustomPrompt="1"/>
          </p:nvPr>
        </p:nvSpPr>
        <p:spPr>
          <a:xfrm>
            <a:off x="8024037" y="1834005"/>
            <a:ext cx="3519028" cy="465155"/>
          </a:xfrm>
        </p:spPr>
        <p:txBody>
          <a:bodyPr anchor="t">
            <a:noAutofit/>
          </a:bodyPr>
          <a:lstStyle>
            <a:lvl1pPr>
              <a:buFont typeface="Arial" panose="020B0604020202020204" pitchFamily="34" charset="0"/>
              <a:buNone/>
              <a:defRPr sz="2000" b="1"/>
            </a:lvl1pPr>
          </a:lstStyle>
          <a:p>
            <a:r>
              <a:rPr lang="en-US" dirty="0"/>
              <a:t>Click to add subtitle</a:t>
            </a:r>
          </a:p>
        </p:txBody>
      </p:sp>
      <p:sp>
        <p:nvSpPr>
          <p:cNvPr id="18" name="Content Placeholder 2">
            <a:extLst>
              <a:ext uri="{FF2B5EF4-FFF2-40B4-BE49-F238E27FC236}">
                <a16:creationId xmlns:a16="http://schemas.microsoft.com/office/drawing/2014/main" id="{E95B62E8-2D9A-443A-8560-D347C4703894}"/>
              </a:ext>
            </a:extLst>
          </p:cNvPr>
          <p:cNvSpPr>
            <a:spLocks noGrp="1"/>
          </p:cNvSpPr>
          <p:nvPr>
            <p:ph idx="15" hasCustomPrompt="1"/>
          </p:nvPr>
        </p:nvSpPr>
        <p:spPr>
          <a:xfrm>
            <a:off x="8024037" y="2419555"/>
            <a:ext cx="3519028" cy="3197260"/>
          </a:xfrm>
        </p:spPr>
        <p:txBody>
          <a:bodyPr anchor="t">
            <a:normAutofit/>
          </a:bodyPr>
          <a:lstStyle>
            <a:lvl1pPr marL="283464" indent="-283464">
              <a:buFont typeface="Arial" panose="020B0604020202020204" pitchFamily="34" charset="0"/>
              <a:buChar char="•"/>
              <a:defRPr sz="1600" b="0" baseline="0"/>
            </a:lvl1pPr>
          </a:lstStyle>
          <a:p>
            <a:r>
              <a:rPr lang="en-US" dirty="0"/>
              <a:t> Click to add text</a:t>
            </a:r>
          </a:p>
        </p:txBody>
      </p:sp>
      <p:sp>
        <p:nvSpPr>
          <p:cNvPr id="8" name="Rectangle 7">
            <a:extLst>
              <a:ext uri="{FF2B5EF4-FFF2-40B4-BE49-F238E27FC236}">
                <a16:creationId xmlns:a16="http://schemas.microsoft.com/office/drawing/2014/main" id="{2DA7A17E-1562-4B10-9BC8-AB6B45E6BD6C}"/>
              </a:ext>
              <a:ext uri="{C183D7F6-B498-43B3-948B-1728B52AA6E4}">
                <adec:decorative xmlns:adec="http://schemas.microsoft.com/office/drawing/2017/decorative" xmlns="" val="1"/>
              </a:ext>
            </a:extLst>
          </p:cNvPr>
          <p:cNvSpPr/>
          <p:nvPr userDrawn="1"/>
        </p:nvSpPr>
        <p:spPr>
          <a:xfrm>
            <a:off x="1524" y="6101107"/>
            <a:ext cx="1218895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CD37258C-9B58-4DC0-BC98-826A38D4B6B1}"/>
              </a:ext>
              <a:ext uri="{C183D7F6-B498-43B3-948B-1728B52AA6E4}">
                <adec:decorative xmlns:adec="http://schemas.microsoft.com/office/drawing/2017/decorative" xmlns="" val="1"/>
              </a:ext>
            </a:extLst>
          </p:cNvPr>
          <p:cNvSpPr/>
          <p:nvPr userDrawn="1"/>
        </p:nvSpPr>
        <p:spPr>
          <a:xfrm>
            <a:off x="4633798" y="6117631"/>
            <a:ext cx="64008" cy="74036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Footer Placeholder 29">
            <a:extLst>
              <a:ext uri="{FF2B5EF4-FFF2-40B4-BE49-F238E27FC236}">
                <a16:creationId xmlns:a16="http://schemas.microsoft.com/office/drawing/2014/main" id="{2F8E2987-7F65-44D5-B3AD-776ECF8D85CC}"/>
              </a:ext>
            </a:extLst>
          </p:cNvPr>
          <p:cNvSpPr>
            <a:spLocks noGrp="1"/>
          </p:cNvSpPr>
          <p:nvPr>
            <p:ph type="ftr" sz="quarter" idx="11"/>
          </p:nvPr>
        </p:nvSpPr>
        <p:spPr>
          <a:xfrm>
            <a:off x="642917" y="6309360"/>
            <a:ext cx="3423986" cy="457200"/>
          </a:xfrm>
        </p:spPr>
        <p:txBody>
          <a:bodyPr/>
          <a:lstStyle>
            <a:lvl1pPr>
              <a:defRPr>
                <a:solidFill>
                  <a:schemeClr val="bg1"/>
                </a:solidFill>
              </a:defRPr>
            </a:lvl1pPr>
          </a:lstStyle>
          <a:p>
            <a:r>
              <a:rPr lang="en-US" dirty="0"/>
              <a:t>Presentation Title</a:t>
            </a:r>
            <a:endParaRPr lang="en-US" dirty="0">
              <a:solidFill>
                <a:schemeClr val="bg1"/>
              </a:solidFill>
            </a:endParaRPr>
          </a:p>
        </p:txBody>
      </p:sp>
      <p:sp>
        <p:nvSpPr>
          <p:cNvPr id="22" name="Date Placeholder 28">
            <a:extLst>
              <a:ext uri="{FF2B5EF4-FFF2-40B4-BE49-F238E27FC236}">
                <a16:creationId xmlns:a16="http://schemas.microsoft.com/office/drawing/2014/main" id="{08BD4E48-A35B-4475-BC85-E58DA2920FE4}"/>
              </a:ext>
            </a:extLst>
          </p:cNvPr>
          <p:cNvSpPr>
            <a:spLocks noGrp="1"/>
          </p:cNvSpPr>
          <p:nvPr>
            <p:ph type="dt" sz="half" idx="10"/>
          </p:nvPr>
        </p:nvSpPr>
        <p:spPr>
          <a:xfrm>
            <a:off x="5373620" y="6309360"/>
            <a:ext cx="3411973" cy="457200"/>
          </a:xfrm>
        </p:spPr>
        <p:txBody>
          <a:bodyPr/>
          <a:lstStyle>
            <a:lvl1pPr>
              <a:defRPr>
                <a:solidFill>
                  <a:schemeClr val="tx2"/>
                </a:solidFill>
              </a:defRPr>
            </a:lvl1pPr>
          </a:lstStyle>
          <a:p>
            <a:fld id="{DD9E41B7-A2DB-4285-A7A5-A1084718EB55}" type="datetime1">
              <a:rPr lang="en-US" smtClean="0"/>
              <a:pPr/>
              <a:t>10/23/2023</a:t>
            </a:fld>
            <a:endParaRPr lang="en-US" dirty="0"/>
          </a:p>
        </p:txBody>
      </p:sp>
      <p:sp>
        <p:nvSpPr>
          <p:cNvPr id="11" name="Slide Number Placeholder 30">
            <a:extLst>
              <a:ext uri="{FF2B5EF4-FFF2-40B4-BE49-F238E27FC236}">
                <a16:creationId xmlns:a16="http://schemas.microsoft.com/office/drawing/2014/main" id="{FBDAEBAB-F3AA-4DB3-96B7-6387085C1E0E}"/>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t>‹#›</a:t>
            </a:fld>
            <a:endParaRPr lang="en-US" dirty="0"/>
          </a:p>
        </p:txBody>
      </p:sp>
    </p:spTree>
    <p:extLst>
      <p:ext uri="{BB962C8B-B14F-4D97-AF65-F5344CB8AC3E}">
        <p14:creationId xmlns:p14="http://schemas.microsoft.com/office/powerpoint/2010/main" val="15637555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useBgFill="1">
        <p:nvSpPr>
          <p:cNvPr id="6" name="Rectangle 5">
            <a:extLst>
              <a:ext uri="{FF2B5EF4-FFF2-40B4-BE49-F238E27FC236}">
                <a16:creationId xmlns:a16="http://schemas.microsoft.com/office/drawing/2014/main" id="{53C66564-535A-4715-9B27-B8AB14F77E42}"/>
              </a:ext>
              <a:ext uri="{C183D7F6-B498-43B3-948B-1728B52AA6E4}">
                <adec:decorative xmlns:adec="http://schemas.microsoft.com/office/drawing/2017/decorative" xmlns="" val="1"/>
              </a:ext>
            </a:extLst>
          </p:cNvPr>
          <p:cNvSpPr/>
          <p:nvPr userDrawn="1"/>
        </p:nvSpPr>
        <p:spPr>
          <a:xfrm flipH="1">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E3821E99-F411-4BAB-8211-C344272A2A1A}"/>
              </a:ext>
              <a:ext uri="{C183D7F6-B498-43B3-948B-1728B52AA6E4}">
                <adec:decorative xmlns:adec="http://schemas.microsoft.com/office/drawing/2017/decorative" xmlns="" val="1"/>
              </a:ext>
            </a:extLst>
          </p:cNvPr>
          <p:cNvSpPr/>
          <p:nvPr userDrawn="1"/>
        </p:nvSpPr>
        <p:spPr>
          <a:xfrm>
            <a:off x="4677552" y="0"/>
            <a:ext cx="7514448"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itle 1">
            <a:extLst>
              <a:ext uri="{FF2B5EF4-FFF2-40B4-BE49-F238E27FC236}">
                <a16:creationId xmlns:a16="http://schemas.microsoft.com/office/drawing/2014/main" id="{029B7F2A-CF10-474B-91F1-7C50A7DAF83C}"/>
              </a:ext>
            </a:extLst>
          </p:cNvPr>
          <p:cNvSpPr>
            <a:spLocks noGrp="1"/>
          </p:cNvSpPr>
          <p:nvPr>
            <p:ph type="title" hasCustomPrompt="1"/>
          </p:nvPr>
        </p:nvSpPr>
        <p:spPr>
          <a:xfrm>
            <a:off x="5376668" y="537381"/>
            <a:ext cx="6172412" cy="1031927"/>
          </a:xfrm>
        </p:spPr>
        <p:txBody>
          <a:bodyPr/>
          <a:lstStyle>
            <a:lvl1pPr>
              <a:defRPr/>
            </a:lvl1pPr>
          </a:lstStyle>
          <a:p>
            <a:r>
              <a:rPr lang="en-US" dirty="0"/>
              <a:t>Click to add title</a:t>
            </a:r>
          </a:p>
        </p:txBody>
      </p:sp>
      <p:sp>
        <p:nvSpPr>
          <p:cNvPr id="10" name="Rectangle 9">
            <a:extLst>
              <a:ext uri="{FF2B5EF4-FFF2-40B4-BE49-F238E27FC236}">
                <a16:creationId xmlns:a16="http://schemas.microsoft.com/office/drawing/2014/main" id="{58F0D6D9-A64A-415F-BA44-494062CA6983}"/>
              </a:ext>
              <a:ext uri="{C183D7F6-B498-43B3-948B-1728B52AA6E4}">
                <adec:decorative xmlns:adec="http://schemas.microsoft.com/office/drawing/2017/decorative" xmlns="" val="1"/>
              </a:ext>
            </a:extLst>
          </p:cNvPr>
          <p:cNvSpPr/>
          <p:nvPr userDrawn="1"/>
        </p:nvSpPr>
        <p:spPr>
          <a:xfrm rot="5400000">
            <a:off x="1216551"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3777B49C-9749-4042-A729-C27F583654CC}"/>
              </a:ext>
              <a:ext uri="{C183D7F6-B498-43B3-948B-1728B52AA6E4}">
                <adec:decorative xmlns:adec="http://schemas.microsoft.com/office/drawing/2017/decorative" xmlns="" val="1"/>
              </a:ext>
            </a:extLst>
          </p:cNvPr>
          <p:cNvSpPr/>
          <p:nvPr userDrawn="1"/>
        </p:nvSpPr>
        <p:spPr>
          <a:xfrm>
            <a:off x="0" y="2249324"/>
            <a:ext cx="4617720"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11B79F49-5021-4A8F-A90A-5E08F7FB5196}"/>
              </a:ext>
              <a:ext uri="{C183D7F6-B498-43B3-948B-1728B52AA6E4}">
                <adec:decorative xmlns:adec="http://schemas.microsoft.com/office/drawing/2017/decorative" xmlns="" val="1"/>
              </a:ext>
            </a:extLst>
          </p:cNvPr>
          <p:cNvSpPr/>
          <p:nvPr userDrawn="1"/>
        </p:nvSpPr>
        <p:spPr>
          <a:xfrm>
            <a:off x="0" y="4546655"/>
            <a:ext cx="4617720"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Picture Placeholder 19">
            <a:extLst>
              <a:ext uri="{FF2B5EF4-FFF2-40B4-BE49-F238E27FC236}">
                <a16:creationId xmlns:a16="http://schemas.microsoft.com/office/drawing/2014/main" id="{B6E270BA-010E-406C-8FBF-0ED0DA28D071}"/>
              </a:ext>
            </a:extLst>
          </p:cNvPr>
          <p:cNvSpPr>
            <a:spLocks noGrp="1"/>
          </p:cNvSpPr>
          <p:nvPr>
            <p:ph type="pic" sz="quarter" idx="13" hasCustomPrompt="1"/>
          </p:nvPr>
        </p:nvSpPr>
        <p:spPr>
          <a:xfrm>
            <a:off x="-1" y="-3"/>
            <a:ext cx="4613544" cy="2249321"/>
          </a:xfrm>
        </p:spPr>
        <p:txBody>
          <a:bodyPr anchor="t"/>
          <a:lstStyle>
            <a:lvl1pPr algn="ctr">
              <a:defRPr/>
            </a:lvl1pPr>
          </a:lstStyle>
          <a:p>
            <a:r>
              <a:rPr lang="en-US" dirty="0"/>
              <a:t>Click to add picture</a:t>
            </a:r>
          </a:p>
        </p:txBody>
      </p:sp>
      <p:sp>
        <p:nvSpPr>
          <p:cNvPr id="24" name="Picture Placeholder 19">
            <a:extLst>
              <a:ext uri="{FF2B5EF4-FFF2-40B4-BE49-F238E27FC236}">
                <a16:creationId xmlns:a16="http://schemas.microsoft.com/office/drawing/2014/main" id="{6E15371C-3F24-44D7-97EB-74C12D53CBBC}"/>
              </a:ext>
            </a:extLst>
          </p:cNvPr>
          <p:cNvSpPr>
            <a:spLocks noGrp="1"/>
          </p:cNvSpPr>
          <p:nvPr>
            <p:ph type="pic" sz="quarter" idx="14" hasCustomPrompt="1"/>
          </p:nvPr>
        </p:nvSpPr>
        <p:spPr>
          <a:xfrm>
            <a:off x="-1" y="2311339"/>
            <a:ext cx="4613544" cy="2241520"/>
          </a:xfrm>
        </p:spPr>
        <p:txBody>
          <a:bodyPr anchor="t"/>
          <a:lstStyle>
            <a:lvl1pPr algn="ctr">
              <a:defRPr/>
            </a:lvl1pPr>
          </a:lstStyle>
          <a:p>
            <a:r>
              <a:rPr lang="en-US" dirty="0"/>
              <a:t>Click to add picture</a:t>
            </a:r>
          </a:p>
        </p:txBody>
      </p:sp>
      <p:sp>
        <p:nvSpPr>
          <p:cNvPr id="25" name="Picture Placeholder 19">
            <a:extLst>
              <a:ext uri="{FF2B5EF4-FFF2-40B4-BE49-F238E27FC236}">
                <a16:creationId xmlns:a16="http://schemas.microsoft.com/office/drawing/2014/main" id="{E39E0BDE-5895-4B94-90AC-7045292B0B34}"/>
              </a:ext>
            </a:extLst>
          </p:cNvPr>
          <p:cNvSpPr>
            <a:spLocks noGrp="1"/>
          </p:cNvSpPr>
          <p:nvPr>
            <p:ph type="pic" sz="quarter" idx="15" hasCustomPrompt="1"/>
          </p:nvPr>
        </p:nvSpPr>
        <p:spPr>
          <a:xfrm>
            <a:off x="-1" y="4613572"/>
            <a:ext cx="4613544" cy="2241520"/>
          </a:xfrm>
        </p:spPr>
        <p:txBody>
          <a:bodyPr anchor="t"/>
          <a:lstStyle>
            <a:lvl1pPr algn="ctr">
              <a:defRPr/>
            </a:lvl1pPr>
          </a:lstStyle>
          <a:p>
            <a:r>
              <a:rPr lang="en-US" dirty="0"/>
              <a:t>Click to add picture</a:t>
            </a:r>
          </a:p>
        </p:txBody>
      </p:sp>
      <p:sp>
        <p:nvSpPr>
          <p:cNvPr id="15" name="Content Placeholder 2">
            <a:extLst>
              <a:ext uri="{FF2B5EF4-FFF2-40B4-BE49-F238E27FC236}">
                <a16:creationId xmlns:a16="http://schemas.microsoft.com/office/drawing/2014/main" id="{E8823570-AC4F-4679-98CA-DC7F7B2CC109}"/>
              </a:ext>
            </a:extLst>
          </p:cNvPr>
          <p:cNvSpPr>
            <a:spLocks noGrp="1"/>
          </p:cNvSpPr>
          <p:nvPr>
            <p:ph idx="1" hasCustomPrompt="1"/>
          </p:nvPr>
        </p:nvSpPr>
        <p:spPr>
          <a:xfrm>
            <a:off x="5376671" y="1735745"/>
            <a:ext cx="6172412" cy="3767496"/>
          </a:xfrm>
        </p:spPr>
        <p:txBody>
          <a:bodyPr anchor="t">
            <a:normAutofit/>
          </a:bodyPr>
          <a:lstStyle>
            <a:lvl1pPr>
              <a:buFont typeface="Arial" panose="020B0604020202020204" pitchFamily="34" charset="0"/>
              <a:buNone/>
              <a:defRPr sz="1600" b="0"/>
            </a:lvl1pPr>
          </a:lstStyle>
          <a:p>
            <a:r>
              <a:rPr lang="en-US" dirty="0"/>
              <a:t> Click to add text</a:t>
            </a:r>
          </a:p>
        </p:txBody>
      </p:sp>
      <p:sp>
        <p:nvSpPr>
          <p:cNvPr id="17" name="Footer Placeholder 4">
            <a:extLst>
              <a:ext uri="{FF2B5EF4-FFF2-40B4-BE49-F238E27FC236}">
                <a16:creationId xmlns:a16="http://schemas.microsoft.com/office/drawing/2014/main" id="{BB6B62FA-FEDE-42B0-8B7B-24AE138EB6CE}"/>
              </a:ext>
            </a:extLst>
          </p:cNvPr>
          <p:cNvSpPr>
            <a:spLocks noGrp="1"/>
          </p:cNvSpPr>
          <p:nvPr>
            <p:ph type="ftr" sz="quarter" idx="11"/>
          </p:nvPr>
        </p:nvSpPr>
        <p:spPr>
          <a:xfrm>
            <a:off x="642917" y="6309360"/>
            <a:ext cx="3271516" cy="457200"/>
          </a:xfrm>
        </p:spPr>
        <p:txBody>
          <a:bodyPr/>
          <a:lstStyle>
            <a:lvl1pPr>
              <a:defRPr>
                <a:solidFill>
                  <a:schemeClr val="bg1"/>
                </a:solidFill>
                <a:effectLst>
                  <a:outerShdw blurRad="50800" dist="38100" dir="2700000" algn="tl" rotWithShape="0">
                    <a:prstClr val="black">
                      <a:alpha val="43000"/>
                    </a:prstClr>
                  </a:outerShdw>
                </a:effectLst>
              </a:defRPr>
            </a:lvl1pPr>
          </a:lstStyle>
          <a:p>
            <a:r>
              <a:rPr lang="en-US" dirty="0"/>
              <a:t>Presentation Title</a:t>
            </a:r>
          </a:p>
        </p:txBody>
      </p:sp>
      <p:sp>
        <p:nvSpPr>
          <p:cNvPr id="16" name="Date Placeholder 3">
            <a:extLst>
              <a:ext uri="{FF2B5EF4-FFF2-40B4-BE49-F238E27FC236}">
                <a16:creationId xmlns:a16="http://schemas.microsoft.com/office/drawing/2014/main" id="{9E8578BE-8DB2-4FE6-B45A-2B3415CEE1C4}"/>
              </a:ext>
            </a:extLst>
          </p:cNvPr>
          <p:cNvSpPr>
            <a:spLocks noGrp="1"/>
          </p:cNvSpPr>
          <p:nvPr>
            <p:ph type="dt" sz="half" idx="10"/>
          </p:nvPr>
        </p:nvSpPr>
        <p:spPr>
          <a:xfrm>
            <a:off x="5376668" y="6309360"/>
            <a:ext cx="3411973" cy="457200"/>
          </a:xfrm>
        </p:spPr>
        <p:txBody>
          <a:bodyPr/>
          <a:lstStyle>
            <a:lvl1pPr>
              <a:defRPr>
                <a:solidFill>
                  <a:schemeClr val="tx2"/>
                </a:solidFill>
                <a:effectLst/>
              </a:defRPr>
            </a:lvl1pPr>
          </a:lstStyle>
          <a:p>
            <a:fld id="{32546992-DEFF-4765-9FB8-C2ACF446503A}" type="datetime1">
              <a:rPr lang="en-US" smtClean="0"/>
              <a:pPr/>
              <a:t>10/23/2023</a:t>
            </a:fld>
            <a:endParaRPr lang="en-US" dirty="0"/>
          </a:p>
        </p:txBody>
      </p:sp>
      <p:sp>
        <p:nvSpPr>
          <p:cNvPr id="18" name="Slide Number Placeholder 5">
            <a:extLst>
              <a:ext uri="{FF2B5EF4-FFF2-40B4-BE49-F238E27FC236}">
                <a16:creationId xmlns:a16="http://schemas.microsoft.com/office/drawing/2014/main" id="{6AF7C96F-C1E5-45F5-B070-2D025E7BD35C}"/>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t>‹#›</a:t>
            </a:fld>
            <a:endParaRPr lang="en-US" dirty="0"/>
          </a:p>
        </p:txBody>
      </p:sp>
    </p:spTree>
    <p:extLst>
      <p:ext uri="{BB962C8B-B14F-4D97-AF65-F5344CB8AC3E}">
        <p14:creationId xmlns:p14="http://schemas.microsoft.com/office/powerpoint/2010/main" val="3958457789"/>
      </p:ext>
    </p:extLst>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useBgFill="1">
        <p:nvSpPr>
          <p:cNvPr id="6" name="Rectangle 5">
            <a:extLst>
              <a:ext uri="{FF2B5EF4-FFF2-40B4-BE49-F238E27FC236}">
                <a16:creationId xmlns:a16="http://schemas.microsoft.com/office/drawing/2014/main" id="{23DC2F0A-1748-49AE-AF72-D6BBB4F8FEC3}"/>
              </a:ext>
              <a:ext uri="{C183D7F6-B498-43B3-948B-1728B52AA6E4}">
                <adec:decorative xmlns:adec="http://schemas.microsoft.com/office/drawing/2017/decorative" xmlns="" val="1"/>
              </a:ext>
            </a:extLst>
          </p:cNvPr>
          <p:cNvSpPr/>
          <p:nvPr userDrawn="1"/>
        </p:nvSpPr>
        <p:spPr>
          <a:xfrm flipH="1">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683DF7B1-E0C5-4E09-BB5C-F11EA14D7C95}"/>
              </a:ext>
              <a:ext uri="{C183D7F6-B498-43B3-948B-1728B52AA6E4}">
                <adec:decorative xmlns:adec="http://schemas.microsoft.com/office/drawing/2017/decorative" xmlns="" val="1"/>
              </a:ext>
            </a:extLst>
          </p:cNvPr>
          <p:cNvSpPr/>
          <p:nvPr userDrawn="1"/>
        </p:nvSpPr>
        <p:spPr>
          <a:xfrm>
            <a:off x="0" y="866789"/>
            <a:ext cx="6833381" cy="25942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1">
            <a:extLst>
              <a:ext uri="{FF2B5EF4-FFF2-40B4-BE49-F238E27FC236}">
                <a16:creationId xmlns:a16="http://schemas.microsoft.com/office/drawing/2014/main" id="{BBC678EC-E47C-4AC2-A75A-7022CECD0031}"/>
              </a:ext>
            </a:extLst>
          </p:cNvPr>
          <p:cNvSpPr>
            <a:spLocks noGrp="1"/>
          </p:cNvSpPr>
          <p:nvPr>
            <p:ph type="title" hasCustomPrompt="1"/>
          </p:nvPr>
        </p:nvSpPr>
        <p:spPr>
          <a:xfrm>
            <a:off x="1434622" y="1138041"/>
            <a:ext cx="4862811" cy="2019488"/>
          </a:xfrm>
        </p:spPr>
        <p:txBody>
          <a:bodyPr/>
          <a:lstStyle>
            <a:lvl1pPr>
              <a:lnSpc>
                <a:spcPct val="100000"/>
              </a:lnSpc>
              <a:defRPr>
                <a:solidFill>
                  <a:schemeClr val="bg1"/>
                </a:solidFill>
              </a:defRPr>
            </a:lvl1pPr>
          </a:lstStyle>
          <a:p>
            <a:r>
              <a:rPr lang="en-US" dirty="0">
                <a:solidFill>
                  <a:schemeClr val="bg1"/>
                </a:solidFill>
              </a:rPr>
              <a:t>CLICK TO ADD TITLE</a:t>
            </a:r>
          </a:p>
        </p:txBody>
      </p:sp>
      <p:sp>
        <p:nvSpPr>
          <p:cNvPr id="25" name="Picture Placeholder 21">
            <a:extLst>
              <a:ext uri="{FF2B5EF4-FFF2-40B4-BE49-F238E27FC236}">
                <a16:creationId xmlns:a16="http://schemas.microsoft.com/office/drawing/2014/main" id="{8B745891-A8DA-4640-BB3F-1693FC5AC4AB}"/>
              </a:ext>
            </a:extLst>
          </p:cNvPr>
          <p:cNvSpPr>
            <a:spLocks noGrp="1"/>
          </p:cNvSpPr>
          <p:nvPr>
            <p:ph type="pic" sz="quarter" idx="14" hasCustomPrompt="1"/>
          </p:nvPr>
        </p:nvSpPr>
        <p:spPr>
          <a:xfrm>
            <a:off x="6858023" y="4941"/>
            <a:ext cx="5333977" cy="3392053"/>
          </a:xfrm>
        </p:spPr>
        <p:txBody>
          <a:bodyPr anchor="t"/>
          <a:lstStyle>
            <a:lvl1pPr algn="ctr">
              <a:defRPr/>
            </a:lvl1pPr>
          </a:lstStyle>
          <a:p>
            <a:r>
              <a:rPr lang="en-US" dirty="0"/>
              <a:t>Click to add photo</a:t>
            </a:r>
          </a:p>
        </p:txBody>
      </p:sp>
      <p:sp>
        <p:nvSpPr>
          <p:cNvPr id="24" name="Picture Placeholder 21">
            <a:extLst>
              <a:ext uri="{FF2B5EF4-FFF2-40B4-BE49-F238E27FC236}">
                <a16:creationId xmlns:a16="http://schemas.microsoft.com/office/drawing/2014/main" id="{BC2DF568-4EA5-4F79-980F-47FC90AEA129}"/>
              </a:ext>
            </a:extLst>
          </p:cNvPr>
          <p:cNvSpPr>
            <a:spLocks noGrp="1"/>
          </p:cNvSpPr>
          <p:nvPr>
            <p:ph type="pic" sz="quarter" idx="13" hasCustomPrompt="1"/>
          </p:nvPr>
        </p:nvSpPr>
        <p:spPr>
          <a:xfrm>
            <a:off x="1067712" y="3461002"/>
            <a:ext cx="5728215" cy="3396997"/>
          </a:xfrm>
        </p:spPr>
        <p:txBody>
          <a:bodyPr anchor="t"/>
          <a:lstStyle>
            <a:lvl1pPr algn="ctr">
              <a:defRPr/>
            </a:lvl1pPr>
          </a:lstStyle>
          <a:p>
            <a:r>
              <a:rPr lang="en-US" dirty="0"/>
              <a:t>Click to add photo</a:t>
            </a:r>
          </a:p>
        </p:txBody>
      </p:sp>
      <p:sp>
        <p:nvSpPr>
          <p:cNvPr id="9" name="Rectangle 8">
            <a:extLst>
              <a:ext uri="{FF2B5EF4-FFF2-40B4-BE49-F238E27FC236}">
                <a16:creationId xmlns:a16="http://schemas.microsoft.com/office/drawing/2014/main" id="{5E74E69A-5ABD-42DF-A2B0-997A626257D4}"/>
              </a:ext>
              <a:ext uri="{C183D7F6-B498-43B3-948B-1728B52AA6E4}">
                <adec:decorative xmlns:adec="http://schemas.microsoft.com/office/drawing/2017/decorative" xmlns="" val="1"/>
              </a:ext>
            </a:extLst>
          </p:cNvPr>
          <p:cNvSpPr/>
          <p:nvPr userDrawn="1"/>
        </p:nvSpPr>
        <p:spPr>
          <a:xfrm>
            <a:off x="-3063" y="920164"/>
            <a:ext cx="1070775" cy="246619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EC2B6D0A-4A1F-4B59-B429-AD3FABC74F33}"/>
              </a:ext>
              <a:ext uri="{C183D7F6-B498-43B3-948B-1728B52AA6E4}">
                <adec:decorative xmlns:adec="http://schemas.microsoft.com/office/drawing/2017/decorative" xmlns="" val="1"/>
              </a:ext>
            </a:extLst>
          </p:cNvPr>
          <p:cNvSpPr/>
          <p:nvPr userDrawn="1"/>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32B66529-F6B7-4C1C-8291-8139628DF6C0}"/>
              </a:ext>
              <a:ext uri="{C183D7F6-B498-43B3-948B-1728B52AA6E4}">
                <adec:decorative xmlns:adec="http://schemas.microsoft.com/office/drawing/2017/decorative" xmlns="" val="1"/>
              </a:ext>
            </a:extLst>
          </p:cNvPr>
          <p:cNvSpPr/>
          <p:nvPr userDrawn="1"/>
        </p:nvSpPr>
        <p:spPr>
          <a:xfrm>
            <a:off x="0" y="848456"/>
            <a:ext cx="6833382" cy="7170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872245B9-34B5-4F89-8EA6-C018B9D4FA46}"/>
              </a:ext>
              <a:ext uri="{C183D7F6-B498-43B3-948B-1728B52AA6E4}">
                <adec:decorative xmlns:adec="http://schemas.microsoft.com/office/drawing/2017/decorative" xmlns="" val="1"/>
              </a:ext>
            </a:extLst>
          </p:cNvPr>
          <p:cNvSpPr/>
          <p:nvPr userDrawn="1"/>
        </p:nvSpPr>
        <p:spPr>
          <a:xfrm>
            <a:off x="6858023" y="3442673"/>
            <a:ext cx="5333977" cy="3415328"/>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690814BE-76E8-43EC-9616-A1F02F053AD5}"/>
              </a:ext>
              <a:ext uri="{C183D7F6-B498-43B3-948B-1728B52AA6E4}">
                <adec:decorative xmlns:adec="http://schemas.microsoft.com/office/drawing/2017/decorative" xmlns="" val="1"/>
              </a:ext>
            </a:extLst>
          </p:cNvPr>
          <p:cNvSpPr/>
          <p:nvPr userDrawn="1"/>
        </p:nvSpPr>
        <p:spPr>
          <a:xfrm>
            <a:off x="0" y="3396996"/>
            <a:ext cx="1219200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Content Placeholder 2">
            <a:extLst>
              <a:ext uri="{FF2B5EF4-FFF2-40B4-BE49-F238E27FC236}">
                <a16:creationId xmlns:a16="http://schemas.microsoft.com/office/drawing/2014/main" id="{F8AAA0A6-9D4B-4AA2-82F0-77E5ECF4B647}"/>
              </a:ext>
            </a:extLst>
          </p:cNvPr>
          <p:cNvSpPr>
            <a:spLocks noGrp="1"/>
          </p:cNvSpPr>
          <p:nvPr>
            <p:ph idx="1" hasCustomPrompt="1"/>
          </p:nvPr>
        </p:nvSpPr>
        <p:spPr>
          <a:xfrm>
            <a:off x="7386762" y="3928342"/>
            <a:ext cx="4162319" cy="2285000"/>
          </a:xfrm>
        </p:spPr>
        <p:txBody>
          <a:bodyPr anchor="t">
            <a:normAutofit/>
          </a:bodyPr>
          <a:lstStyle>
            <a:lvl1pPr>
              <a:lnSpc>
                <a:spcPct val="100000"/>
              </a:lnSpc>
              <a:defRPr sz="2400" b="0"/>
            </a:lvl1pPr>
          </a:lstStyle>
          <a:p>
            <a:r>
              <a:rPr lang="en-US" dirty="0"/>
              <a:t>Click to add text</a:t>
            </a:r>
          </a:p>
        </p:txBody>
      </p:sp>
      <p:sp>
        <p:nvSpPr>
          <p:cNvPr id="17" name="Footer Placeholder 12">
            <a:extLst>
              <a:ext uri="{FF2B5EF4-FFF2-40B4-BE49-F238E27FC236}">
                <a16:creationId xmlns:a16="http://schemas.microsoft.com/office/drawing/2014/main" id="{8E3FFD99-95F0-47A4-8642-FB9FECEC4F37}"/>
              </a:ext>
            </a:extLst>
          </p:cNvPr>
          <p:cNvSpPr>
            <a:spLocks noGrp="1"/>
          </p:cNvSpPr>
          <p:nvPr>
            <p:ph type="ftr" sz="quarter" idx="11"/>
          </p:nvPr>
        </p:nvSpPr>
        <p:spPr>
          <a:xfrm>
            <a:off x="1525917" y="6309360"/>
            <a:ext cx="4946592" cy="457200"/>
          </a:xfrm>
        </p:spPr>
        <p:txBody>
          <a:bodyPr/>
          <a:lstStyle>
            <a:lvl1pPr>
              <a:defRPr>
                <a:solidFill>
                  <a:schemeClr val="bg1"/>
                </a:solidFill>
                <a:effectLst>
                  <a:outerShdw blurRad="38100" dist="38100" dir="2700000" algn="tl">
                    <a:srgbClr val="000000">
                      <a:alpha val="43137"/>
                    </a:srgbClr>
                  </a:outerShdw>
                </a:effectLst>
              </a:defRPr>
            </a:lvl1pPr>
          </a:lstStyle>
          <a:p>
            <a:r>
              <a:rPr lang="en-US" dirty="0"/>
              <a:t>Presentation Title</a:t>
            </a:r>
          </a:p>
        </p:txBody>
      </p:sp>
      <p:sp>
        <p:nvSpPr>
          <p:cNvPr id="18" name="Rectangle 17">
            <a:extLst>
              <a:ext uri="{FF2B5EF4-FFF2-40B4-BE49-F238E27FC236}">
                <a16:creationId xmlns:a16="http://schemas.microsoft.com/office/drawing/2014/main" id="{94727536-E532-4015-A178-0ABB6B09C661}"/>
              </a:ext>
              <a:ext uri="{C183D7F6-B498-43B3-948B-1728B52AA6E4}">
                <adec:decorative xmlns:adec="http://schemas.microsoft.com/office/drawing/2017/decorative" xmlns="" val="1"/>
              </a:ext>
            </a:extLst>
          </p:cNvPr>
          <p:cNvSpPr/>
          <p:nvPr userDrawn="1"/>
        </p:nvSpPr>
        <p:spPr>
          <a:xfrm rot="5400000">
            <a:off x="3398931"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Date Placeholder 11">
            <a:extLst>
              <a:ext uri="{FF2B5EF4-FFF2-40B4-BE49-F238E27FC236}">
                <a16:creationId xmlns:a16="http://schemas.microsoft.com/office/drawing/2014/main" id="{22977876-C29D-4D32-9948-303465AEC312}"/>
              </a:ext>
            </a:extLst>
          </p:cNvPr>
          <p:cNvSpPr>
            <a:spLocks noGrp="1"/>
          </p:cNvSpPr>
          <p:nvPr>
            <p:ph type="dt" sz="half" idx="10"/>
          </p:nvPr>
        </p:nvSpPr>
        <p:spPr>
          <a:xfrm>
            <a:off x="7377730" y="6309360"/>
            <a:ext cx="2736329" cy="457200"/>
          </a:xfrm>
        </p:spPr>
        <p:txBody>
          <a:bodyPr/>
          <a:lstStyle/>
          <a:p>
            <a:fld id="{F6852FE2-76E6-44F3-971E-3B1E6B948E41}" type="datetime1">
              <a:rPr lang="en-US" smtClean="0"/>
              <a:t>10/23/2023</a:t>
            </a:fld>
            <a:endParaRPr lang="en-US" dirty="0"/>
          </a:p>
        </p:txBody>
      </p:sp>
      <p:sp>
        <p:nvSpPr>
          <p:cNvPr id="20" name="Slide Number Placeholder 15">
            <a:extLst>
              <a:ext uri="{FF2B5EF4-FFF2-40B4-BE49-F238E27FC236}">
                <a16:creationId xmlns:a16="http://schemas.microsoft.com/office/drawing/2014/main" id="{6A7BC11E-2EF0-4989-9A7E-7AB377DB8534}"/>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t>‹#›</a:t>
            </a:fld>
            <a:endParaRPr lang="en-US" dirty="0"/>
          </a:p>
        </p:txBody>
      </p:sp>
    </p:spTree>
    <p:extLst>
      <p:ext uri="{BB962C8B-B14F-4D97-AF65-F5344CB8AC3E}">
        <p14:creationId xmlns:p14="http://schemas.microsoft.com/office/powerpoint/2010/main" val="4219767057"/>
      </p:ext>
    </p:extLst>
  </p:cSld>
  <p:clrMapOvr>
    <a:masterClrMapping/>
  </p:clrMapOvr>
  <p:hf hdr="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BF5F5DFA-1BC3-4062-9356-6145C9F7CD56}"/>
              </a:ext>
              <a:ext uri="{C183D7F6-B498-43B3-948B-1728B52AA6E4}">
                <adec:decorative xmlns:adec="http://schemas.microsoft.com/office/drawing/2017/decorative" xmlns="" val="1"/>
              </a:ext>
            </a:extLst>
          </p:cNvPr>
          <p:cNvSpPr/>
          <p:nvPr userDrawn="1"/>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E6B5D461-AEC0-477F-A77A-6227F95A8374}"/>
              </a:ext>
              <a:ext uri="{C183D7F6-B498-43B3-948B-1728B52AA6E4}">
                <adec:decorative xmlns:adec="http://schemas.microsoft.com/office/drawing/2017/decorative" xmlns="" val="1"/>
              </a:ext>
            </a:extLst>
          </p:cNvPr>
          <p:cNvSpPr/>
          <p:nvPr userDrawn="1"/>
        </p:nvSpPr>
        <p:spPr>
          <a:xfrm>
            <a:off x="8175813" y="0"/>
            <a:ext cx="4016188" cy="105654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DE1A041D-DE47-45FA-AC78-CC7FD02571F2}"/>
              </a:ext>
              <a:ext uri="{C183D7F6-B498-43B3-948B-1728B52AA6E4}">
                <adec:decorative xmlns:adec="http://schemas.microsoft.com/office/drawing/2017/decorative" xmlns="" val="1"/>
              </a:ext>
            </a:extLst>
          </p:cNvPr>
          <p:cNvSpPr/>
          <p:nvPr userDrawn="1"/>
        </p:nvSpPr>
        <p:spPr>
          <a:xfrm>
            <a:off x="1525" y="1031500"/>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11614254-52EF-4F58-99B1-CDA7C39223C1}"/>
              </a:ext>
              <a:ext uri="{C183D7F6-B498-43B3-948B-1728B52AA6E4}">
                <adec:decorative xmlns:adec="http://schemas.microsoft.com/office/drawing/2017/decorative" xmlns="" val="1"/>
              </a:ext>
            </a:extLst>
          </p:cNvPr>
          <p:cNvSpPr/>
          <p:nvPr userDrawn="1"/>
        </p:nvSpPr>
        <p:spPr>
          <a:xfrm>
            <a:off x="3049" y="1095508"/>
            <a:ext cx="8203482" cy="5016893"/>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itle 1">
            <a:extLst>
              <a:ext uri="{FF2B5EF4-FFF2-40B4-BE49-F238E27FC236}">
                <a16:creationId xmlns:a16="http://schemas.microsoft.com/office/drawing/2014/main" id="{BD3B3ABA-0408-41EA-935D-D4F4586AA840}"/>
              </a:ext>
            </a:extLst>
          </p:cNvPr>
          <p:cNvSpPr>
            <a:spLocks noGrp="1"/>
          </p:cNvSpPr>
          <p:nvPr>
            <p:ph type="title" hasCustomPrompt="1"/>
          </p:nvPr>
        </p:nvSpPr>
        <p:spPr>
          <a:xfrm>
            <a:off x="787178" y="1475399"/>
            <a:ext cx="6623040" cy="791861"/>
          </a:xfrm>
        </p:spPr>
        <p:txBody>
          <a:bodyPr>
            <a:normAutofit/>
          </a:bodyPr>
          <a:lstStyle>
            <a:lvl1pPr>
              <a:defRPr/>
            </a:lvl1pPr>
          </a:lstStyle>
          <a:p>
            <a:r>
              <a:rPr lang="en-US" dirty="0"/>
              <a:t>Click to add title</a:t>
            </a:r>
          </a:p>
        </p:txBody>
      </p:sp>
      <p:sp>
        <p:nvSpPr>
          <p:cNvPr id="13" name="Content Placeholder 2">
            <a:extLst>
              <a:ext uri="{FF2B5EF4-FFF2-40B4-BE49-F238E27FC236}">
                <a16:creationId xmlns:a16="http://schemas.microsoft.com/office/drawing/2014/main" id="{40D7EF23-28EE-4115-879A-D95BBAC66241}"/>
              </a:ext>
            </a:extLst>
          </p:cNvPr>
          <p:cNvSpPr>
            <a:spLocks noGrp="1"/>
          </p:cNvSpPr>
          <p:nvPr>
            <p:ph idx="1" hasCustomPrompt="1"/>
          </p:nvPr>
        </p:nvSpPr>
        <p:spPr>
          <a:xfrm>
            <a:off x="787179" y="2502047"/>
            <a:ext cx="6623039" cy="3030599"/>
          </a:xfrm>
        </p:spPr>
        <p:txBody>
          <a:bodyPr anchor="t">
            <a:normAutofit/>
          </a:bodyPr>
          <a:lstStyle>
            <a:lvl1pPr>
              <a:defRPr sz="2000" b="0"/>
            </a:lvl1pPr>
          </a:lstStyle>
          <a:p>
            <a:r>
              <a:rPr lang="en-US" dirty="0"/>
              <a:t>Click to add text</a:t>
            </a:r>
          </a:p>
        </p:txBody>
      </p:sp>
      <p:sp>
        <p:nvSpPr>
          <p:cNvPr id="23" name="Picture Placeholder 22">
            <a:extLst>
              <a:ext uri="{FF2B5EF4-FFF2-40B4-BE49-F238E27FC236}">
                <a16:creationId xmlns:a16="http://schemas.microsoft.com/office/drawing/2014/main" id="{E4B41004-DE9E-4B19-B7DE-91782B37C841}"/>
              </a:ext>
            </a:extLst>
          </p:cNvPr>
          <p:cNvSpPr>
            <a:spLocks noGrp="1"/>
          </p:cNvSpPr>
          <p:nvPr>
            <p:ph type="pic" sz="quarter" idx="13" hasCustomPrompt="1"/>
          </p:nvPr>
        </p:nvSpPr>
        <p:spPr>
          <a:xfrm>
            <a:off x="8194348" y="1085431"/>
            <a:ext cx="3997652" cy="5037857"/>
          </a:xfrm>
          <a:custGeom>
            <a:avLst/>
            <a:gdLst>
              <a:gd name="connsiteX0" fmla="*/ 0 w 3997652"/>
              <a:gd name="connsiteY0" fmla="*/ 0 h 5037857"/>
              <a:gd name="connsiteX1" fmla="*/ 3997652 w 3997652"/>
              <a:gd name="connsiteY1" fmla="*/ 0 h 5037857"/>
              <a:gd name="connsiteX2" fmla="*/ 3997652 w 3997652"/>
              <a:gd name="connsiteY2" fmla="*/ 5037857 h 5037857"/>
              <a:gd name="connsiteX3" fmla="*/ 0 w 3997652"/>
              <a:gd name="connsiteY3" fmla="*/ 5037857 h 5037857"/>
            </a:gdLst>
            <a:ahLst/>
            <a:cxnLst>
              <a:cxn ang="0">
                <a:pos x="connsiteX0" y="connsiteY0"/>
              </a:cxn>
              <a:cxn ang="0">
                <a:pos x="connsiteX1" y="connsiteY1"/>
              </a:cxn>
              <a:cxn ang="0">
                <a:pos x="connsiteX2" y="connsiteY2"/>
              </a:cxn>
              <a:cxn ang="0">
                <a:pos x="connsiteX3" y="connsiteY3"/>
              </a:cxn>
            </a:cxnLst>
            <a:rect l="l" t="t" r="r" b="b"/>
            <a:pathLst>
              <a:path w="3997652" h="5037857">
                <a:moveTo>
                  <a:pt x="0" y="0"/>
                </a:moveTo>
                <a:lnTo>
                  <a:pt x="3997652" y="0"/>
                </a:lnTo>
                <a:lnTo>
                  <a:pt x="3997652" y="5037857"/>
                </a:lnTo>
                <a:lnTo>
                  <a:pt x="0" y="5037857"/>
                </a:lnTo>
                <a:close/>
              </a:path>
            </a:pathLst>
          </a:custGeom>
        </p:spPr>
        <p:txBody>
          <a:bodyPr wrap="square" anchor="t">
            <a:noAutofit/>
          </a:bodyPr>
          <a:lstStyle>
            <a:lvl1pPr algn="ctr">
              <a:defRPr/>
            </a:lvl1pPr>
          </a:lstStyle>
          <a:p>
            <a:r>
              <a:rPr lang="en-US" dirty="0"/>
              <a:t>Click to add photo</a:t>
            </a:r>
          </a:p>
        </p:txBody>
      </p:sp>
      <p:sp>
        <p:nvSpPr>
          <p:cNvPr id="14" name="Rectangle 13">
            <a:extLst>
              <a:ext uri="{FF2B5EF4-FFF2-40B4-BE49-F238E27FC236}">
                <a16:creationId xmlns:a16="http://schemas.microsoft.com/office/drawing/2014/main" id="{1837301C-2B9B-4119-9002-BD6DB2AB87FB}"/>
              </a:ext>
              <a:ext uri="{C183D7F6-B498-43B3-948B-1728B52AA6E4}">
                <adec:decorative xmlns:adec="http://schemas.microsoft.com/office/drawing/2017/decorative" xmlns="" val="1"/>
              </a:ext>
            </a:extLst>
          </p:cNvPr>
          <p:cNvSpPr/>
          <p:nvPr userDrawn="1"/>
        </p:nvSpPr>
        <p:spPr>
          <a:xfrm>
            <a:off x="-1" y="6144405"/>
            <a:ext cx="8150087" cy="71359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BD12738D-D0ED-4899-A01C-42439B5B3E64}"/>
              </a:ext>
              <a:ext uri="{C183D7F6-B498-43B3-948B-1728B52AA6E4}">
                <adec:decorative xmlns:adec="http://schemas.microsoft.com/office/drawing/2017/decorative" xmlns="" val="1"/>
              </a:ext>
            </a:extLst>
          </p:cNvPr>
          <p:cNvSpPr/>
          <p:nvPr userDrawn="1"/>
        </p:nvSpPr>
        <p:spPr>
          <a:xfrm>
            <a:off x="8206532" y="6167615"/>
            <a:ext cx="3982418" cy="690385"/>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5EED261D-45B9-40C1-8341-8B8B796E8AE2}"/>
              </a:ext>
              <a:ext uri="{C183D7F6-B498-43B3-948B-1728B52AA6E4}">
                <adec:decorative xmlns:adec="http://schemas.microsoft.com/office/drawing/2017/decorative" xmlns="" val="1"/>
              </a:ext>
            </a:extLst>
          </p:cNvPr>
          <p:cNvSpPr/>
          <p:nvPr userDrawn="1"/>
        </p:nvSpPr>
        <p:spPr>
          <a:xfrm>
            <a:off x="1525" y="6112401"/>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ooter Placeholder 7">
            <a:extLst>
              <a:ext uri="{FF2B5EF4-FFF2-40B4-BE49-F238E27FC236}">
                <a16:creationId xmlns:a16="http://schemas.microsoft.com/office/drawing/2014/main" id="{182CF530-D736-4104-8678-850EEDF997E6}"/>
              </a:ext>
            </a:extLst>
          </p:cNvPr>
          <p:cNvSpPr>
            <a:spLocks noGrp="1"/>
          </p:cNvSpPr>
          <p:nvPr>
            <p:ph type="ftr" sz="quarter" idx="11"/>
          </p:nvPr>
        </p:nvSpPr>
        <p:spPr>
          <a:xfrm>
            <a:off x="787178" y="6309360"/>
            <a:ext cx="6623040" cy="457200"/>
          </a:xfrm>
        </p:spPr>
        <p:txBody>
          <a:bodyPr/>
          <a:lstStyle>
            <a:lvl1pPr>
              <a:defRPr>
                <a:solidFill>
                  <a:schemeClr val="bg1"/>
                </a:solidFill>
              </a:defRPr>
            </a:lvl1pPr>
          </a:lstStyle>
          <a:p>
            <a:r>
              <a:rPr lang="en-US" dirty="0"/>
              <a:t>Presentation Title</a:t>
            </a:r>
          </a:p>
        </p:txBody>
      </p:sp>
      <p:sp>
        <p:nvSpPr>
          <p:cNvPr id="18" name="Rectangle 17">
            <a:extLst>
              <a:ext uri="{FF2B5EF4-FFF2-40B4-BE49-F238E27FC236}">
                <a16:creationId xmlns:a16="http://schemas.microsoft.com/office/drawing/2014/main" id="{3E23953F-BF80-48E0-8282-62907D6C29C6}"/>
              </a:ext>
              <a:ext uri="{C183D7F6-B498-43B3-948B-1728B52AA6E4}">
                <adec:decorative xmlns:adec="http://schemas.microsoft.com/office/drawing/2017/decorative" xmlns="" val="1"/>
              </a:ext>
            </a:extLst>
          </p:cNvPr>
          <p:cNvSpPr/>
          <p:nvPr userDrawn="1"/>
        </p:nvSpPr>
        <p:spPr>
          <a:xfrm>
            <a:off x="8142523" y="0"/>
            <a:ext cx="6400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Date Placeholder 5">
            <a:extLst>
              <a:ext uri="{FF2B5EF4-FFF2-40B4-BE49-F238E27FC236}">
                <a16:creationId xmlns:a16="http://schemas.microsoft.com/office/drawing/2014/main" id="{8DEDB7CE-711E-4E43-9450-4C7BECE2FCFC}"/>
              </a:ext>
            </a:extLst>
          </p:cNvPr>
          <p:cNvSpPr>
            <a:spLocks noGrp="1"/>
          </p:cNvSpPr>
          <p:nvPr>
            <p:ph type="dt" sz="half" idx="10"/>
          </p:nvPr>
        </p:nvSpPr>
        <p:spPr>
          <a:xfrm>
            <a:off x="8379537" y="6309360"/>
            <a:ext cx="1885598" cy="457200"/>
          </a:xfrm>
        </p:spPr>
        <p:txBody>
          <a:bodyPr/>
          <a:lstStyle/>
          <a:p>
            <a:fld id="{C7049658-B31A-4F62-9996-2FC707C5F2CD}" type="datetime1">
              <a:rPr lang="en-US" smtClean="0"/>
              <a:t>10/23/2023</a:t>
            </a:fld>
            <a:endParaRPr lang="en-US" dirty="0"/>
          </a:p>
        </p:txBody>
      </p:sp>
      <p:sp>
        <p:nvSpPr>
          <p:cNvPr id="20" name="Slide Number Placeholder 9">
            <a:extLst>
              <a:ext uri="{FF2B5EF4-FFF2-40B4-BE49-F238E27FC236}">
                <a16:creationId xmlns:a16="http://schemas.microsoft.com/office/drawing/2014/main" id="{F5D9588C-9E6B-42F6-8B42-D18388626ACB}"/>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t>‹#›</a:t>
            </a:fld>
            <a:endParaRPr lang="en-US" dirty="0"/>
          </a:p>
        </p:txBody>
      </p:sp>
    </p:spTree>
    <p:extLst>
      <p:ext uri="{BB962C8B-B14F-4D97-AF65-F5344CB8AC3E}">
        <p14:creationId xmlns:p14="http://schemas.microsoft.com/office/powerpoint/2010/main" val="2257348373"/>
      </p:ext>
    </p:extLst>
  </p:cSld>
  <p:clrMapOvr>
    <a:masterClrMapping/>
  </p:clrMapOvr>
  <p:hf hdr="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Introduction">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5C341663-7159-49AD-AAF3-4B3C490D8123}"/>
              </a:ext>
              <a:ext uri="{C183D7F6-B498-43B3-948B-1728B52AA6E4}">
                <adec:decorative xmlns:adec="http://schemas.microsoft.com/office/drawing/2017/decorative" xmlns="" val="1"/>
              </a:ext>
            </a:extLst>
          </p:cNvPr>
          <p:cNvSpPr/>
          <p:nvPr userDrawn="1"/>
        </p:nvSpPr>
        <p:spPr>
          <a:xfrm flipH="1">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96DEFA91-CCB3-4B9E-9CFC-AA9D92073BB2}"/>
              </a:ext>
              <a:ext uri="{C183D7F6-B498-43B3-948B-1728B52AA6E4}">
                <adec:decorative xmlns:adec="http://schemas.microsoft.com/office/drawing/2017/decorative" xmlns="" val="1"/>
              </a:ext>
            </a:extLst>
          </p:cNvPr>
          <p:cNvSpPr/>
          <p:nvPr userDrawn="1"/>
        </p:nvSpPr>
        <p:spPr>
          <a:xfrm>
            <a:off x="0" y="3396996"/>
            <a:ext cx="4617720"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D83D2425-8E71-4C9D-8737-018CE44525D0}"/>
              </a:ext>
              <a:ext uri="{C183D7F6-B498-43B3-948B-1728B52AA6E4}">
                <adec:decorative xmlns:adec="http://schemas.microsoft.com/office/drawing/2017/decorative" xmlns="" val="1"/>
              </a:ext>
            </a:extLst>
          </p:cNvPr>
          <p:cNvSpPr/>
          <p:nvPr userDrawn="1"/>
        </p:nvSpPr>
        <p:spPr>
          <a:xfrm rot="5400000">
            <a:off x="1216551"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20F2EB12-394C-40E4-9186-CBD6635B5DA9}"/>
              </a:ext>
              <a:ext uri="{C183D7F6-B498-43B3-948B-1728B52AA6E4}">
                <adec:decorative xmlns:adec="http://schemas.microsoft.com/office/drawing/2017/decorative" xmlns="" val="1"/>
              </a:ext>
            </a:extLst>
          </p:cNvPr>
          <p:cNvSpPr/>
          <p:nvPr userDrawn="1"/>
        </p:nvSpPr>
        <p:spPr>
          <a:xfrm>
            <a:off x="4677552" y="0"/>
            <a:ext cx="7514448"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Title 1">
            <a:extLst>
              <a:ext uri="{FF2B5EF4-FFF2-40B4-BE49-F238E27FC236}">
                <a16:creationId xmlns:a16="http://schemas.microsoft.com/office/drawing/2014/main" id="{53F9468C-8821-4670-9C7C-78E7D75861AD}"/>
              </a:ext>
            </a:extLst>
          </p:cNvPr>
          <p:cNvSpPr>
            <a:spLocks noGrp="1"/>
          </p:cNvSpPr>
          <p:nvPr>
            <p:ph type="title" hasCustomPrompt="1"/>
          </p:nvPr>
        </p:nvSpPr>
        <p:spPr>
          <a:xfrm>
            <a:off x="5205915" y="673308"/>
            <a:ext cx="6457717" cy="1580890"/>
          </a:xfrm>
        </p:spPr>
        <p:txBody>
          <a:bodyPr/>
          <a:lstStyle>
            <a:lvl1pPr>
              <a:defRPr/>
            </a:lvl1pPr>
          </a:lstStyle>
          <a:p>
            <a:r>
              <a:rPr lang="en-US" dirty="0"/>
              <a:t>Click to add title</a:t>
            </a:r>
          </a:p>
        </p:txBody>
      </p:sp>
      <p:sp>
        <p:nvSpPr>
          <p:cNvPr id="35" name="Picture Placeholder 5">
            <a:extLst>
              <a:ext uri="{FF2B5EF4-FFF2-40B4-BE49-F238E27FC236}">
                <a16:creationId xmlns:a16="http://schemas.microsoft.com/office/drawing/2014/main" id="{6198A97B-719D-4F79-A04B-46EE272A1D90}"/>
              </a:ext>
            </a:extLst>
          </p:cNvPr>
          <p:cNvSpPr>
            <a:spLocks noGrp="1"/>
          </p:cNvSpPr>
          <p:nvPr>
            <p:ph type="pic" sz="quarter" idx="14" hasCustomPrompt="1"/>
          </p:nvPr>
        </p:nvSpPr>
        <p:spPr>
          <a:xfrm>
            <a:off x="0" y="3461004"/>
            <a:ext cx="4613547" cy="3396996"/>
          </a:xfrm>
        </p:spPr>
        <p:txBody>
          <a:bodyPr anchor="t"/>
          <a:lstStyle>
            <a:lvl1pPr algn="ctr">
              <a:defRPr/>
            </a:lvl1pPr>
          </a:lstStyle>
          <a:p>
            <a:r>
              <a:rPr lang="en-US" dirty="0"/>
              <a:t>Click to add photo</a:t>
            </a:r>
          </a:p>
        </p:txBody>
      </p:sp>
      <p:sp>
        <p:nvSpPr>
          <p:cNvPr id="34" name="Picture Placeholder 5">
            <a:extLst>
              <a:ext uri="{FF2B5EF4-FFF2-40B4-BE49-F238E27FC236}">
                <a16:creationId xmlns:a16="http://schemas.microsoft.com/office/drawing/2014/main" id="{79E62157-5D84-47E4-9718-5408E1C7E769}"/>
              </a:ext>
            </a:extLst>
          </p:cNvPr>
          <p:cNvSpPr>
            <a:spLocks noGrp="1"/>
          </p:cNvSpPr>
          <p:nvPr>
            <p:ph type="pic" sz="quarter" idx="13" hasCustomPrompt="1"/>
          </p:nvPr>
        </p:nvSpPr>
        <p:spPr>
          <a:xfrm>
            <a:off x="0" y="0"/>
            <a:ext cx="4613548" cy="3396994"/>
          </a:xfrm>
        </p:spPr>
        <p:txBody>
          <a:bodyPr anchor="t"/>
          <a:lstStyle>
            <a:lvl1pPr algn="ctr">
              <a:defRPr/>
            </a:lvl1pPr>
          </a:lstStyle>
          <a:p>
            <a:r>
              <a:rPr lang="en-US" dirty="0"/>
              <a:t>Click to add photo</a:t>
            </a:r>
          </a:p>
        </p:txBody>
      </p:sp>
      <p:sp>
        <p:nvSpPr>
          <p:cNvPr id="29" name="Content Placeholder 2">
            <a:extLst>
              <a:ext uri="{FF2B5EF4-FFF2-40B4-BE49-F238E27FC236}">
                <a16:creationId xmlns:a16="http://schemas.microsoft.com/office/drawing/2014/main" id="{551E6FEF-934C-427E-A65F-F501B04FC71D}"/>
              </a:ext>
            </a:extLst>
          </p:cNvPr>
          <p:cNvSpPr>
            <a:spLocks noGrp="1"/>
          </p:cNvSpPr>
          <p:nvPr>
            <p:ph idx="1" hasCustomPrompt="1"/>
          </p:nvPr>
        </p:nvSpPr>
        <p:spPr>
          <a:xfrm>
            <a:off x="5205918" y="2353586"/>
            <a:ext cx="6457717" cy="3767496"/>
          </a:xfrm>
        </p:spPr>
        <p:txBody>
          <a:bodyPr anchor="t">
            <a:normAutofit/>
          </a:bodyPr>
          <a:lstStyle>
            <a:lvl1pPr>
              <a:defRPr sz="1600" b="0" baseline="0"/>
            </a:lvl1pPr>
          </a:lstStyle>
          <a:p>
            <a:r>
              <a:rPr lang="en-US" dirty="0"/>
              <a:t>Click to add text</a:t>
            </a:r>
          </a:p>
        </p:txBody>
      </p:sp>
      <p:sp>
        <p:nvSpPr>
          <p:cNvPr id="31" name="Footer Placeholder 4">
            <a:extLst>
              <a:ext uri="{FF2B5EF4-FFF2-40B4-BE49-F238E27FC236}">
                <a16:creationId xmlns:a16="http://schemas.microsoft.com/office/drawing/2014/main" id="{CA12CF76-B207-465C-A494-3C57818ACCE6}"/>
              </a:ext>
            </a:extLst>
          </p:cNvPr>
          <p:cNvSpPr>
            <a:spLocks noGrp="1"/>
          </p:cNvSpPr>
          <p:nvPr>
            <p:ph type="ftr" sz="quarter" idx="11"/>
          </p:nvPr>
        </p:nvSpPr>
        <p:spPr>
          <a:xfrm>
            <a:off x="261906" y="6309360"/>
            <a:ext cx="4097030" cy="457200"/>
          </a:xfrm>
        </p:spPr>
        <p:txBody>
          <a:bodyPr/>
          <a:lstStyle>
            <a:lvl1pPr>
              <a:defRPr>
                <a:effectLst>
                  <a:outerShdw blurRad="50800" dist="38100" dir="240000" algn="ctr" rotWithShape="0">
                    <a:schemeClr val="tx1">
                      <a:alpha val="43000"/>
                    </a:schemeClr>
                  </a:outerShdw>
                </a:effectLst>
              </a:defRPr>
            </a:lvl1pPr>
          </a:lstStyle>
          <a:p>
            <a:r>
              <a:rPr lang="en-US" dirty="0"/>
              <a:t>Presentation Title</a:t>
            </a:r>
          </a:p>
        </p:txBody>
      </p:sp>
      <p:sp>
        <p:nvSpPr>
          <p:cNvPr id="30" name="Date Placeholder 3">
            <a:extLst>
              <a:ext uri="{FF2B5EF4-FFF2-40B4-BE49-F238E27FC236}">
                <a16:creationId xmlns:a16="http://schemas.microsoft.com/office/drawing/2014/main" id="{9F682261-0FB4-4600-86B5-DDF27881F743}"/>
              </a:ext>
            </a:extLst>
          </p:cNvPr>
          <p:cNvSpPr>
            <a:spLocks noGrp="1"/>
          </p:cNvSpPr>
          <p:nvPr>
            <p:ph type="dt" sz="half" idx="10"/>
          </p:nvPr>
        </p:nvSpPr>
        <p:spPr>
          <a:xfrm>
            <a:off x="5205303" y="6309360"/>
            <a:ext cx="3411973" cy="457200"/>
          </a:xfrm>
        </p:spPr>
        <p:txBody>
          <a:bodyPr/>
          <a:lstStyle>
            <a:lvl1pPr>
              <a:defRPr>
                <a:effectLst/>
              </a:defRPr>
            </a:lvl1pPr>
          </a:lstStyle>
          <a:p>
            <a:fld id="{07B0C15C-146D-42C9-B24A-389A27E5FC3F}" type="datetime1">
              <a:rPr lang="en-US" smtClean="0">
                <a:solidFill>
                  <a:schemeClr val="tx2"/>
                </a:solidFill>
              </a:rPr>
              <a:pPr/>
              <a:t>10/23/2023</a:t>
            </a:fld>
            <a:endParaRPr lang="en-US" dirty="0"/>
          </a:p>
        </p:txBody>
      </p:sp>
      <p:sp>
        <p:nvSpPr>
          <p:cNvPr id="32" name="Slide Number Placeholder 5">
            <a:extLst>
              <a:ext uri="{FF2B5EF4-FFF2-40B4-BE49-F238E27FC236}">
                <a16:creationId xmlns:a16="http://schemas.microsoft.com/office/drawing/2014/main" id="{632EB37A-06D5-4BC7-BC11-75B1719B0EA4}"/>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t>‹#›</a:t>
            </a:fld>
            <a:endParaRPr lang="en-US" dirty="0"/>
          </a:p>
        </p:txBody>
      </p:sp>
    </p:spTree>
    <p:extLst>
      <p:ext uri="{BB962C8B-B14F-4D97-AF65-F5344CB8AC3E}">
        <p14:creationId xmlns:p14="http://schemas.microsoft.com/office/powerpoint/2010/main" val="2348522935"/>
      </p:ext>
    </p:extLst>
  </p:cSld>
  <p:clrMapOvr>
    <a:masterClrMapping/>
  </p:clrMapOvr>
  <p:hf hdr="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E7E77A60-3019-43AE-AA38-E130C04CFD8D}"/>
              </a:ext>
            </a:extLst>
          </p:cNvPr>
          <p:cNvSpPr/>
          <p:nvPr userDrawn="1"/>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3FDBF0FB-88D2-4271-BFAF-D129CF8C2F68}"/>
              </a:ext>
            </a:extLst>
          </p:cNvPr>
          <p:cNvSpPr/>
          <p:nvPr userDrawn="1"/>
        </p:nvSpPr>
        <p:spPr>
          <a:xfrm>
            <a:off x="7547855" y="-4078"/>
            <a:ext cx="4641096" cy="105654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862B807B-6DFA-471C-B675-016416207F0E}"/>
              </a:ext>
            </a:extLst>
          </p:cNvPr>
          <p:cNvSpPr/>
          <p:nvPr userDrawn="1"/>
        </p:nvSpPr>
        <p:spPr>
          <a:xfrm>
            <a:off x="1525" y="1031500"/>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0555D4C0-9882-489D-AD77-A9F38B3784A6}"/>
              </a:ext>
            </a:extLst>
          </p:cNvPr>
          <p:cNvSpPr/>
          <p:nvPr userDrawn="1"/>
        </p:nvSpPr>
        <p:spPr>
          <a:xfrm>
            <a:off x="7585468" y="1095508"/>
            <a:ext cx="4603482" cy="5016893"/>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Title 1">
            <a:extLst>
              <a:ext uri="{FF2B5EF4-FFF2-40B4-BE49-F238E27FC236}">
                <a16:creationId xmlns:a16="http://schemas.microsoft.com/office/drawing/2014/main" id="{63F61843-5C9C-49E0-8A90-64085BC79F79}"/>
              </a:ext>
            </a:extLst>
          </p:cNvPr>
          <p:cNvSpPr>
            <a:spLocks noGrp="1"/>
          </p:cNvSpPr>
          <p:nvPr>
            <p:ph type="ctrTitle" hasCustomPrompt="1"/>
          </p:nvPr>
        </p:nvSpPr>
        <p:spPr>
          <a:xfrm>
            <a:off x="7973503" y="1709530"/>
            <a:ext cx="3754671" cy="2528515"/>
          </a:xfrm>
        </p:spPr>
        <p:txBody>
          <a:bodyPr anchor="b"/>
          <a:lstStyle>
            <a:lvl1pPr>
              <a:lnSpc>
                <a:spcPct val="100000"/>
              </a:lnSpc>
              <a:defRPr/>
            </a:lvl1pPr>
          </a:lstStyle>
          <a:p>
            <a:r>
              <a:rPr lang="en-US" sz="3600" b="1" cap="none" dirty="0">
                <a:solidFill>
                  <a:schemeClr val="tx2"/>
                </a:solidFill>
              </a:rPr>
              <a:t>Click to add title</a:t>
            </a:r>
          </a:p>
        </p:txBody>
      </p:sp>
      <p:sp>
        <p:nvSpPr>
          <p:cNvPr id="30" name="Subtitle 2">
            <a:extLst>
              <a:ext uri="{FF2B5EF4-FFF2-40B4-BE49-F238E27FC236}">
                <a16:creationId xmlns:a16="http://schemas.microsoft.com/office/drawing/2014/main" id="{15C8BDC7-F09C-40A3-B14E-9A49781EE6CE}"/>
              </a:ext>
            </a:extLst>
          </p:cNvPr>
          <p:cNvSpPr>
            <a:spLocks noGrp="1"/>
          </p:cNvSpPr>
          <p:nvPr>
            <p:ph type="subTitle" idx="1" hasCustomPrompt="1"/>
          </p:nvPr>
        </p:nvSpPr>
        <p:spPr>
          <a:xfrm>
            <a:off x="7976914" y="4238046"/>
            <a:ext cx="3806919" cy="1741404"/>
          </a:xfrm>
        </p:spPr>
        <p:txBody>
          <a:bodyPr anchor="t">
            <a:normAutofit/>
          </a:bodyPr>
          <a:lstStyle>
            <a:lvl1pPr>
              <a:defRPr sz="1600" b="0"/>
            </a:lvl1pPr>
          </a:lstStyle>
          <a:p>
            <a:r>
              <a:rPr lang="en-US" sz="2000" dirty="0">
                <a:solidFill>
                  <a:schemeClr val="tx2"/>
                </a:solidFill>
              </a:rPr>
              <a:t>Click to add subtitle</a:t>
            </a:r>
          </a:p>
        </p:txBody>
      </p:sp>
      <p:sp>
        <p:nvSpPr>
          <p:cNvPr id="32" name="Rectangle 31">
            <a:extLst>
              <a:ext uri="{FF2B5EF4-FFF2-40B4-BE49-F238E27FC236}">
                <a16:creationId xmlns:a16="http://schemas.microsoft.com/office/drawing/2014/main" id="{247A5DB4-1ED7-4630-89AF-F1802E44EF89}"/>
              </a:ext>
            </a:extLst>
          </p:cNvPr>
          <p:cNvSpPr/>
          <p:nvPr userDrawn="1"/>
        </p:nvSpPr>
        <p:spPr>
          <a:xfrm>
            <a:off x="0" y="6144405"/>
            <a:ext cx="7534656" cy="71359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6E5D4012-4107-490F-A369-EA7063242A98}"/>
              </a:ext>
            </a:extLst>
          </p:cNvPr>
          <p:cNvSpPr/>
          <p:nvPr userDrawn="1"/>
        </p:nvSpPr>
        <p:spPr>
          <a:xfrm>
            <a:off x="7585468" y="6167615"/>
            <a:ext cx="4603482" cy="690385"/>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795C79E2-9EA5-4713-B4AF-0E4572CFFA2F}"/>
              </a:ext>
            </a:extLst>
          </p:cNvPr>
          <p:cNvSpPr/>
          <p:nvPr userDrawn="1"/>
        </p:nvSpPr>
        <p:spPr>
          <a:xfrm>
            <a:off x="1525" y="6112401"/>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274C09E2-06F0-4230-8DAD-A0DBF01F8603}"/>
              </a:ext>
            </a:extLst>
          </p:cNvPr>
          <p:cNvSpPr/>
          <p:nvPr userDrawn="1"/>
        </p:nvSpPr>
        <p:spPr>
          <a:xfrm>
            <a:off x="7521459" y="0"/>
            <a:ext cx="6400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Picture Placeholder 38">
            <a:extLst>
              <a:ext uri="{FF2B5EF4-FFF2-40B4-BE49-F238E27FC236}">
                <a16:creationId xmlns:a16="http://schemas.microsoft.com/office/drawing/2014/main" id="{AB2070F4-085F-4F8D-A1E8-A58E5F8F0687}"/>
              </a:ext>
            </a:extLst>
          </p:cNvPr>
          <p:cNvSpPr>
            <a:spLocks noGrp="1"/>
          </p:cNvSpPr>
          <p:nvPr>
            <p:ph type="pic" sz="quarter" idx="13" hasCustomPrompt="1"/>
          </p:nvPr>
        </p:nvSpPr>
        <p:spPr>
          <a:xfrm>
            <a:off x="1" y="1095509"/>
            <a:ext cx="7519932" cy="5016892"/>
          </a:xfrm>
        </p:spPr>
        <p:txBody>
          <a:bodyPr anchor="t"/>
          <a:lstStyle>
            <a:lvl1pPr algn="ctr">
              <a:defRPr/>
            </a:lvl1pPr>
          </a:lstStyle>
          <a:p>
            <a:r>
              <a:rPr lang="en-US" dirty="0"/>
              <a:t>Click to add photo</a:t>
            </a:r>
          </a:p>
        </p:txBody>
      </p:sp>
    </p:spTree>
    <p:extLst>
      <p:ext uri="{BB962C8B-B14F-4D97-AF65-F5344CB8AC3E}">
        <p14:creationId xmlns:p14="http://schemas.microsoft.com/office/powerpoint/2010/main" val="3640490536"/>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EDEBA854-A26D-41C5-9D40-DF6B49ACB136}"/>
              </a:ext>
            </a:extLst>
          </p:cNvPr>
          <p:cNvSpPr/>
          <p:nvPr userDrawn="1"/>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0995BFA7-EB65-4E20-A693-324FEF74D3AE}"/>
              </a:ext>
            </a:extLst>
          </p:cNvPr>
          <p:cNvSpPr/>
          <p:nvPr userDrawn="1"/>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6A9E9218-0397-4231-81F4-03972AB6A3DD}"/>
              </a:ext>
            </a:extLst>
          </p:cNvPr>
          <p:cNvSpPr/>
          <p:nvPr userDrawn="1"/>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itle 1">
            <a:extLst>
              <a:ext uri="{FF2B5EF4-FFF2-40B4-BE49-F238E27FC236}">
                <a16:creationId xmlns:a16="http://schemas.microsoft.com/office/drawing/2014/main" id="{81905177-1789-44BB-950A-7018653E6466}"/>
              </a:ext>
            </a:extLst>
          </p:cNvPr>
          <p:cNvSpPr>
            <a:spLocks noGrp="1"/>
          </p:cNvSpPr>
          <p:nvPr>
            <p:ph type="title" hasCustomPrompt="1"/>
          </p:nvPr>
        </p:nvSpPr>
        <p:spPr>
          <a:xfrm>
            <a:off x="1535371" y="1044054"/>
            <a:ext cx="10013709" cy="1030360"/>
          </a:xfrm>
        </p:spPr>
        <p:txBody>
          <a:bodyPr/>
          <a:lstStyle>
            <a:lvl1pPr>
              <a:defRPr>
                <a:solidFill>
                  <a:schemeClr val="bg1"/>
                </a:solidFill>
              </a:defRPr>
            </a:lvl1pPr>
          </a:lstStyle>
          <a:p>
            <a:r>
              <a:rPr lang="en-US" dirty="0">
                <a:solidFill>
                  <a:schemeClr val="bg1"/>
                </a:solidFill>
              </a:rPr>
              <a:t>Click to add title</a:t>
            </a:r>
          </a:p>
        </p:txBody>
      </p:sp>
      <p:sp>
        <p:nvSpPr>
          <p:cNvPr id="16" name="Rectangle 15">
            <a:extLst>
              <a:ext uri="{FF2B5EF4-FFF2-40B4-BE49-F238E27FC236}">
                <a16:creationId xmlns:a16="http://schemas.microsoft.com/office/drawing/2014/main" id="{AF2F4B8C-C655-4441-A7FF-616EF634E6E1}"/>
              </a:ext>
            </a:extLst>
          </p:cNvPr>
          <p:cNvSpPr/>
          <p:nvPr userDrawn="1"/>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F89301A4-3CA9-4D0E-944E-1BE5921FA0B3}"/>
              </a:ext>
            </a:extLst>
          </p:cNvPr>
          <p:cNvSpPr/>
          <p:nvPr userDrawn="1"/>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Footer Placeholder 4">
            <a:extLst>
              <a:ext uri="{FF2B5EF4-FFF2-40B4-BE49-F238E27FC236}">
                <a16:creationId xmlns:a16="http://schemas.microsoft.com/office/drawing/2014/main" id="{A9C29C55-D1EC-4DD4-BA5B-11E4AB1578D7}"/>
              </a:ext>
            </a:extLst>
          </p:cNvPr>
          <p:cNvSpPr>
            <a:spLocks noGrp="1"/>
          </p:cNvSpPr>
          <p:nvPr>
            <p:ph type="ftr" sz="quarter" idx="11"/>
          </p:nvPr>
        </p:nvSpPr>
        <p:spPr>
          <a:xfrm>
            <a:off x="1535371" y="6309360"/>
            <a:ext cx="5732061" cy="457200"/>
          </a:xfrm>
        </p:spPr>
        <p:txBody>
          <a:bodyPr/>
          <a:lstStyle/>
          <a:p>
            <a:r>
              <a:rPr lang="en-US" dirty="0"/>
              <a:t>Presentation Title</a:t>
            </a:r>
          </a:p>
        </p:txBody>
      </p:sp>
      <p:sp>
        <p:nvSpPr>
          <p:cNvPr id="20" name="Date Placeholder 3">
            <a:extLst>
              <a:ext uri="{FF2B5EF4-FFF2-40B4-BE49-F238E27FC236}">
                <a16:creationId xmlns:a16="http://schemas.microsoft.com/office/drawing/2014/main" id="{C31C8C6B-3212-41F0-A8A1-4A6A700AFB9D}"/>
              </a:ext>
            </a:extLst>
          </p:cNvPr>
          <p:cNvSpPr>
            <a:spLocks noGrp="1"/>
          </p:cNvSpPr>
          <p:nvPr>
            <p:ph type="dt" sz="half" idx="10"/>
          </p:nvPr>
        </p:nvSpPr>
        <p:spPr>
          <a:xfrm>
            <a:off x="8202168" y="6309360"/>
            <a:ext cx="2148840" cy="457200"/>
          </a:xfrm>
        </p:spPr>
        <p:txBody>
          <a:bodyPr/>
          <a:lstStyle/>
          <a:p>
            <a:fld id="{DDA8E063-DAA4-4787-8AA1-15BBB2D38CED}" type="datetime1">
              <a:rPr lang="en-US" smtClean="0"/>
              <a:t>10/23/2023</a:t>
            </a:fld>
            <a:endParaRPr lang="en-US" dirty="0"/>
          </a:p>
        </p:txBody>
      </p:sp>
      <p:sp>
        <p:nvSpPr>
          <p:cNvPr id="21" name="Slide Number Placeholder 5">
            <a:extLst>
              <a:ext uri="{FF2B5EF4-FFF2-40B4-BE49-F238E27FC236}">
                <a16:creationId xmlns:a16="http://schemas.microsoft.com/office/drawing/2014/main" id="{67357410-255F-470C-AD92-44B15997A771}"/>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t>‹#›</a:t>
            </a:fld>
            <a:endParaRPr lang="en-US" dirty="0"/>
          </a:p>
        </p:txBody>
      </p:sp>
    </p:spTree>
    <p:extLst>
      <p:ext uri="{BB962C8B-B14F-4D97-AF65-F5344CB8AC3E}">
        <p14:creationId xmlns:p14="http://schemas.microsoft.com/office/powerpoint/2010/main" val="260435124"/>
      </p:ext>
    </p:extLst>
  </p:cSld>
  <p:clrMapOvr>
    <a:masterClrMapping/>
  </p:clrMapOvr>
  <p:hf hdr="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useBgFill="1">
        <p:nvSpPr>
          <p:cNvPr id="6" name="Rectangle 5">
            <a:extLst>
              <a:ext uri="{FF2B5EF4-FFF2-40B4-BE49-F238E27FC236}">
                <a16:creationId xmlns:a16="http://schemas.microsoft.com/office/drawing/2014/main" id="{2DF88512-9E62-4695-B350-39488566A1F7}"/>
              </a:ext>
            </a:extLst>
          </p:cNvPr>
          <p:cNvSpPr/>
          <p:nvPr userDrawn="1"/>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18CD596D-95F4-4C5C-A0E7-86D747FE70BE}"/>
              </a:ext>
            </a:extLst>
          </p:cNvPr>
          <p:cNvSpPr/>
          <p:nvPr userDrawn="1"/>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67553E9F-DCBF-4BEE-A261-5AA97361A0E0}"/>
              </a:ext>
            </a:extLst>
          </p:cNvPr>
          <p:cNvSpPr/>
          <p:nvPr userDrawn="1"/>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itle 1">
            <a:extLst>
              <a:ext uri="{FF2B5EF4-FFF2-40B4-BE49-F238E27FC236}">
                <a16:creationId xmlns:a16="http://schemas.microsoft.com/office/drawing/2014/main" id="{949B0EB0-AEBA-44ED-BC77-4188C7486144}"/>
              </a:ext>
            </a:extLst>
          </p:cNvPr>
          <p:cNvSpPr>
            <a:spLocks noGrp="1"/>
          </p:cNvSpPr>
          <p:nvPr>
            <p:ph type="title" hasCustomPrompt="1"/>
          </p:nvPr>
        </p:nvSpPr>
        <p:spPr>
          <a:xfrm>
            <a:off x="1535371" y="1044054"/>
            <a:ext cx="10013709" cy="1030360"/>
          </a:xfrm>
        </p:spPr>
        <p:txBody>
          <a:bodyPr/>
          <a:lstStyle>
            <a:lvl1pPr>
              <a:defRPr>
                <a:solidFill>
                  <a:schemeClr val="bg1"/>
                </a:solidFill>
              </a:defRPr>
            </a:lvl1pPr>
          </a:lstStyle>
          <a:p>
            <a:r>
              <a:rPr lang="en-US" dirty="0">
                <a:solidFill>
                  <a:schemeClr val="bg1"/>
                </a:solidFill>
              </a:rPr>
              <a:t>Click to add title</a:t>
            </a:r>
          </a:p>
        </p:txBody>
      </p:sp>
      <p:sp>
        <p:nvSpPr>
          <p:cNvPr id="10" name="Rectangle 9">
            <a:extLst>
              <a:ext uri="{FF2B5EF4-FFF2-40B4-BE49-F238E27FC236}">
                <a16:creationId xmlns:a16="http://schemas.microsoft.com/office/drawing/2014/main" id="{7278DD10-67BC-4E87-A788-A45C6093F5F8}"/>
              </a:ext>
            </a:extLst>
          </p:cNvPr>
          <p:cNvSpPr/>
          <p:nvPr userDrawn="1"/>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916769F5-486B-4B48-A543-2C70359DF66E}"/>
              </a:ext>
            </a:extLst>
          </p:cNvPr>
          <p:cNvSpPr/>
          <p:nvPr userDrawn="1"/>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ooter Placeholder 4">
            <a:extLst>
              <a:ext uri="{FF2B5EF4-FFF2-40B4-BE49-F238E27FC236}">
                <a16:creationId xmlns:a16="http://schemas.microsoft.com/office/drawing/2014/main" id="{B47BB165-F380-48C4-B95B-C09C91893B2D}"/>
              </a:ext>
            </a:extLst>
          </p:cNvPr>
          <p:cNvSpPr>
            <a:spLocks noGrp="1"/>
          </p:cNvSpPr>
          <p:nvPr>
            <p:ph type="ftr" sz="quarter" idx="11"/>
          </p:nvPr>
        </p:nvSpPr>
        <p:spPr>
          <a:xfrm>
            <a:off x="1535371" y="6309360"/>
            <a:ext cx="5732061" cy="457200"/>
          </a:xfrm>
        </p:spPr>
        <p:txBody>
          <a:bodyPr/>
          <a:lstStyle/>
          <a:p>
            <a:r>
              <a:rPr lang="en-US" dirty="0"/>
              <a:t>Presentation Title</a:t>
            </a:r>
          </a:p>
        </p:txBody>
      </p:sp>
      <p:sp>
        <p:nvSpPr>
          <p:cNvPr id="13" name="Date Placeholder 3">
            <a:extLst>
              <a:ext uri="{FF2B5EF4-FFF2-40B4-BE49-F238E27FC236}">
                <a16:creationId xmlns:a16="http://schemas.microsoft.com/office/drawing/2014/main" id="{49ADD171-0134-4347-A2D8-0B9D7634F1B2}"/>
              </a:ext>
            </a:extLst>
          </p:cNvPr>
          <p:cNvSpPr>
            <a:spLocks noGrp="1"/>
          </p:cNvSpPr>
          <p:nvPr>
            <p:ph type="dt" sz="half" idx="10"/>
          </p:nvPr>
        </p:nvSpPr>
        <p:spPr>
          <a:xfrm>
            <a:off x="8202168" y="6309360"/>
            <a:ext cx="2148840" cy="457200"/>
          </a:xfrm>
        </p:spPr>
        <p:txBody>
          <a:bodyPr/>
          <a:lstStyle/>
          <a:p>
            <a:fld id="{DDA8E063-DAA4-4787-8AA1-15BBB2D38CED}" type="datetime1">
              <a:rPr lang="en-US" smtClean="0"/>
              <a:t>10/23/2023</a:t>
            </a:fld>
            <a:endParaRPr lang="en-US" dirty="0"/>
          </a:p>
        </p:txBody>
      </p:sp>
      <p:sp>
        <p:nvSpPr>
          <p:cNvPr id="14" name="Slide Number Placeholder 5">
            <a:extLst>
              <a:ext uri="{FF2B5EF4-FFF2-40B4-BE49-F238E27FC236}">
                <a16:creationId xmlns:a16="http://schemas.microsoft.com/office/drawing/2014/main" id="{F0805E9B-6657-4167-BD79-CAC59C0D841D}"/>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t>‹#›</a:t>
            </a:fld>
            <a:endParaRPr lang="en-US" dirty="0"/>
          </a:p>
        </p:txBody>
      </p:sp>
    </p:spTree>
    <p:extLst>
      <p:ext uri="{BB962C8B-B14F-4D97-AF65-F5344CB8AC3E}">
        <p14:creationId xmlns:p14="http://schemas.microsoft.com/office/powerpoint/2010/main" val="36845614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A8A107B-E23F-4793-95B4-335240DB97AF}"/>
              </a:ext>
              <a:ext uri="{C183D7F6-B498-43B3-948B-1728B52AA6E4}">
                <adec:decorative xmlns:adec="http://schemas.microsoft.com/office/drawing/2017/decorative" xmlns="" val="1"/>
              </a:ext>
            </a:extLst>
          </p:cNvPr>
          <p:cNvSpPr/>
          <p:nvPr userDrawn="1"/>
        </p:nvSpPr>
        <p:spPr>
          <a:xfrm>
            <a:off x="4551118" y="0"/>
            <a:ext cx="6400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B7568F3C-8CA8-489A-9870-E2C458355CCA}"/>
              </a:ext>
            </a:extLst>
          </p:cNvPr>
          <p:cNvSpPr>
            <a:spLocks noGrp="1"/>
          </p:cNvSpPr>
          <p:nvPr>
            <p:ph type="pic" sz="quarter" idx="13" hasCustomPrompt="1"/>
          </p:nvPr>
        </p:nvSpPr>
        <p:spPr>
          <a:xfrm>
            <a:off x="0" y="0"/>
            <a:ext cx="12192000" cy="6858000"/>
          </a:xfrm>
          <a:custGeom>
            <a:avLst/>
            <a:gdLst>
              <a:gd name="connsiteX0" fmla="*/ 4615126 w 12192000"/>
              <a:gd name="connsiteY0" fmla="*/ 0 h 6858000"/>
              <a:gd name="connsiteX1" fmla="*/ 12192000 w 12192000"/>
              <a:gd name="connsiteY1" fmla="*/ 0 h 6858000"/>
              <a:gd name="connsiteX2" fmla="*/ 12192000 w 12192000"/>
              <a:gd name="connsiteY2" fmla="*/ 6858000 h 6858000"/>
              <a:gd name="connsiteX3" fmla="*/ 4615126 w 12192000"/>
              <a:gd name="connsiteY3" fmla="*/ 6858000 h 6858000"/>
              <a:gd name="connsiteX4" fmla="*/ 0 w 12192000"/>
              <a:gd name="connsiteY4" fmla="*/ 0 h 6858000"/>
              <a:gd name="connsiteX5" fmla="*/ 4551118 w 12192000"/>
              <a:gd name="connsiteY5" fmla="*/ 0 h 6858000"/>
              <a:gd name="connsiteX6" fmla="*/ 4551118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4615126" y="0"/>
                </a:moveTo>
                <a:lnTo>
                  <a:pt x="12192000" y="0"/>
                </a:lnTo>
                <a:lnTo>
                  <a:pt x="12192000" y="6858000"/>
                </a:lnTo>
                <a:lnTo>
                  <a:pt x="4615126" y="6858000"/>
                </a:lnTo>
                <a:close/>
                <a:moveTo>
                  <a:pt x="0" y="0"/>
                </a:moveTo>
                <a:lnTo>
                  <a:pt x="4551118" y="0"/>
                </a:lnTo>
                <a:lnTo>
                  <a:pt x="4551118" y="6858000"/>
                </a:lnTo>
                <a:lnTo>
                  <a:pt x="0" y="6858000"/>
                </a:lnTo>
                <a:close/>
              </a:path>
            </a:pathLst>
          </a:custGeom>
        </p:spPr>
        <p:txBody>
          <a:bodyPr wrap="square" anchor="t">
            <a:noAutofit/>
          </a:bodyPr>
          <a:lstStyle>
            <a:lvl1pPr algn="ctr">
              <a:defRPr/>
            </a:lvl1pPr>
          </a:lstStyle>
          <a:p>
            <a:r>
              <a:rPr lang="en-US" dirty="0"/>
              <a:t>Click to add photo</a:t>
            </a:r>
          </a:p>
        </p:txBody>
      </p:sp>
      <p:sp>
        <p:nvSpPr>
          <p:cNvPr id="2" name="Title 1">
            <a:extLst>
              <a:ext uri="{FF2B5EF4-FFF2-40B4-BE49-F238E27FC236}">
                <a16:creationId xmlns:a16="http://schemas.microsoft.com/office/drawing/2014/main" id="{CE2C14E8-F37D-4BEA-9D62-5E707EDF0D44}"/>
              </a:ext>
            </a:extLst>
          </p:cNvPr>
          <p:cNvSpPr>
            <a:spLocks noGrp="1"/>
          </p:cNvSpPr>
          <p:nvPr>
            <p:ph type="title" hasCustomPrompt="1"/>
          </p:nvPr>
        </p:nvSpPr>
        <p:spPr>
          <a:xfrm>
            <a:off x="-1725" y="1095508"/>
            <a:ext cx="4606535" cy="3936931"/>
          </a:xfrm>
          <a:solidFill>
            <a:schemeClr val="tx2"/>
          </a:solidFill>
        </p:spPr>
        <p:txBody>
          <a:bodyPr rIns="365760" anchor="b"/>
          <a:lstStyle>
            <a:lvl1pPr marL="365760">
              <a:lnSpc>
                <a:spcPct val="100000"/>
              </a:lnSpc>
              <a:spcBef>
                <a:spcPts val="1000"/>
              </a:spcBef>
              <a:defRPr sz="3600">
                <a:solidFill>
                  <a:schemeClr val="bg1"/>
                </a:solidFill>
              </a:defRPr>
            </a:lvl1pPr>
          </a:lstStyle>
          <a:p>
            <a:r>
              <a:rPr lang="en-US" dirty="0"/>
              <a:t>CLICK TO EDIT MASTER TITLE STYLE</a:t>
            </a:r>
          </a:p>
        </p:txBody>
      </p:sp>
      <p:sp>
        <p:nvSpPr>
          <p:cNvPr id="5" name="Text Placeholder 4">
            <a:extLst>
              <a:ext uri="{FF2B5EF4-FFF2-40B4-BE49-F238E27FC236}">
                <a16:creationId xmlns:a16="http://schemas.microsoft.com/office/drawing/2014/main" id="{D1784D33-9C88-49E6-8F90-05148C5496F5}"/>
              </a:ext>
            </a:extLst>
          </p:cNvPr>
          <p:cNvSpPr>
            <a:spLocks noGrp="1"/>
          </p:cNvSpPr>
          <p:nvPr>
            <p:ph type="body" sz="quarter" idx="14"/>
          </p:nvPr>
        </p:nvSpPr>
        <p:spPr>
          <a:xfrm>
            <a:off x="-1726" y="5032439"/>
            <a:ext cx="4606535" cy="1079962"/>
          </a:xfrm>
          <a:solidFill>
            <a:schemeClr val="tx2"/>
          </a:solidFill>
        </p:spPr>
        <p:txBody>
          <a:bodyPr anchor="ctr"/>
          <a:lstStyle>
            <a:lvl1pPr marL="365760">
              <a:spcBef>
                <a:spcPts val="1000"/>
              </a:spcBef>
              <a:defRPr sz="18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a:t>
            </a:r>
          </a:p>
        </p:txBody>
      </p:sp>
      <p:sp>
        <p:nvSpPr>
          <p:cNvPr id="24" name="Footer Placeholder 4">
            <a:extLst>
              <a:ext uri="{FF2B5EF4-FFF2-40B4-BE49-F238E27FC236}">
                <a16:creationId xmlns:a16="http://schemas.microsoft.com/office/drawing/2014/main" id="{5CD820E0-0083-439B-A9DE-C3DEA1DEA851}"/>
              </a:ext>
            </a:extLst>
          </p:cNvPr>
          <p:cNvSpPr>
            <a:spLocks noGrp="1"/>
          </p:cNvSpPr>
          <p:nvPr>
            <p:ph type="ftr" sz="quarter" idx="11"/>
          </p:nvPr>
        </p:nvSpPr>
        <p:spPr>
          <a:xfrm>
            <a:off x="855388" y="6309360"/>
            <a:ext cx="6007691" cy="457200"/>
          </a:xfrm>
        </p:spPr>
        <p:txBody>
          <a:bodyPr/>
          <a:lstStyle>
            <a:lvl1pPr>
              <a:defRPr>
                <a:solidFill>
                  <a:schemeClr val="bg1"/>
                </a:solidFill>
                <a:effectLst>
                  <a:outerShdw blurRad="38100" dist="38100" dir="2700000" algn="tl">
                    <a:srgbClr val="000000">
                      <a:alpha val="43137"/>
                    </a:srgbClr>
                  </a:outerShdw>
                </a:effectLst>
              </a:defRPr>
            </a:lvl1pPr>
          </a:lstStyle>
          <a:p>
            <a:r>
              <a:rPr lang="en-US" dirty="0"/>
              <a:t>Presentation Title</a:t>
            </a:r>
          </a:p>
        </p:txBody>
      </p:sp>
      <p:sp>
        <p:nvSpPr>
          <p:cNvPr id="26" name="Date Placeholder 3">
            <a:extLst>
              <a:ext uri="{FF2B5EF4-FFF2-40B4-BE49-F238E27FC236}">
                <a16:creationId xmlns:a16="http://schemas.microsoft.com/office/drawing/2014/main" id="{D8A8D931-E01B-43C0-806F-2413BF5938FC}"/>
              </a:ext>
            </a:extLst>
          </p:cNvPr>
          <p:cNvSpPr>
            <a:spLocks noGrp="1"/>
          </p:cNvSpPr>
          <p:nvPr>
            <p:ph type="dt" sz="half" idx="10"/>
          </p:nvPr>
        </p:nvSpPr>
        <p:spPr>
          <a:xfrm>
            <a:off x="8197353" y="6309360"/>
            <a:ext cx="2151134" cy="457200"/>
          </a:xfrm>
        </p:spPr>
        <p:txBody>
          <a:bodyPr/>
          <a:lstStyle>
            <a:lvl1pPr>
              <a:defRPr>
                <a:solidFill>
                  <a:schemeClr val="bg1"/>
                </a:solidFill>
                <a:effectLst>
                  <a:outerShdw blurRad="38100" dist="38100" dir="2700000" algn="tl">
                    <a:srgbClr val="000000">
                      <a:alpha val="43137"/>
                    </a:srgbClr>
                  </a:outerShdw>
                </a:effectLst>
              </a:defRPr>
            </a:lvl1pPr>
          </a:lstStyle>
          <a:p>
            <a:fld id="{C150E1EA-44FA-4D89-855F-C0B34F87238D}" type="datetime1">
              <a:rPr lang="en-US" smtClean="0"/>
              <a:pPr/>
              <a:t>10/23/2023</a:t>
            </a:fld>
            <a:endParaRPr lang="en-US" dirty="0"/>
          </a:p>
        </p:txBody>
      </p:sp>
      <p:sp>
        <p:nvSpPr>
          <p:cNvPr id="27" name="Slide Number Placeholder 6">
            <a:extLst>
              <a:ext uri="{FF2B5EF4-FFF2-40B4-BE49-F238E27FC236}">
                <a16:creationId xmlns:a16="http://schemas.microsoft.com/office/drawing/2014/main" id="{0F3F4E6D-F4D2-430F-A2C3-3C037D778F4B}"/>
              </a:ext>
            </a:extLst>
          </p:cNvPr>
          <p:cNvSpPr>
            <a:spLocks noGrp="1"/>
          </p:cNvSpPr>
          <p:nvPr>
            <p:ph type="sldNum" sz="quarter" idx="12"/>
          </p:nvPr>
        </p:nvSpPr>
        <p:spPr>
          <a:xfrm>
            <a:off x="10569202" y="6309360"/>
            <a:ext cx="979879" cy="457200"/>
          </a:xfrm>
        </p:spPr>
        <p:txBody>
          <a:bodyPr/>
          <a:lstStyle>
            <a:lvl1pPr>
              <a:defRPr>
                <a:solidFill>
                  <a:schemeClr val="bg1"/>
                </a:solidFill>
                <a:effectLst>
                  <a:outerShdw blurRad="38100" dist="38100" dir="2700000" algn="tl">
                    <a:srgbClr val="000000">
                      <a:alpha val="43137"/>
                    </a:srgbClr>
                  </a:outerShdw>
                </a:effectLst>
              </a:defRPr>
            </a:lvl1p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1747931588"/>
      </p:ext>
    </p:extLst>
  </p:cSld>
  <p:clrMapOvr>
    <a:masterClrMapping/>
  </p:clrMapOvr>
  <p:hf hdr="0"/>
  <p:extLst>
    <p:ext uri="{DCECCB84-F9BA-43D5-87BE-67443E8EF086}">
      <p15:sldGuideLst xmlns:p15="http://schemas.microsoft.com/office/powerpoint/2012/main">
        <p15:guide id="1" pos="540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eam">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29F91A3C-7ABB-4E5E-B04F-29DB072AE13C}"/>
              </a:ext>
            </a:extLst>
          </p:cNvPr>
          <p:cNvSpPr/>
          <p:nvPr userDrawn="1"/>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9EB9AABE-3FBC-4E64-8672-D073D4A3F412}"/>
              </a:ext>
            </a:extLst>
          </p:cNvPr>
          <p:cNvSpPr/>
          <p:nvPr userDrawn="1"/>
        </p:nvSpPr>
        <p:spPr>
          <a:xfrm>
            <a:off x="1038768" y="-2946"/>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38FF13AE-FEBF-40A1-A799-6EB275CBBCB5}"/>
              </a:ext>
            </a:extLst>
          </p:cNvPr>
          <p:cNvSpPr/>
          <p:nvPr userDrawn="1"/>
        </p:nvSpPr>
        <p:spPr>
          <a:xfrm>
            <a:off x="0" y="4724838"/>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Title 1">
            <a:extLst>
              <a:ext uri="{FF2B5EF4-FFF2-40B4-BE49-F238E27FC236}">
                <a16:creationId xmlns:a16="http://schemas.microsoft.com/office/drawing/2014/main" id="{EACBDB11-07EC-4982-BBFA-8EECF50C7B93}"/>
              </a:ext>
            </a:extLst>
          </p:cNvPr>
          <p:cNvSpPr>
            <a:spLocks noGrp="1"/>
          </p:cNvSpPr>
          <p:nvPr>
            <p:ph type="title" hasCustomPrompt="1"/>
          </p:nvPr>
        </p:nvSpPr>
        <p:spPr>
          <a:xfrm>
            <a:off x="1535372" y="4872251"/>
            <a:ext cx="10013709" cy="1030360"/>
          </a:xfrm>
        </p:spPr>
        <p:txBody>
          <a:bodyPr/>
          <a:lstStyle>
            <a:lvl1pPr>
              <a:defRPr>
                <a:solidFill>
                  <a:schemeClr val="bg1"/>
                </a:solidFill>
              </a:defRPr>
            </a:lvl1pPr>
          </a:lstStyle>
          <a:p>
            <a:r>
              <a:rPr lang="en-US" dirty="0">
                <a:solidFill>
                  <a:schemeClr val="bg1"/>
                </a:solidFill>
              </a:rPr>
              <a:t>Click to add title</a:t>
            </a:r>
          </a:p>
        </p:txBody>
      </p:sp>
      <p:sp>
        <p:nvSpPr>
          <p:cNvPr id="30" name="Rectangle 29">
            <a:extLst>
              <a:ext uri="{FF2B5EF4-FFF2-40B4-BE49-F238E27FC236}">
                <a16:creationId xmlns:a16="http://schemas.microsoft.com/office/drawing/2014/main" id="{67B21770-EBB9-4C73-BE13-26901F3CC9FB}"/>
              </a:ext>
            </a:extLst>
          </p:cNvPr>
          <p:cNvSpPr/>
          <p:nvPr userDrawn="1"/>
        </p:nvSpPr>
        <p:spPr>
          <a:xfrm>
            <a:off x="-1" y="4790620"/>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4172AFA4-5141-4F0F-B9F6-0BE3ADBED218}"/>
              </a:ext>
            </a:extLst>
          </p:cNvPr>
          <p:cNvSpPr/>
          <p:nvPr userDrawn="1"/>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Footer Placeholder 4">
            <a:extLst>
              <a:ext uri="{FF2B5EF4-FFF2-40B4-BE49-F238E27FC236}">
                <a16:creationId xmlns:a16="http://schemas.microsoft.com/office/drawing/2014/main" id="{41DE758B-03CF-48F8-BCBE-AD97B70428DF}"/>
              </a:ext>
            </a:extLst>
          </p:cNvPr>
          <p:cNvSpPr>
            <a:spLocks noGrp="1"/>
          </p:cNvSpPr>
          <p:nvPr>
            <p:ph type="ftr" sz="quarter" idx="11"/>
          </p:nvPr>
        </p:nvSpPr>
        <p:spPr>
          <a:xfrm>
            <a:off x="1535372" y="6309360"/>
            <a:ext cx="4946592" cy="457200"/>
          </a:xfrm>
        </p:spPr>
        <p:txBody>
          <a:bodyPr/>
          <a:lstStyle/>
          <a:p>
            <a:r>
              <a:rPr lang="en-US" dirty="0"/>
              <a:t>Presentation Title</a:t>
            </a:r>
          </a:p>
        </p:txBody>
      </p:sp>
      <p:sp>
        <p:nvSpPr>
          <p:cNvPr id="34" name="Date Placeholder 3">
            <a:extLst>
              <a:ext uri="{FF2B5EF4-FFF2-40B4-BE49-F238E27FC236}">
                <a16:creationId xmlns:a16="http://schemas.microsoft.com/office/drawing/2014/main" id="{1640606E-041A-4385-96D7-3C6E775E3FA4}"/>
              </a:ext>
            </a:extLst>
          </p:cNvPr>
          <p:cNvSpPr>
            <a:spLocks noGrp="1"/>
          </p:cNvSpPr>
          <p:nvPr>
            <p:ph type="dt" sz="half" idx="10"/>
          </p:nvPr>
        </p:nvSpPr>
        <p:spPr>
          <a:xfrm>
            <a:off x="8202168" y="6309360"/>
            <a:ext cx="2148840" cy="457200"/>
          </a:xfrm>
        </p:spPr>
        <p:txBody>
          <a:bodyPr/>
          <a:lstStyle/>
          <a:p>
            <a:fld id="{CC5D4559-6AE3-461A-A02E-915BACCC2124}" type="datetime1">
              <a:rPr lang="en-US" smtClean="0"/>
              <a:t>10/23/2023</a:t>
            </a:fld>
            <a:endParaRPr lang="en-US" dirty="0"/>
          </a:p>
        </p:txBody>
      </p:sp>
      <p:sp>
        <p:nvSpPr>
          <p:cNvPr id="35" name="Slide Number Placeholder 5">
            <a:extLst>
              <a:ext uri="{FF2B5EF4-FFF2-40B4-BE49-F238E27FC236}">
                <a16:creationId xmlns:a16="http://schemas.microsoft.com/office/drawing/2014/main" id="{35844B60-1EF6-4A90-9030-B5043BCD058B}"/>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t>‹#›</a:t>
            </a:fld>
            <a:endParaRPr lang="en-US" dirty="0"/>
          </a:p>
        </p:txBody>
      </p:sp>
      <p:sp>
        <p:nvSpPr>
          <p:cNvPr id="24" name="Picture Placeholder 11">
            <a:extLst>
              <a:ext uri="{FF2B5EF4-FFF2-40B4-BE49-F238E27FC236}">
                <a16:creationId xmlns:a16="http://schemas.microsoft.com/office/drawing/2014/main" id="{F0EE079C-10D4-4C0C-8F48-80E71610057B}"/>
              </a:ext>
            </a:extLst>
          </p:cNvPr>
          <p:cNvSpPr>
            <a:spLocks noGrp="1"/>
          </p:cNvSpPr>
          <p:nvPr>
            <p:ph type="pic" sz="quarter" idx="14"/>
          </p:nvPr>
        </p:nvSpPr>
        <p:spPr>
          <a:xfrm>
            <a:off x="1791431" y="908329"/>
            <a:ext cx="2029968" cy="2029968"/>
          </a:xfrm>
          <a:prstGeom prst="rect">
            <a:avLst/>
          </a:prstGeom>
        </p:spPr>
        <p:txBody>
          <a:bodyPr/>
          <a:lstStyle>
            <a:lvl1pPr algn="ctr">
              <a:defRPr/>
            </a:lvl1pPr>
          </a:lstStyle>
          <a:p>
            <a:endParaRPr lang="en-US"/>
          </a:p>
        </p:txBody>
      </p:sp>
      <p:sp>
        <p:nvSpPr>
          <p:cNvPr id="25" name="Picture Placeholder 11">
            <a:extLst>
              <a:ext uri="{FF2B5EF4-FFF2-40B4-BE49-F238E27FC236}">
                <a16:creationId xmlns:a16="http://schemas.microsoft.com/office/drawing/2014/main" id="{EF9D7489-BAB3-49B7-B83B-9F6131DC9D62}"/>
              </a:ext>
            </a:extLst>
          </p:cNvPr>
          <p:cNvSpPr>
            <a:spLocks noGrp="1"/>
          </p:cNvSpPr>
          <p:nvPr>
            <p:ph type="pic" sz="quarter" idx="15"/>
          </p:nvPr>
        </p:nvSpPr>
        <p:spPr>
          <a:xfrm>
            <a:off x="4334461" y="908329"/>
            <a:ext cx="2029968" cy="2029968"/>
          </a:xfrm>
          <a:prstGeom prst="rect">
            <a:avLst/>
          </a:prstGeom>
        </p:spPr>
        <p:txBody>
          <a:bodyPr/>
          <a:lstStyle>
            <a:lvl1pPr algn="ctr">
              <a:defRPr/>
            </a:lvl1pPr>
          </a:lstStyle>
          <a:p>
            <a:endParaRPr lang="en-US" dirty="0"/>
          </a:p>
        </p:txBody>
      </p:sp>
      <p:sp>
        <p:nvSpPr>
          <p:cNvPr id="26" name="Picture Placeholder 11">
            <a:extLst>
              <a:ext uri="{FF2B5EF4-FFF2-40B4-BE49-F238E27FC236}">
                <a16:creationId xmlns:a16="http://schemas.microsoft.com/office/drawing/2014/main" id="{BC0EEF5C-B219-4286-B517-426EDF4EAF50}"/>
              </a:ext>
            </a:extLst>
          </p:cNvPr>
          <p:cNvSpPr>
            <a:spLocks noGrp="1"/>
          </p:cNvSpPr>
          <p:nvPr>
            <p:ph type="pic" sz="quarter" idx="16"/>
          </p:nvPr>
        </p:nvSpPr>
        <p:spPr>
          <a:xfrm>
            <a:off x="6877491" y="908329"/>
            <a:ext cx="2029968" cy="2029968"/>
          </a:xfrm>
          <a:prstGeom prst="rect">
            <a:avLst/>
          </a:prstGeom>
        </p:spPr>
        <p:txBody>
          <a:bodyPr/>
          <a:lstStyle>
            <a:lvl1pPr algn="ctr">
              <a:defRPr/>
            </a:lvl1pPr>
          </a:lstStyle>
          <a:p>
            <a:endParaRPr lang="en-US"/>
          </a:p>
        </p:txBody>
      </p:sp>
      <p:sp>
        <p:nvSpPr>
          <p:cNvPr id="32" name="Picture Placeholder 11">
            <a:extLst>
              <a:ext uri="{FF2B5EF4-FFF2-40B4-BE49-F238E27FC236}">
                <a16:creationId xmlns:a16="http://schemas.microsoft.com/office/drawing/2014/main" id="{66462103-08B6-4C6F-88CC-03FF546261B3}"/>
              </a:ext>
            </a:extLst>
          </p:cNvPr>
          <p:cNvSpPr>
            <a:spLocks noGrp="1"/>
          </p:cNvSpPr>
          <p:nvPr>
            <p:ph type="pic" sz="quarter" idx="17"/>
          </p:nvPr>
        </p:nvSpPr>
        <p:spPr>
          <a:xfrm>
            <a:off x="9420521" y="908329"/>
            <a:ext cx="2029968" cy="2029968"/>
          </a:xfrm>
          <a:prstGeom prst="rect">
            <a:avLst/>
          </a:prstGeom>
        </p:spPr>
        <p:txBody>
          <a:bodyPr/>
          <a:lstStyle>
            <a:lvl1pPr algn="ctr">
              <a:defRPr/>
            </a:lvl1pPr>
          </a:lstStyle>
          <a:p>
            <a:endParaRPr lang="en-US" dirty="0"/>
          </a:p>
        </p:txBody>
      </p:sp>
      <p:sp>
        <p:nvSpPr>
          <p:cNvPr id="36" name="Text Placeholder 20">
            <a:extLst>
              <a:ext uri="{FF2B5EF4-FFF2-40B4-BE49-F238E27FC236}">
                <a16:creationId xmlns:a16="http://schemas.microsoft.com/office/drawing/2014/main" id="{278BA700-11E2-4D8A-A0C6-7CE3C00EC78A}"/>
              </a:ext>
            </a:extLst>
          </p:cNvPr>
          <p:cNvSpPr>
            <a:spLocks noGrp="1"/>
          </p:cNvSpPr>
          <p:nvPr>
            <p:ph type="body" sz="quarter" idx="18" hasCustomPrompt="1"/>
          </p:nvPr>
        </p:nvSpPr>
        <p:spPr>
          <a:xfrm>
            <a:off x="1791431" y="3060803"/>
            <a:ext cx="2029968" cy="365125"/>
          </a:xfrm>
        </p:spPr>
        <p:txBody>
          <a:bodyPr anchor="ctr">
            <a:noAutofit/>
          </a:bodyPr>
          <a:lstStyle>
            <a:lvl1pPr marL="0" indent="0" algn="ctr">
              <a:lnSpc>
                <a:spcPct val="100000"/>
              </a:lnSpc>
              <a:spcBef>
                <a:spcPts val="0"/>
              </a:spcBef>
              <a:spcAft>
                <a:spcPts val="966"/>
              </a:spcAft>
              <a:buNone/>
              <a:defRPr lang="en-US" sz="1800" b="1" kern="1200" spc="20" dirty="0">
                <a:solidFill>
                  <a:schemeClr val="tx1"/>
                </a:solidFill>
                <a:latin typeface="+mj-lt"/>
                <a:ea typeface="+mn-ea"/>
                <a:cs typeface="+mn-cs"/>
              </a:defRPr>
            </a:lvl1pPr>
          </a:lstStyle>
          <a:p>
            <a:pPr lvl="0"/>
            <a:r>
              <a:rPr lang="en-US" dirty="0"/>
              <a:t>Name</a:t>
            </a:r>
          </a:p>
        </p:txBody>
      </p:sp>
      <p:sp>
        <p:nvSpPr>
          <p:cNvPr id="37" name="Text Placeholder 22">
            <a:extLst>
              <a:ext uri="{FF2B5EF4-FFF2-40B4-BE49-F238E27FC236}">
                <a16:creationId xmlns:a16="http://schemas.microsoft.com/office/drawing/2014/main" id="{F5914669-6EB5-485E-AB8B-3A2E4F171886}"/>
              </a:ext>
            </a:extLst>
          </p:cNvPr>
          <p:cNvSpPr>
            <a:spLocks noGrp="1"/>
          </p:cNvSpPr>
          <p:nvPr>
            <p:ph type="body" sz="quarter" idx="19" hasCustomPrompt="1"/>
          </p:nvPr>
        </p:nvSpPr>
        <p:spPr>
          <a:xfrm>
            <a:off x="1791431" y="3365169"/>
            <a:ext cx="2029968" cy="274320"/>
          </a:xfrm>
        </p:spPr>
        <p:txBody>
          <a:bodyPr anchor="ctr">
            <a:noAutofit/>
          </a:bodyPr>
          <a:lstStyle>
            <a:lvl1pPr marL="0" indent="0" algn="ctr">
              <a:lnSpc>
                <a:spcPct val="100000"/>
              </a:lnSpc>
              <a:spcBef>
                <a:spcPts val="0"/>
              </a:spcBef>
              <a:spcAft>
                <a:spcPts val="0"/>
              </a:spcAft>
              <a:buNone/>
              <a:defRPr lang="en-US" sz="1600" b="0" kern="1200" spc="20" dirty="0">
                <a:solidFill>
                  <a:schemeClr val="tx1"/>
                </a:solidFill>
                <a:latin typeface="+mn-lt"/>
                <a:ea typeface="+mn-ea"/>
                <a:cs typeface="+mn-cs"/>
              </a:defRPr>
            </a:lvl1pPr>
          </a:lstStyle>
          <a:p>
            <a:pPr lvl="0"/>
            <a:r>
              <a:rPr lang="en-US" dirty="0"/>
              <a:t>Title</a:t>
            </a:r>
          </a:p>
        </p:txBody>
      </p:sp>
      <p:sp>
        <p:nvSpPr>
          <p:cNvPr id="38" name="Text Placeholder 20">
            <a:extLst>
              <a:ext uri="{FF2B5EF4-FFF2-40B4-BE49-F238E27FC236}">
                <a16:creationId xmlns:a16="http://schemas.microsoft.com/office/drawing/2014/main" id="{59BCC58C-2434-490A-8749-D8311B9025F8}"/>
              </a:ext>
            </a:extLst>
          </p:cNvPr>
          <p:cNvSpPr>
            <a:spLocks noGrp="1"/>
          </p:cNvSpPr>
          <p:nvPr>
            <p:ph type="body" sz="quarter" idx="20" hasCustomPrompt="1"/>
          </p:nvPr>
        </p:nvSpPr>
        <p:spPr>
          <a:xfrm>
            <a:off x="4334461" y="3060803"/>
            <a:ext cx="2029968" cy="365125"/>
          </a:xfrm>
        </p:spPr>
        <p:txBody>
          <a:bodyPr anchor="ctr">
            <a:noAutofit/>
          </a:bodyPr>
          <a:lstStyle>
            <a:lvl1pPr marL="0" indent="0" algn="ctr">
              <a:lnSpc>
                <a:spcPct val="100000"/>
              </a:lnSpc>
              <a:spcBef>
                <a:spcPts val="0"/>
              </a:spcBef>
              <a:spcAft>
                <a:spcPts val="966"/>
              </a:spcAft>
              <a:buNone/>
              <a:defRPr lang="en-US" sz="1800" b="1" kern="1200" spc="20" dirty="0">
                <a:solidFill>
                  <a:schemeClr val="tx1"/>
                </a:solidFill>
                <a:latin typeface="+mj-lt"/>
                <a:ea typeface="+mn-ea"/>
                <a:cs typeface="+mn-cs"/>
              </a:defRPr>
            </a:lvl1pPr>
          </a:lstStyle>
          <a:p>
            <a:pPr lvl="0"/>
            <a:r>
              <a:rPr lang="en-US" dirty="0"/>
              <a:t>Name</a:t>
            </a:r>
          </a:p>
        </p:txBody>
      </p:sp>
      <p:sp>
        <p:nvSpPr>
          <p:cNvPr id="39" name="Text Placeholder 22">
            <a:extLst>
              <a:ext uri="{FF2B5EF4-FFF2-40B4-BE49-F238E27FC236}">
                <a16:creationId xmlns:a16="http://schemas.microsoft.com/office/drawing/2014/main" id="{8FD90DAF-BAFA-4B9E-A682-AD69AEC3ABF0}"/>
              </a:ext>
            </a:extLst>
          </p:cNvPr>
          <p:cNvSpPr>
            <a:spLocks noGrp="1"/>
          </p:cNvSpPr>
          <p:nvPr>
            <p:ph type="body" sz="quarter" idx="21" hasCustomPrompt="1"/>
          </p:nvPr>
        </p:nvSpPr>
        <p:spPr>
          <a:xfrm>
            <a:off x="4334461" y="3365169"/>
            <a:ext cx="2029968" cy="274320"/>
          </a:xfrm>
        </p:spPr>
        <p:txBody>
          <a:bodyPr anchor="ctr">
            <a:noAutofit/>
          </a:bodyPr>
          <a:lstStyle>
            <a:lvl1pPr marL="0" indent="0" algn="ctr">
              <a:lnSpc>
                <a:spcPct val="100000"/>
              </a:lnSpc>
              <a:spcBef>
                <a:spcPts val="0"/>
              </a:spcBef>
              <a:spcAft>
                <a:spcPts val="672"/>
              </a:spcAft>
              <a:buNone/>
              <a:defRPr lang="en-US" sz="1600" b="0" kern="1200" spc="20" baseline="0" dirty="0">
                <a:solidFill>
                  <a:schemeClr val="tx1"/>
                </a:solidFill>
                <a:latin typeface="+mn-lt"/>
                <a:ea typeface="+mn-ea"/>
                <a:cs typeface="+mn-cs"/>
              </a:defRPr>
            </a:lvl1pPr>
          </a:lstStyle>
          <a:p>
            <a:pPr lvl="0"/>
            <a:r>
              <a:rPr lang="en-US" dirty="0"/>
              <a:t>Title</a:t>
            </a:r>
          </a:p>
        </p:txBody>
      </p:sp>
      <p:sp>
        <p:nvSpPr>
          <p:cNvPr id="40" name="Text Placeholder 20">
            <a:extLst>
              <a:ext uri="{FF2B5EF4-FFF2-40B4-BE49-F238E27FC236}">
                <a16:creationId xmlns:a16="http://schemas.microsoft.com/office/drawing/2014/main" id="{5E3B0A9D-DD75-43E3-A689-283E65DF3F6D}"/>
              </a:ext>
            </a:extLst>
          </p:cNvPr>
          <p:cNvSpPr>
            <a:spLocks noGrp="1"/>
          </p:cNvSpPr>
          <p:nvPr>
            <p:ph type="body" sz="quarter" idx="22" hasCustomPrompt="1"/>
          </p:nvPr>
        </p:nvSpPr>
        <p:spPr>
          <a:xfrm>
            <a:off x="6877491" y="3060803"/>
            <a:ext cx="2029968" cy="365125"/>
          </a:xfrm>
        </p:spPr>
        <p:txBody>
          <a:bodyPr anchor="ctr">
            <a:noAutofit/>
          </a:bodyPr>
          <a:lstStyle>
            <a:lvl1pPr marL="0" indent="0" algn="ctr">
              <a:lnSpc>
                <a:spcPct val="100000"/>
              </a:lnSpc>
              <a:spcBef>
                <a:spcPts val="0"/>
              </a:spcBef>
              <a:spcAft>
                <a:spcPts val="966"/>
              </a:spcAft>
              <a:buNone/>
              <a:defRPr lang="en-US" sz="1800" b="1" kern="1200" spc="20" dirty="0">
                <a:solidFill>
                  <a:schemeClr val="tx1"/>
                </a:solidFill>
                <a:latin typeface="+mj-lt"/>
                <a:ea typeface="+mn-ea"/>
                <a:cs typeface="+mn-cs"/>
              </a:defRPr>
            </a:lvl1pPr>
          </a:lstStyle>
          <a:p>
            <a:pPr lvl="0"/>
            <a:r>
              <a:rPr lang="en-US" dirty="0"/>
              <a:t>Name</a:t>
            </a:r>
          </a:p>
        </p:txBody>
      </p:sp>
      <p:sp>
        <p:nvSpPr>
          <p:cNvPr id="41" name="Text Placeholder 22">
            <a:extLst>
              <a:ext uri="{FF2B5EF4-FFF2-40B4-BE49-F238E27FC236}">
                <a16:creationId xmlns:a16="http://schemas.microsoft.com/office/drawing/2014/main" id="{EA0EDFB3-D33B-471A-B50B-93FB68524152}"/>
              </a:ext>
            </a:extLst>
          </p:cNvPr>
          <p:cNvSpPr>
            <a:spLocks noGrp="1"/>
          </p:cNvSpPr>
          <p:nvPr>
            <p:ph type="body" sz="quarter" idx="23" hasCustomPrompt="1"/>
          </p:nvPr>
        </p:nvSpPr>
        <p:spPr>
          <a:xfrm>
            <a:off x="6877491" y="3365169"/>
            <a:ext cx="2029968" cy="274320"/>
          </a:xfrm>
        </p:spPr>
        <p:txBody>
          <a:bodyPr anchor="ctr">
            <a:noAutofit/>
          </a:bodyPr>
          <a:lstStyle>
            <a:lvl1pPr marL="0" indent="0" algn="ctr">
              <a:lnSpc>
                <a:spcPct val="100000"/>
              </a:lnSpc>
              <a:spcBef>
                <a:spcPts val="0"/>
              </a:spcBef>
              <a:spcAft>
                <a:spcPts val="672"/>
              </a:spcAft>
              <a:buNone/>
              <a:defRPr lang="en-US" sz="1600" b="0" kern="1200" spc="20" dirty="0">
                <a:solidFill>
                  <a:schemeClr val="tx1"/>
                </a:solidFill>
                <a:latin typeface="+mn-lt"/>
                <a:ea typeface="+mn-ea"/>
                <a:cs typeface="+mn-cs"/>
              </a:defRPr>
            </a:lvl1pPr>
          </a:lstStyle>
          <a:p>
            <a:pPr lvl="0"/>
            <a:r>
              <a:rPr lang="en-US" dirty="0"/>
              <a:t>Title</a:t>
            </a:r>
          </a:p>
        </p:txBody>
      </p:sp>
      <p:sp>
        <p:nvSpPr>
          <p:cNvPr id="42" name="Text Placeholder 20">
            <a:extLst>
              <a:ext uri="{FF2B5EF4-FFF2-40B4-BE49-F238E27FC236}">
                <a16:creationId xmlns:a16="http://schemas.microsoft.com/office/drawing/2014/main" id="{39A96C54-26D5-4B10-A345-F6C034F2E707}"/>
              </a:ext>
            </a:extLst>
          </p:cNvPr>
          <p:cNvSpPr>
            <a:spLocks noGrp="1"/>
          </p:cNvSpPr>
          <p:nvPr>
            <p:ph type="body" sz="quarter" idx="24" hasCustomPrompt="1"/>
          </p:nvPr>
        </p:nvSpPr>
        <p:spPr>
          <a:xfrm>
            <a:off x="9420521" y="3060803"/>
            <a:ext cx="2029968" cy="365125"/>
          </a:xfrm>
        </p:spPr>
        <p:txBody>
          <a:bodyPr anchor="ctr">
            <a:noAutofit/>
          </a:bodyPr>
          <a:lstStyle>
            <a:lvl1pPr marL="0" indent="0" algn="ctr">
              <a:lnSpc>
                <a:spcPct val="100000"/>
              </a:lnSpc>
              <a:spcBef>
                <a:spcPts val="0"/>
              </a:spcBef>
              <a:spcAft>
                <a:spcPts val="966"/>
              </a:spcAft>
              <a:buNone/>
              <a:defRPr lang="en-US" sz="1800" b="1" kern="1200" spc="20" dirty="0">
                <a:solidFill>
                  <a:schemeClr val="tx1"/>
                </a:solidFill>
                <a:latin typeface="+mj-lt"/>
                <a:ea typeface="+mn-ea"/>
                <a:cs typeface="+mn-cs"/>
              </a:defRPr>
            </a:lvl1pPr>
          </a:lstStyle>
          <a:p>
            <a:pPr lvl="0"/>
            <a:r>
              <a:rPr lang="en-US" dirty="0"/>
              <a:t>Name</a:t>
            </a:r>
          </a:p>
        </p:txBody>
      </p:sp>
      <p:sp>
        <p:nvSpPr>
          <p:cNvPr id="43" name="Text Placeholder 22">
            <a:extLst>
              <a:ext uri="{FF2B5EF4-FFF2-40B4-BE49-F238E27FC236}">
                <a16:creationId xmlns:a16="http://schemas.microsoft.com/office/drawing/2014/main" id="{4316B0AE-245F-4164-BF74-B514BA424CB5}"/>
              </a:ext>
            </a:extLst>
          </p:cNvPr>
          <p:cNvSpPr>
            <a:spLocks noGrp="1"/>
          </p:cNvSpPr>
          <p:nvPr>
            <p:ph type="body" sz="quarter" idx="25" hasCustomPrompt="1"/>
          </p:nvPr>
        </p:nvSpPr>
        <p:spPr>
          <a:xfrm>
            <a:off x="9420521" y="3365169"/>
            <a:ext cx="2029968" cy="274320"/>
          </a:xfrm>
        </p:spPr>
        <p:txBody>
          <a:bodyPr anchor="ctr">
            <a:noAutofit/>
          </a:bodyPr>
          <a:lstStyle>
            <a:lvl1pPr marL="0" indent="0" algn="ctr">
              <a:lnSpc>
                <a:spcPct val="100000"/>
              </a:lnSpc>
              <a:spcBef>
                <a:spcPts val="0"/>
              </a:spcBef>
              <a:spcAft>
                <a:spcPts val="672"/>
              </a:spcAft>
              <a:buNone/>
              <a:defRPr lang="en-US" sz="1600" b="0" kern="1200" spc="20" baseline="0" dirty="0">
                <a:solidFill>
                  <a:schemeClr val="tx1"/>
                </a:solidFill>
                <a:latin typeface="+mn-lt"/>
                <a:ea typeface="+mn-ea"/>
                <a:cs typeface="+mn-cs"/>
              </a:defRPr>
            </a:lvl1pPr>
          </a:lstStyle>
          <a:p>
            <a:pPr lvl="0"/>
            <a:r>
              <a:rPr lang="en-US" dirty="0"/>
              <a:t>Title</a:t>
            </a:r>
          </a:p>
        </p:txBody>
      </p:sp>
    </p:spTree>
    <p:extLst>
      <p:ext uri="{BB962C8B-B14F-4D97-AF65-F5344CB8AC3E}">
        <p14:creationId xmlns:p14="http://schemas.microsoft.com/office/powerpoint/2010/main" val="3672599757"/>
      </p:ext>
    </p:extLst>
  </p:cSld>
  <p:clrMapOvr>
    <a:masterClrMapping/>
  </p:clrMapOvr>
  <p:hf hdr="0"/>
  <p:extLst>
    <p:ext uri="{DCECCB84-F9BA-43D5-87BE-67443E8EF086}">
      <p15:sldGuideLst xmlns:p15="http://schemas.microsoft.com/office/powerpoint/2012/main">
        <p15:guide id="1" pos="540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meline">
    <p:spTree>
      <p:nvGrpSpPr>
        <p:cNvPr id="1" name=""/>
        <p:cNvGrpSpPr/>
        <p:nvPr/>
      </p:nvGrpSpPr>
      <p:grpSpPr>
        <a:xfrm>
          <a:off x="0" y="0"/>
          <a:ext cx="0" cy="0"/>
          <a:chOff x="0" y="0"/>
          <a:chExt cx="0" cy="0"/>
        </a:xfrm>
      </p:grpSpPr>
      <p:sp useBgFill="1">
        <p:nvSpPr>
          <p:cNvPr id="2" name="Rectangle 1">
            <a:extLst>
              <a:ext uri="{FF2B5EF4-FFF2-40B4-BE49-F238E27FC236}">
                <a16:creationId xmlns:a16="http://schemas.microsoft.com/office/drawing/2014/main" id="{30FB3D5A-25E2-453F-A78E-0A20BDCE80A2}"/>
              </a:ext>
            </a:extLst>
          </p:cNvPr>
          <p:cNvSpPr/>
          <p:nvPr userDrawn="1"/>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a:extLst>
              <a:ext uri="{FF2B5EF4-FFF2-40B4-BE49-F238E27FC236}">
                <a16:creationId xmlns:a16="http://schemas.microsoft.com/office/drawing/2014/main" id="{28796342-0E80-4F8E-9563-9F5EDFC0DDF2}"/>
              </a:ext>
            </a:extLst>
          </p:cNvPr>
          <p:cNvSpPr/>
          <p:nvPr userDrawn="1"/>
        </p:nvSpPr>
        <p:spPr>
          <a:xfrm>
            <a:off x="1038768" y="-2946"/>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C39B2F5D-C3BA-453E-8F4D-97074F48C7AE}"/>
              </a:ext>
            </a:extLst>
          </p:cNvPr>
          <p:cNvSpPr/>
          <p:nvPr userDrawn="1"/>
        </p:nvSpPr>
        <p:spPr>
          <a:xfrm>
            <a:off x="0" y="4724838"/>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itle 1">
            <a:extLst>
              <a:ext uri="{FF2B5EF4-FFF2-40B4-BE49-F238E27FC236}">
                <a16:creationId xmlns:a16="http://schemas.microsoft.com/office/drawing/2014/main" id="{452D50E3-A27A-4AF6-928B-286E7BDB4BD9}"/>
              </a:ext>
            </a:extLst>
          </p:cNvPr>
          <p:cNvSpPr>
            <a:spLocks noGrp="1"/>
          </p:cNvSpPr>
          <p:nvPr>
            <p:ph type="title" hasCustomPrompt="1"/>
          </p:nvPr>
        </p:nvSpPr>
        <p:spPr>
          <a:xfrm>
            <a:off x="1535372" y="4872251"/>
            <a:ext cx="10013709" cy="1030360"/>
          </a:xfrm>
        </p:spPr>
        <p:txBody>
          <a:bodyPr/>
          <a:lstStyle>
            <a:lvl1pPr>
              <a:defRPr>
                <a:solidFill>
                  <a:schemeClr val="bg1"/>
                </a:solidFill>
              </a:defRPr>
            </a:lvl1pPr>
          </a:lstStyle>
          <a:p>
            <a:r>
              <a:rPr lang="en-US" dirty="0">
                <a:solidFill>
                  <a:schemeClr val="bg1"/>
                </a:solidFill>
              </a:rPr>
              <a:t>Click to add title</a:t>
            </a:r>
          </a:p>
        </p:txBody>
      </p:sp>
      <p:sp>
        <p:nvSpPr>
          <p:cNvPr id="6" name="Rectangle 5">
            <a:extLst>
              <a:ext uri="{FF2B5EF4-FFF2-40B4-BE49-F238E27FC236}">
                <a16:creationId xmlns:a16="http://schemas.microsoft.com/office/drawing/2014/main" id="{D874FDF0-F4BE-433D-86EE-9E1832D4388B}"/>
              </a:ext>
            </a:extLst>
          </p:cNvPr>
          <p:cNvSpPr/>
          <p:nvPr userDrawn="1"/>
        </p:nvSpPr>
        <p:spPr>
          <a:xfrm>
            <a:off x="-1" y="4790620"/>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25DFCD07-1301-45ED-B326-449ECFADE70D}"/>
              </a:ext>
            </a:extLst>
          </p:cNvPr>
          <p:cNvSpPr/>
          <p:nvPr userDrawn="1"/>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ooter Placeholder 4">
            <a:extLst>
              <a:ext uri="{FF2B5EF4-FFF2-40B4-BE49-F238E27FC236}">
                <a16:creationId xmlns:a16="http://schemas.microsoft.com/office/drawing/2014/main" id="{BD5DA270-E83F-4CC8-9DA6-27CA3AEC0745}"/>
              </a:ext>
            </a:extLst>
          </p:cNvPr>
          <p:cNvSpPr>
            <a:spLocks noGrp="1"/>
          </p:cNvSpPr>
          <p:nvPr>
            <p:ph type="ftr" sz="quarter" idx="11"/>
          </p:nvPr>
        </p:nvSpPr>
        <p:spPr>
          <a:xfrm>
            <a:off x="1535372" y="6309360"/>
            <a:ext cx="4946592" cy="457200"/>
          </a:xfrm>
        </p:spPr>
        <p:txBody>
          <a:bodyPr/>
          <a:lstStyle/>
          <a:p>
            <a:r>
              <a:rPr lang="en-US" dirty="0"/>
              <a:t>Presentation Title</a:t>
            </a:r>
          </a:p>
        </p:txBody>
      </p:sp>
      <p:sp>
        <p:nvSpPr>
          <p:cNvPr id="9" name="Date Placeholder 3">
            <a:extLst>
              <a:ext uri="{FF2B5EF4-FFF2-40B4-BE49-F238E27FC236}">
                <a16:creationId xmlns:a16="http://schemas.microsoft.com/office/drawing/2014/main" id="{57804587-2E59-4D83-B86E-83ADAE4FDC13}"/>
              </a:ext>
            </a:extLst>
          </p:cNvPr>
          <p:cNvSpPr>
            <a:spLocks noGrp="1"/>
          </p:cNvSpPr>
          <p:nvPr>
            <p:ph type="dt" sz="half" idx="10"/>
          </p:nvPr>
        </p:nvSpPr>
        <p:spPr>
          <a:xfrm>
            <a:off x="8202168" y="6309360"/>
            <a:ext cx="2148840" cy="457200"/>
          </a:xfrm>
        </p:spPr>
        <p:txBody>
          <a:bodyPr/>
          <a:lstStyle/>
          <a:p>
            <a:fld id="{CC5D4559-6AE3-461A-A02E-915BACCC2124}" type="datetime1">
              <a:rPr lang="en-US" smtClean="0"/>
              <a:t>10/23/2023</a:t>
            </a:fld>
            <a:endParaRPr lang="en-US" dirty="0"/>
          </a:p>
        </p:txBody>
      </p:sp>
      <p:sp>
        <p:nvSpPr>
          <p:cNvPr id="10" name="Slide Number Placeholder 5">
            <a:extLst>
              <a:ext uri="{FF2B5EF4-FFF2-40B4-BE49-F238E27FC236}">
                <a16:creationId xmlns:a16="http://schemas.microsoft.com/office/drawing/2014/main" id="{5339F117-3072-4F0C-8D1D-E5DC918CE4F0}"/>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t>‹#›</a:t>
            </a:fld>
            <a:endParaRPr lang="en-US" dirty="0"/>
          </a:p>
        </p:txBody>
      </p:sp>
    </p:spTree>
    <p:extLst>
      <p:ext uri="{BB962C8B-B14F-4D97-AF65-F5344CB8AC3E}">
        <p14:creationId xmlns:p14="http://schemas.microsoft.com/office/powerpoint/2010/main" val="30668932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786F82F-1B47-46ED-8EAE-53EF71E59E9A}"/>
              </a:ext>
            </a:extLst>
          </p:cNvPr>
          <p:cNvSpPr/>
          <p:nvPr/>
        </p:nvSpPr>
        <p:spPr>
          <a:xfrm>
            <a:off x="4718302" y="0"/>
            <a:ext cx="7473698"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642918" y="705113"/>
            <a:ext cx="3411973" cy="5197498"/>
          </a:xfrm>
          <a:prstGeom prst="rect">
            <a:avLst/>
          </a:prstGeom>
        </p:spPr>
        <p:txBody>
          <a:bodyPr vert="horz" lIns="109728" tIns="109728" rIns="109728" bIns="9144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376671" y="705113"/>
            <a:ext cx="6172412" cy="5197497"/>
          </a:xfrm>
          <a:prstGeom prst="rect">
            <a:avLst/>
          </a:prstGeom>
        </p:spPr>
        <p:txBody>
          <a:bodyPr vert="horz" lIns="109728" tIns="109728" rIns="109728" bIns="9144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376671" y="6309360"/>
            <a:ext cx="4549612" cy="457200"/>
          </a:xfrm>
          <a:prstGeom prst="rect">
            <a:avLst/>
          </a:prstGeom>
        </p:spPr>
        <p:txBody>
          <a:bodyPr vert="horz" lIns="109728" tIns="109728" rIns="109728" bIns="91440" rtlCol="0" anchor="ctr"/>
          <a:lstStyle>
            <a:lvl1pPr algn="l">
              <a:defRPr sz="1200" spc="150" baseline="0">
                <a:solidFill>
                  <a:schemeClr val="tx1">
                    <a:lumMod val="75000"/>
                    <a:lumOff val="25000"/>
                  </a:schemeClr>
                </a:solidFill>
                <a:latin typeface="+mj-lt"/>
              </a:defRPr>
            </a:lvl1pPr>
          </a:lstStyle>
          <a:p>
            <a:fld id="{AAE613A3-7427-4A9A-9B2A-23B005FA5F48}" type="datetime1">
              <a:rPr lang="en-US" smtClean="0"/>
              <a:t>10/23/2023</a:t>
            </a:fld>
            <a:endParaRPr lang="en-US" dirty="0"/>
          </a:p>
        </p:txBody>
      </p:sp>
      <p:sp>
        <p:nvSpPr>
          <p:cNvPr id="5" name="Footer Placeholder 4"/>
          <p:cNvSpPr>
            <a:spLocks noGrp="1"/>
          </p:cNvSpPr>
          <p:nvPr>
            <p:ph type="ftr" sz="quarter" idx="3"/>
          </p:nvPr>
        </p:nvSpPr>
        <p:spPr>
          <a:xfrm>
            <a:off x="642918" y="6309360"/>
            <a:ext cx="3411973" cy="457200"/>
          </a:xfrm>
          <a:prstGeom prst="rect">
            <a:avLst/>
          </a:prstGeom>
        </p:spPr>
        <p:txBody>
          <a:bodyPr vert="horz" lIns="109728" tIns="109728" rIns="109728" bIns="91440" rtlCol="0" anchor="ctr"/>
          <a:lstStyle>
            <a:lvl1pPr algn="l">
              <a:defRPr sz="1200" spc="150" baseline="0">
                <a:solidFill>
                  <a:schemeClr val="tx1">
                    <a:lumMod val="75000"/>
                    <a:lumOff val="25000"/>
                  </a:schemeClr>
                </a:solidFill>
                <a:latin typeface="+mj-lt"/>
              </a:defRPr>
            </a:lvl1pPr>
          </a:lstStyle>
          <a:p>
            <a:r>
              <a:rPr lang="en-US" dirty="0"/>
              <a:t>Presentation Title</a:t>
            </a:r>
          </a:p>
        </p:txBody>
      </p:sp>
      <p:sp>
        <p:nvSpPr>
          <p:cNvPr id="6" name="Slide Number Placeholder 5"/>
          <p:cNvSpPr>
            <a:spLocks noGrp="1"/>
          </p:cNvSpPr>
          <p:nvPr>
            <p:ph type="sldNum" sz="quarter" idx="4"/>
          </p:nvPr>
        </p:nvSpPr>
        <p:spPr>
          <a:xfrm>
            <a:off x="10569202" y="6309360"/>
            <a:ext cx="979879" cy="457200"/>
          </a:xfrm>
          <a:prstGeom prst="rect">
            <a:avLst/>
          </a:prstGeom>
        </p:spPr>
        <p:txBody>
          <a:bodyPr vert="horz" lIns="109728" tIns="109728" rIns="109728" bIns="91440" rtlCol="0" anchor="b"/>
          <a:lstStyle>
            <a:lvl1pPr algn="r">
              <a:defRPr sz="1600" b="1" spc="150" baseline="0">
                <a:solidFill>
                  <a:schemeClr val="tx1">
                    <a:lumMod val="75000"/>
                    <a:lumOff val="25000"/>
                  </a:schemeClr>
                </a:solidFill>
                <a:latin typeface="+mj-lt"/>
              </a:defRPr>
            </a:lvl1pPr>
          </a:lstStyle>
          <a:p>
            <a:fld id="{FAEF9944-A4F6-4C59-AEBD-678D6480B8EA}" type="slidenum">
              <a:rPr lang="en-US" smtClean="0"/>
              <a:pPr/>
              <a:t>‹#›</a:t>
            </a:fld>
            <a:endParaRPr lang="en-US" dirty="0"/>
          </a:p>
        </p:txBody>
      </p:sp>
      <p:sp>
        <p:nvSpPr>
          <p:cNvPr id="21" name="Rectangle 20">
            <a:extLst>
              <a:ext uri="{FF2B5EF4-FFF2-40B4-BE49-F238E27FC236}">
                <a16:creationId xmlns:a16="http://schemas.microsoft.com/office/drawing/2014/main" id="{EF1BAF6F-6275-4646-9C59-331B29B9550F}"/>
              </a:ext>
            </a:extLst>
          </p:cNvPr>
          <p:cNvSpPr/>
          <p:nvPr/>
        </p:nvSpPr>
        <p:spPr>
          <a:xfrm rot="5400000">
            <a:off x="1257298"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20129327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3" r:id="rId12"/>
    <p:sldLayoutId id="2147483674" r:id="rId13"/>
  </p:sldLayoutIdLst>
  <p:hf hdr="0"/>
  <p:txStyles>
    <p:titleStyle>
      <a:lvl1pPr algn="l" defTabSz="914400" rtl="0" eaLnBrk="1" latinLnBrk="0" hangingPunct="1">
        <a:lnSpc>
          <a:spcPct val="150000"/>
        </a:lnSpc>
        <a:spcBef>
          <a:spcPct val="0"/>
        </a:spcBef>
        <a:buNone/>
        <a:defRPr sz="3600" b="1" kern="1200" spc="150" baseline="0">
          <a:solidFill>
            <a:schemeClr val="tx1">
              <a:lumMod val="75000"/>
              <a:lumOff val="25000"/>
            </a:schemeClr>
          </a:solidFill>
          <a:latin typeface="+mj-lt"/>
          <a:ea typeface="+mj-ea"/>
          <a:cs typeface="+mj-cs"/>
        </a:defRPr>
      </a:lvl1pPr>
    </p:titleStyle>
    <p:bodyStyle>
      <a:lvl1pPr marL="0" indent="0" algn="l" defTabSz="914400" rtl="0" eaLnBrk="1" latinLnBrk="0" hangingPunct="1">
        <a:lnSpc>
          <a:spcPct val="140000"/>
        </a:lnSpc>
        <a:spcBef>
          <a:spcPts val="930"/>
        </a:spcBef>
        <a:buFont typeface="Corbel" panose="020B0503020204020204" pitchFamily="34" charset="0"/>
        <a:buNone/>
        <a:defRPr sz="1800" b="1"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848">
          <p15:clr>
            <a:srgbClr val="F26B43"/>
          </p15:clr>
        </p15:guide>
        <p15:guide id="2" orient="horz" pos="3960">
          <p15:clr>
            <a:srgbClr val="F26B43"/>
          </p15:clr>
        </p15:guide>
        <p15:guide id="3" orient="horz" pos="1536">
          <p15:clr>
            <a:srgbClr val="F26B43"/>
          </p15:clr>
        </p15:guide>
        <p15:guide id="4" orient="horz" pos="3840">
          <p15:clr>
            <a:srgbClr val="F26B43"/>
          </p15:clr>
        </p15:guide>
        <p15:guide id="5" pos="4416">
          <p15:clr>
            <a:srgbClr val="F26B43"/>
          </p15:clr>
        </p15:guide>
        <p15:guide id="6" pos="4800">
          <p15:clr>
            <a:srgbClr val="F26B43"/>
          </p15:clr>
        </p15:guide>
        <p15:guide id="7" orient="horz" pos="360">
          <p15:clr>
            <a:srgbClr val="F26B43"/>
          </p15:clr>
        </p15:guide>
        <p15:guide id="8" pos="7368">
          <p15:clr>
            <a:srgbClr val="F26B43"/>
          </p15:clr>
        </p15:guide>
        <p15:guide id="9" pos="2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xml"/><Relationship Id="rId1" Type="http://schemas.openxmlformats.org/officeDocument/2006/relationships/slideLayout" Target="../slideLayouts/slideLayout13.xml"/><Relationship Id="rId4" Type="http://schemas.openxmlformats.org/officeDocument/2006/relationships/image" Target="../media/image8.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6" name="Rectangle 45">
            <a:extLst>
              <a:ext uri="{FF2B5EF4-FFF2-40B4-BE49-F238E27FC236}">
                <a16:creationId xmlns:a16="http://schemas.microsoft.com/office/drawing/2014/main" id="{1ED69555-EE48-4B19-812B-4E1068DBF97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73754" y="0"/>
            <a:ext cx="4618246"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Freeform 57">
            <a:extLst>
              <a:ext uri="{FF2B5EF4-FFF2-40B4-BE49-F238E27FC236}">
                <a16:creationId xmlns:a16="http://schemas.microsoft.com/office/drawing/2014/main" id="{57AEB73D-F521-4B19-820F-12DB6BCC840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456113" y="31750"/>
            <a:ext cx="0" cy="1588"/>
          </a:xfrm>
          <a:custGeom>
            <a:avLst/>
            <a:gdLst/>
            <a:ahLst/>
            <a:cxnLst/>
            <a:rect l="0" t="0" r="r" b="b"/>
            <a:pathLst>
              <a:path w="2" h="2">
                <a:moveTo>
                  <a:pt x="0" y="0"/>
                </a:moveTo>
                <a:lnTo>
                  <a:pt x="2" y="0"/>
                </a:lnTo>
                <a:lnTo>
                  <a:pt x="0" y="2"/>
                </a:lnTo>
                <a:lnTo>
                  <a:pt x="0" y="0"/>
                </a:lnTo>
                <a:close/>
              </a:path>
            </a:pathLst>
          </a:custGeom>
          <a:solidFill>
            <a:srgbClr val="30466D"/>
          </a:solidFill>
          <a:ln w="0">
            <a:solidFill>
              <a:srgbClr val="30466D"/>
            </a:solidFill>
            <a:prstDash val="solid"/>
            <a:round/>
            <a:headEnd/>
            <a:tailEnd/>
          </a:ln>
        </p:spPr>
      </p:sp>
      <p:sp>
        <p:nvSpPr>
          <p:cNvPr id="50" name="Rectangle 49">
            <a:extLst>
              <a:ext uri="{FF2B5EF4-FFF2-40B4-BE49-F238E27FC236}">
                <a16:creationId xmlns:a16="http://schemas.microsoft.com/office/drawing/2014/main" id="{6B72EEBA-3A5D-41CE-8465-A45A0F65674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01215"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52" name="Rectangle 51">
            <a:extLst>
              <a:ext uri="{FF2B5EF4-FFF2-40B4-BE49-F238E27FC236}">
                <a16:creationId xmlns:a16="http://schemas.microsoft.com/office/drawing/2014/main" id="{CA22F210-7186-4074-94C5-FAD2C2EB15B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1" name="Picture Placeholder 40" descr="A large room with glass walls&#10;">
            <a:extLst>
              <a:ext uri="{FF2B5EF4-FFF2-40B4-BE49-F238E27FC236}">
                <a16:creationId xmlns:a16="http://schemas.microsoft.com/office/drawing/2014/main" id="{9FB4A3D7-302B-4FAB-B9BD-5F75A796AC7C}"/>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t="30482" r="1" b="25784"/>
          <a:stretch/>
        </p:blipFill>
        <p:spPr>
          <a:xfrm>
            <a:off x="20" y="-228602"/>
            <a:ext cx="12191980" cy="6858002"/>
          </a:xfrm>
          <a:prstGeom prst="rect">
            <a:avLst/>
          </a:prstGeom>
        </p:spPr>
      </p:pic>
      <p:sp>
        <p:nvSpPr>
          <p:cNvPr id="54" name="Rectangle 53">
            <a:extLst>
              <a:ext uri="{FF2B5EF4-FFF2-40B4-BE49-F238E27FC236}">
                <a16:creationId xmlns:a16="http://schemas.microsoft.com/office/drawing/2014/main" id="{11C4FED8-D85F-4B52-875F-AB6873B5037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68639" cy="6858000"/>
          </a:xfrm>
          <a:prstGeom prst="rect">
            <a:avLst/>
          </a:prstGeom>
          <a:gradFill>
            <a:gsLst>
              <a:gs pos="58000">
                <a:schemeClr val="tx1">
                  <a:alpha val="55000"/>
                </a:schemeClr>
              </a:gs>
              <a:gs pos="33000">
                <a:schemeClr val="tx1">
                  <a:alpha val="40000"/>
                </a:schemeClr>
              </a:gs>
              <a:gs pos="3000">
                <a:schemeClr val="tx1">
                  <a:alpha val="0"/>
                </a:schemeClr>
              </a:gs>
              <a:gs pos="100000">
                <a:schemeClr val="tx1">
                  <a:alpha val="55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0814B6A3-5F3E-4909-8ED5-87FE82492264}"/>
              </a:ext>
            </a:extLst>
          </p:cNvPr>
          <p:cNvSpPr>
            <a:spLocks noGrp="1"/>
          </p:cNvSpPr>
          <p:nvPr>
            <p:ph type="ctrTitle"/>
          </p:nvPr>
        </p:nvSpPr>
        <p:spPr>
          <a:xfrm>
            <a:off x="287881" y="370305"/>
            <a:ext cx="8336463" cy="1145674"/>
          </a:xfrm>
        </p:spPr>
        <p:txBody>
          <a:bodyPr vert="horz" lIns="109728" tIns="109728" rIns="109728" bIns="91440" rtlCol="0" anchor="b">
            <a:normAutofit fontScale="90000"/>
          </a:bodyPr>
          <a:lstStyle/>
          <a:p>
            <a:pPr>
              <a:lnSpc>
                <a:spcPct val="125000"/>
              </a:lnSpc>
            </a:pPr>
            <a:r>
              <a:rPr lang="en-US" sz="6000" b="0" dirty="0"/>
              <a:t>Product Analysis</a:t>
            </a:r>
          </a:p>
        </p:txBody>
      </p:sp>
      <p:sp>
        <p:nvSpPr>
          <p:cNvPr id="8" name="Subtitle 7">
            <a:extLst>
              <a:ext uri="{FF2B5EF4-FFF2-40B4-BE49-F238E27FC236}">
                <a16:creationId xmlns:a16="http://schemas.microsoft.com/office/drawing/2014/main" id="{4B0552E2-3F84-4A73-A16B-C54043C663D5}"/>
              </a:ext>
            </a:extLst>
          </p:cNvPr>
          <p:cNvSpPr>
            <a:spLocks noGrp="1"/>
          </p:cNvSpPr>
          <p:nvPr>
            <p:ph type="subTitle" idx="1"/>
          </p:nvPr>
        </p:nvSpPr>
        <p:spPr>
          <a:xfrm>
            <a:off x="516361" y="2444695"/>
            <a:ext cx="6644779" cy="1698941"/>
          </a:xfrm>
        </p:spPr>
        <p:txBody>
          <a:bodyPr vert="horz" lIns="109728" tIns="109728" rIns="109728" bIns="91440" rtlCol="0" anchor="t">
            <a:normAutofit/>
          </a:bodyPr>
          <a:lstStyle/>
          <a:p>
            <a:pPr>
              <a:lnSpc>
                <a:spcPct val="150000"/>
              </a:lnSpc>
            </a:pPr>
            <a:r>
              <a:rPr lang="en-US" b="1" dirty="0" smtClean="0">
                <a:solidFill>
                  <a:schemeClr val="bg1"/>
                </a:solidFill>
              </a:rPr>
              <a:t>Data Analyst: </a:t>
            </a:r>
            <a:r>
              <a:rPr lang="en-US" b="1" dirty="0" err="1" smtClean="0">
                <a:solidFill>
                  <a:schemeClr val="bg1"/>
                </a:solidFill>
              </a:rPr>
              <a:t>Pegah</a:t>
            </a:r>
            <a:r>
              <a:rPr lang="en-US" b="1" dirty="0" smtClean="0">
                <a:solidFill>
                  <a:schemeClr val="bg1"/>
                </a:solidFill>
              </a:rPr>
              <a:t> </a:t>
            </a:r>
            <a:r>
              <a:rPr lang="en-US" b="1" dirty="0">
                <a:solidFill>
                  <a:schemeClr val="bg1"/>
                </a:solidFill>
              </a:rPr>
              <a:t>Fattahi</a:t>
            </a:r>
          </a:p>
        </p:txBody>
      </p:sp>
    </p:spTree>
    <p:extLst>
      <p:ext uri="{BB962C8B-B14F-4D97-AF65-F5344CB8AC3E}">
        <p14:creationId xmlns:p14="http://schemas.microsoft.com/office/powerpoint/2010/main" val="3111549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400"/>
                                        <p:tgtEl>
                                          <p:spTgt spid="8">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7"/>
                                        </p:tgtEl>
                                        <p:attrNameLst>
                                          <p:attrName>style.visibility</p:attrName>
                                        </p:attrNameLst>
                                      </p:cBhvr>
                                      <p:to>
                                        <p:strVal val="visible"/>
                                      </p:to>
                                    </p:set>
                                    <p:animEffect transition="in" filter="fade">
                                      <p:cBhvr>
                                        <p:cTn id="10" dur="4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0786F82F-1B47-46ED-8EAE-53EF71E59E9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18302" y="0"/>
            <a:ext cx="7473698"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EF1BAF6F-6275-4646-9C59-331B29B9550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257298"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5" name="Rectangle 34">
            <a:extLst>
              <a:ext uri="{FF2B5EF4-FFF2-40B4-BE49-F238E27FC236}">
                <a16:creationId xmlns:a16="http://schemas.microsoft.com/office/drawing/2014/main" id="{099405E2-1A96-4DBA-A9DC-4C2A1B421CA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a:extLst>
              <a:ext uri="{FF2B5EF4-FFF2-40B4-BE49-F238E27FC236}">
                <a16:creationId xmlns:a16="http://schemas.microsoft.com/office/drawing/2014/main" id="{C3FEC850-D70F-4F53-AFB0-352FEA94523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866789"/>
            <a:ext cx="6795928" cy="25942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0EDB7E63-0AD5-451A-9802-48AB1D44E6A8}"/>
              </a:ext>
            </a:extLst>
          </p:cNvPr>
          <p:cNvSpPr>
            <a:spLocks noGrp="1"/>
          </p:cNvSpPr>
          <p:nvPr>
            <p:ph type="title"/>
          </p:nvPr>
        </p:nvSpPr>
        <p:spPr>
          <a:xfrm>
            <a:off x="1434622" y="1113327"/>
            <a:ext cx="4862811" cy="2019488"/>
          </a:xfrm>
        </p:spPr>
        <p:txBody>
          <a:bodyPr vert="horz" lIns="109728" tIns="109728" rIns="109728" bIns="91440" rtlCol="0" anchor="ctr">
            <a:normAutofit/>
          </a:bodyPr>
          <a:lstStyle/>
          <a:p>
            <a:r>
              <a:rPr lang="en-US">
                <a:solidFill>
                  <a:schemeClr val="bg1"/>
                </a:solidFill>
              </a:rPr>
              <a:t>Introduction</a:t>
            </a:r>
          </a:p>
        </p:txBody>
      </p:sp>
      <p:sp>
        <p:nvSpPr>
          <p:cNvPr id="39" name="Rectangle 38">
            <a:extLst>
              <a:ext uri="{FF2B5EF4-FFF2-40B4-BE49-F238E27FC236}">
                <a16:creationId xmlns:a16="http://schemas.microsoft.com/office/drawing/2014/main" id="{98928BEC-981A-4B8F-98FA-839975C5F1B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63" y="930797"/>
            <a:ext cx="1070775" cy="2466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15114E9F-2A15-431C-9EF8-E5F1FFEE121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4E8B9C70-F708-443B-82A0-80E311A003D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48457"/>
            <a:ext cx="679399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Placeholder 15" descr="Graph, tables and charts">
            <a:extLst>
              <a:ext uri="{FF2B5EF4-FFF2-40B4-BE49-F238E27FC236}">
                <a16:creationId xmlns:a16="http://schemas.microsoft.com/office/drawing/2014/main" id="{E1DA0A58-7C3B-4F53-80D8-6355E31465F8}"/>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t="4710" b="8937"/>
          <a:stretch/>
        </p:blipFill>
        <p:spPr>
          <a:xfrm>
            <a:off x="6858023" y="-2"/>
            <a:ext cx="5333976" cy="3396996"/>
          </a:xfrm>
          <a:prstGeom prst="rect">
            <a:avLst/>
          </a:prstGeom>
        </p:spPr>
      </p:pic>
      <p:pic>
        <p:nvPicPr>
          <p:cNvPr id="26" name="Picture Placeholder 25" descr="People around a desk working ">
            <a:extLst>
              <a:ext uri="{FF2B5EF4-FFF2-40B4-BE49-F238E27FC236}">
                <a16:creationId xmlns:a16="http://schemas.microsoft.com/office/drawing/2014/main" id="{FBFF4B36-5D7D-42A6-A89B-A0A83CB0C2FC}"/>
              </a:ext>
            </a:extLst>
          </p:cNvPr>
          <p:cNvPicPr>
            <a:picLocks noGrp="1" noChangeAspect="1"/>
          </p:cNvPicPr>
          <p:nvPr>
            <p:ph type="pic" sz="quarter" idx="13"/>
          </p:nvPr>
        </p:nvPicPr>
        <p:blipFill rotWithShape="1">
          <a:blip r:embed="rId4">
            <a:extLst>
              <a:ext uri="{28A0092B-C50C-407E-A947-70E740481C1C}">
                <a14:useLocalDpi xmlns:a14="http://schemas.microsoft.com/office/drawing/2010/main" val="0"/>
              </a:ext>
            </a:extLst>
          </a:blip>
          <a:srcRect r="2" b="19583"/>
          <a:stretch/>
        </p:blipFill>
        <p:spPr>
          <a:xfrm>
            <a:off x="1067712" y="3435496"/>
            <a:ext cx="5790310" cy="3422504"/>
          </a:xfrm>
          <a:prstGeom prst="rect">
            <a:avLst/>
          </a:prstGeom>
        </p:spPr>
      </p:pic>
      <p:sp>
        <p:nvSpPr>
          <p:cNvPr id="45" name="Rectangle 44">
            <a:extLst>
              <a:ext uri="{FF2B5EF4-FFF2-40B4-BE49-F238E27FC236}">
                <a16:creationId xmlns:a16="http://schemas.microsoft.com/office/drawing/2014/main" id="{32BA9D6C-8214-4E25-AF8B-48762AD8D53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23" y="3442673"/>
            <a:ext cx="5333977" cy="3415328"/>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5D7B94B2-D9B6-4EAC-8CD9-3961D178434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96996"/>
            <a:ext cx="1219200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a:extLst>
              <a:ext uri="{FF2B5EF4-FFF2-40B4-BE49-F238E27FC236}">
                <a16:creationId xmlns:a16="http://schemas.microsoft.com/office/drawing/2014/main" id="{469D770A-D8B9-4D5E-BB61-CD763E29DC55}"/>
              </a:ext>
            </a:extLst>
          </p:cNvPr>
          <p:cNvSpPr>
            <a:spLocks noGrp="1"/>
          </p:cNvSpPr>
          <p:nvPr>
            <p:ph idx="1"/>
          </p:nvPr>
        </p:nvSpPr>
        <p:spPr>
          <a:xfrm>
            <a:off x="7386762" y="3928342"/>
            <a:ext cx="4620754" cy="2580742"/>
          </a:xfrm>
        </p:spPr>
        <p:txBody>
          <a:bodyPr vert="horz" lIns="109728" tIns="109728" rIns="109728" bIns="91440" rtlCol="0" anchor="t">
            <a:normAutofit fontScale="47500" lnSpcReduction="20000"/>
          </a:bodyPr>
          <a:lstStyle/>
          <a:p>
            <a:pPr>
              <a:lnSpc>
                <a:spcPct val="130000"/>
              </a:lnSpc>
            </a:pPr>
            <a:r>
              <a:rPr lang="en-US" sz="2500" b="1" dirty="0">
                <a:latin typeface="Arial Black" panose="020B0A04020102020204" pitchFamily="34" charset="0"/>
                <a:cs typeface="Calibri" panose="020F0502020204030204" pitchFamily="34" charset="0"/>
              </a:rPr>
              <a:t>"As a team of data analyst, we will explore how long it takes for a user to make their first purchase after landing on our website. By analyzing granular data from our analytics platform, we aim to better understand user behavior and identify opportunities for improving their journey. This data-driven approach will provide actionable insights to enhance user experience and potentially increase revenue."</a:t>
            </a:r>
            <a:r>
              <a:rPr lang="en-US" sz="900" dirty="0"/>
              <a:t/>
            </a:r>
            <a:br>
              <a:rPr lang="en-US" sz="900" dirty="0"/>
            </a:br>
            <a:endParaRPr lang="en-US" sz="900" dirty="0"/>
          </a:p>
        </p:txBody>
      </p:sp>
      <p:sp>
        <p:nvSpPr>
          <p:cNvPr id="49" name="Rectangle 48">
            <a:extLst>
              <a:ext uri="{FF2B5EF4-FFF2-40B4-BE49-F238E27FC236}">
                <a16:creationId xmlns:a16="http://schemas.microsoft.com/office/drawing/2014/main" id="{EA6FE760-E70F-4EB9-BCB1-D7795F04B6C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398931"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Slide Number Placeholder 22">
            <a:extLst>
              <a:ext uri="{FF2B5EF4-FFF2-40B4-BE49-F238E27FC236}">
                <a16:creationId xmlns:a16="http://schemas.microsoft.com/office/drawing/2014/main" id="{1CFAACA4-65B8-42F6-BCD5-C3D1E8D95F2A}"/>
              </a:ext>
            </a:extLst>
          </p:cNvPr>
          <p:cNvSpPr>
            <a:spLocks noGrp="1"/>
          </p:cNvSpPr>
          <p:nvPr>
            <p:ph type="sldNum" sz="quarter" idx="12"/>
          </p:nvPr>
        </p:nvSpPr>
        <p:spPr>
          <a:xfrm>
            <a:off x="10569202" y="6309360"/>
            <a:ext cx="979879" cy="457200"/>
          </a:xfrm>
        </p:spPr>
        <p:txBody>
          <a:bodyPr vert="horz" lIns="109728" tIns="109728" rIns="109728" bIns="91440" rtlCol="0" anchor="b">
            <a:normAutofit/>
          </a:bodyPr>
          <a:lstStyle/>
          <a:p>
            <a:pPr>
              <a:spcAft>
                <a:spcPts val="600"/>
              </a:spcAft>
            </a:pPr>
            <a:fld id="{FAEF9944-A4F6-4C59-AEBD-678D6480B8EA}" type="slidenum">
              <a:rPr lang="en-US" smtClean="0"/>
              <a:pPr>
                <a:spcAft>
                  <a:spcPts val="600"/>
                </a:spcAft>
              </a:pPr>
              <a:t>2</a:t>
            </a:fld>
            <a:endParaRPr lang="en-US"/>
          </a:p>
        </p:txBody>
      </p:sp>
    </p:spTree>
    <p:extLst>
      <p:ext uri="{BB962C8B-B14F-4D97-AF65-F5344CB8AC3E}">
        <p14:creationId xmlns:p14="http://schemas.microsoft.com/office/powerpoint/2010/main" val="11093322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4" name="Rectangle 83">
            <a:extLst>
              <a:ext uri="{FF2B5EF4-FFF2-40B4-BE49-F238E27FC236}">
                <a16:creationId xmlns:a16="http://schemas.microsoft.com/office/drawing/2014/main" id="{34EE865D-5A59-4DD1-A94D-A8DBE4A9E01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ooter Placeholder 2">
            <a:extLst>
              <a:ext uri="{FF2B5EF4-FFF2-40B4-BE49-F238E27FC236}">
                <a16:creationId xmlns:a16="http://schemas.microsoft.com/office/drawing/2014/main" id="{76FB33DA-2432-4BA6-8EC0-7CA2F9A3D07C}"/>
              </a:ext>
            </a:extLst>
          </p:cNvPr>
          <p:cNvSpPr>
            <a:spLocks noGrp="1"/>
          </p:cNvSpPr>
          <p:nvPr>
            <p:ph type="ftr" sz="quarter" idx="11"/>
          </p:nvPr>
        </p:nvSpPr>
        <p:spPr>
          <a:xfrm>
            <a:off x="5376670" y="6309360"/>
            <a:ext cx="4946592" cy="457200"/>
          </a:xfrm>
        </p:spPr>
        <p:txBody>
          <a:bodyPr vert="horz" lIns="109728" tIns="109728" rIns="109728" bIns="91440" rtlCol="0" anchor="ctr">
            <a:normAutofit/>
          </a:bodyPr>
          <a:lstStyle/>
          <a:p>
            <a:pPr>
              <a:spcAft>
                <a:spcPts val="600"/>
              </a:spcAft>
            </a:pPr>
            <a:r>
              <a:rPr lang="en-US" kern="1200" spc="150" baseline="0">
                <a:solidFill>
                  <a:srgbClr val="FFFFFF"/>
                </a:solidFill>
                <a:latin typeface="+mj-lt"/>
                <a:ea typeface="+mn-ea"/>
                <a:cs typeface="+mn-cs"/>
              </a:rPr>
              <a:t>Presentation Title</a:t>
            </a:r>
          </a:p>
        </p:txBody>
      </p:sp>
      <p:sp>
        <p:nvSpPr>
          <p:cNvPr id="5" name="Slide Number Placeholder 4">
            <a:extLst>
              <a:ext uri="{FF2B5EF4-FFF2-40B4-BE49-F238E27FC236}">
                <a16:creationId xmlns:a16="http://schemas.microsoft.com/office/drawing/2014/main" id="{EF3BF995-3A96-4426-B458-AE23D8310BF0}"/>
              </a:ext>
            </a:extLst>
          </p:cNvPr>
          <p:cNvSpPr>
            <a:spLocks noGrp="1"/>
          </p:cNvSpPr>
          <p:nvPr>
            <p:ph type="sldNum" sz="quarter" idx="12"/>
          </p:nvPr>
        </p:nvSpPr>
        <p:spPr>
          <a:xfrm>
            <a:off x="10569202" y="6309360"/>
            <a:ext cx="979879" cy="457200"/>
          </a:xfrm>
        </p:spPr>
        <p:txBody>
          <a:bodyPr vert="horz" lIns="109728" tIns="109728" rIns="109728" bIns="91440" rtlCol="0" anchor="b">
            <a:normAutofit/>
          </a:bodyPr>
          <a:lstStyle/>
          <a:p>
            <a:pPr>
              <a:spcAft>
                <a:spcPts val="600"/>
              </a:spcAft>
            </a:pPr>
            <a:fld id="{FAEF9944-A4F6-4C59-AEBD-678D6480B8EA}" type="slidenum">
              <a:rPr lang="en-US">
                <a:solidFill>
                  <a:srgbClr val="FFFFFF"/>
                </a:solidFill>
              </a:rPr>
              <a:pPr>
                <a:spcAft>
                  <a:spcPts val="600"/>
                </a:spcAft>
              </a:pPr>
              <a:t>3</a:t>
            </a:fld>
            <a:endParaRPr lang="en-US">
              <a:solidFill>
                <a:srgbClr val="FFFFFF"/>
              </a:solidFill>
            </a:endParaRPr>
          </a:p>
        </p:txBody>
      </p:sp>
      <p:pic>
        <p:nvPicPr>
          <p:cNvPr id="2" name="Picture 1"/>
          <p:cNvPicPr>
            <a:picLocks noChangeAspect="1"/>
          </p:cNvPicPr>
          <p:nvPr/>
        </p:nvPicPr>
        <p:blipFill>
          <a:blip r:embed="rId2"/>
          <a:stretch>
            <a:fillRect/>
          </a:stretch>
        </p:blipFill>
        <p:spPr>
          <a:xfrm>
            <a:off x="414589" y="645795"/>
            <a:ext cx="11290902" cy="4171950"/>
          </a:xfrm>
          <a:prstGeom prst="rect">
            <a:avLst/>
          </a:prstGeom>
        </p:spPr>
      </p:pic>
      <p:sp>
        <p:nvSpPr>
          <p:cNvPr id="6" name="TextBox 5"/>
          <p:cNvSpPr txBox="1"/>
          <p:nvPr/>
        </p:nvSpPr>
        <p:spPr>
          <a:xfrm>
            <a:off x="414589" y="0"/>
            <a:ext cx="5991726" cy="461665"/>
          </a:xfrm>
          <a:prstGeom prst="rect">
            <a:avLst/>
          </a:prstGeom>
          <a:noFill/>
        </p:spPr>
        <p:txBody>
          <a:bodyPr wrap="square" rtlCol="0">
            <a:spAutoFit/>
          </a:bodyPr>
          <a:lstStyle/>
          <a:p>
            <a:r>
              <a:rPr lang="de-DE" sz="2400" b="1" dirty="0" smtClean="0"/>
              <a:t>User Purchase Behavior analysis </a:t>
            </a:r>
            <a:endParaRPr lang="en-US" sz="2400" b="1" dirty="0"/>
          </a:p>
        </p:txBody>
      </p:sp>
      <p:sp>
        <p:nvSpPr>
          <p:cNvPr id="8" name="TextBox 7"/>
          <p:cNvSpPr txBox="1"/>
          <p:nvPr/>
        </p:nvSpPr>
        <p:spPr>
          <a:xfrm>
            <a:off x="794152" y="4947416"/>
            <a:ext cx="10603696" cy="181588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400" b="1" dirty="0"/>
              <a:t>Volatility in User Behavior:</a:t>
            </a:r>
            <a:r>
              <a:rPr lang="en-US" sz="1400" dirty="0"/>
              <a:t> The average duration, indicating the time between a user's first action and purchase, experiences significant fluctuations over the depicted period</a:t>
            </a:r>
            <a:r>
              <a:rPr lang="en-US" sz="1400" dirty="0" smtClean="0"/>
              <a:t>.</a:t>
            </a:r>
          </a:p>
          <a:p>
            <a:endParaRPr lang="en-US" sz="1400" dirty="0" smtClean="0"/>
          </a:p>
          <a:p>
            <a:r>
              <a:rPr lang="en-US" sz="1400" b="1" dirty="0"/>
              <a:t>Periodic Peaks:</a:t>
            </a:r>
            <a:r>
              <a:rPr lang="en-US" sz="1400" dirty="0"/>
              <a:t> There are distinct peaks in the data, with the most noticeable </a:t>
            </a:r>
            <a:r>
              <a:rPr lang="en-US" sz="1400" dirty="0" smtClean="0"/>
              <a:t>spike,</a:t>
            </a:r>
            <a:r>
              <a:rPr lang="en-US" sz="1400" dirty="0"/>
              <a:t> might be influenced by specific events, promotions, or other external </a:t>
            </a:r>
            <a:r>
              <a:rPr lang="en-US" sz="1400" dirty="0" smtClean="0"/>
              <a:t>factors.</a:t>
            </a:r>
          </a:p>
          <a:p>
            <a:endParaRPr lang="en-US" sz="1400" dirty="0" smtClean="0"/>
          </a:p>
          <a:p>
            <a:r>
              <a:rPr lang="en-US" sz="1400" b="1" dirty="0"/>
              <a:t>Outliers and Anomalies:</a:t>
            </a:r>
            <a:r>
              <a:rPr lang="en-US" sz="1400" dirty="0"/>
              <a:t> The significant peak in late </a:t>
            </a:r>
            <a:r>
              <a:rPr lang="en-US" sz="1400" dirty="0" smtClean="0"/>
              <a:t>Jan 2021 </a:t>
            </a:r>
            <a:r>
              <a:rPr lang="en-US" sz="1400" dirty="0"/>
              <a:t>stands out and would merit a deeper dive to understand the reasons behind such a surge in average duration.</a:t>
            </a:r>
            <a:endParaRPr lang="en-US" sz="1400" dirty="0"/>
          </a:p>
        </p:txBody>
      </p:sp>
    </p:spTree>
    <p:extLst>
      <p:ext uri="{BB962C8B-B14F-4D97-AF65-F5344CB8AC3E}">
        <p14:creationId xmlns:p14="http://schemas.microsoft.com/office/powerpoint/2010/main" val="334502333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34EE865D-5A59-4DD1-A94D-A8DBE4A9E01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2E23EFB5-5855-497F-AC57-6C194148701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184551"/>
            <a:ext cx="1218895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4">
            <a:extLst>
              <a:ext uri="{FF2B5EF4-FFF2-40B4-BE49-F238E27FC236}">
                <a16:creationId xmlns:a16="http://schemas.microsoft.com/office/drawing/2014/main" id="{9121FFB7-15FD-3A06-AD43-C3FEB7C6156C}"/>
              </a:ext>
            </a:extLst>
          </p:cNvPr>
          <p:cNvSpPr>
            <a:spLocks noGrp="1"/>
          </p:cNvSpPr>
          <p:nvPr>
            <p:ph type="sldNum" sz="quarter" idx="12"/>
          </p:nvPr>
        </p:nvSpPr>
        <p:spPr>
          <a:xfrm>
            <a:off x="10569202" y="6309360"/>
            <a:ext cx="979879" cy="457200"/>
          </a:xfrm>
        </p:spPr>
        <p:txBody>
          <a:bodyPr vert="horz" lIns="109728" tIns="109728" rIns="109728" bIns="91440" rtlCol="0" anchor="b">
            <a:normAutofit/>
          </a:bodyPr>
          <a:lstStyle/>
          <a:p>
            <a:pPr>
              <a:spcAft>
                <a:spcPts val="600"/>
              </a:spcAft>
            </a:pPr>
            <a:fld id="{FAEF9944-A4F6-4C59-AEBD-678D6480B8EA}" type="slidenum">
              <a:rPr lang="en-US"/>
              <a:pPr>
                <a:spcAft>
                  <a:spcPts val="600"/>
                </a:spcAft>
              </a:pPr>
              <a:t>4</a:t>
            </a:fld>
            <a:endParaRPr lang="en-US"/>
          </a:p>
        </p:txBody>
      </p:sp>
      <p:pic>
        <p:nvPicPr>
          <p:cNvPr id="2" name="Picture 1"/>
          <p:cNvPicPr>
            <a:picLocks noChangeAspect="1"/>
          </p:cNvPicPr>
          <p:nvPr/>
        </p:nvPicPr>
        <p:blipFill>
          <a:blip r:embed="rId3"/>
          <a:stretch>
            <a:fillRect/>
          </a:stretch>
        </p:blipFill>
        <p:spPr>
          <a:xfrm>
            <a:off x="980341" y="754914"/>
            <a:ext cx="10568740" cy="4114800"/>
          </a:xfrm>
          <a:prstGeom prst="rect">
            <a:avLst/>
          </a:prstGeom>
        </p:spPr>
      </p:pic>
      <p:sp>
        <p:nvSpPr>
          <p:cNvPr id="8" name="TextBox 7"/>
          <p:cNvSpPr txBox="1"/>
          <p:nvPr/>
        </p:nvSpPr>
        <p:spPr>
          <a:xfrm>
            <a:off x="572502" y="39047"/>
            <a:ext cx="5991726" cy="461665"/>
          </a:xfrm>
          <a:prstGeom prst="rect">
            <a:avLst/>
          </a:prstGeom>
          <a:noFill/>
        </p:spPr>
        <p:txBody>
          <a:bodyPr wrap="square" rtlCol="0">
            <a:spAutoFit/>
          </a:bodyPr>
          <a:lstStyle/>
          <a:p>
            <a:r>
              <a:rPr lang="de-DE" sz="2400" b="1" dirty="0" smtClean="0"/>
              <a:t>User Purchase Behavior analysis </a:t>
            </a:r>
            <a:endParaRPr lang="en-US" sz="2400" b="1" dirty="0"/>
          </a:p>
        </p:txBody>
      </p:sp>
      <p:sp>
        <p:nvSpPr>
          <p:cNvPr id="3" name="TextBox 2"/>
          <p:cNvSpPr txBox="1"/>
          <p:nvPr/>
        </p:nvSpPr>
        <p:spPr>
          <a:xfrm>
            <a:off x="1792935" y="4997918"/>
            <a:ext cx="8133348" cy="1540042"/>
          </a:xfrm>
          <a:prstGeom prst="rect">
            <a:avLst/>
          </a:prstGeom>
          <a:noFill/>
        </p:spPr>
        <p:txBody>
          <a:bodyPr wrap="square" rtlCol="0">
            <a:spAutoFit/>
          </a:bodyPr>
          <a:lstStyle/>
          <a:p>
            <a:endParaRPr lang="en-US" dirty="0"/>
          </a:p>
        </p:txBody>
      </p:sp>
      <p:sp>
        <p:nvSpPr>
          <p:cNvPr id="7" name="TextBox 6"/>
          <p:cNvSpPr txBox="1"/>
          <p:nvPr/>
        </p:nvSpPr>
        <p:spPr>
          <a:xfrm>
            <a:off x="1624859" y="4916453"/>
            <a:ext cx="8939234" cy="1200329"/>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b="1" u="sng" dirty="0" smtClean="0"/>
              <a:t>Insight: </a:t>
            </a:r>
            <a:r>
              <a:rPr lang="en-US" dirty="0"/>
              <a:t>During the lead-up to Christmas, we observe a significant rise in order quantities, likely driven by festive shopping. However, this surge is accompanied by an increased decision duration, suggesting holiday promotions or diverse choices may have prompted users to spend more time before finalizing their purchases.</a:t>
            </a:r>
            <a:endParaRPr lang="en-US" dirty="0"/>
          </a:p>
        </p:txBody>
      </p:sp>
    </p:spTree>
    <p:extLst>
      <p:ext uri="{BB962C8B-B14F-4D97-AF65-F5344CB8AC3E}">
        <p14:creationId xmlns:p14="http://schemas.microsoft.com/office/powerpoint/2010/main" val="165924345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34EE865D-5A59-4DD1-A94D-A8DBE4A9E01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a:extLst>
              <a:ext uri="{FF2B5EF4-FFF2-40B4-BE49-F238E27FC236}">
                <a16:creationId xmlns:a16="http://schemas.microsoft.com/office/drawing/2014/main" id="{7093811F-4E8D-18E5-A9E3-E64DB1B91CCE}"/>
              </a:ext>
            </a:extLst>
          </p:cNvPr>
          <p:cNvSpPr>
            <a:spLocks noGrp="1"/>
          </p:cNvSpPr>
          <p:nvPr>
            <p:ph type="dt" sz="half" idx="10"/>
          </p:nvPr>
        </p:nvSpPr>
        <p:spPr>
          <a:xfrm>
            <a:off x="642917" y="6309360"/>
            <a:ext cx="3411973" cy="457200"/>
          </a:xfrm>
        </p:spPr>
        <p:txBody>
          <a:bodyPr vert="horz" lIns="109728" tIns="109728" rIns="109728" bIns="91440" rtlCol="0" anchor="ctr">
            <a:normAutofit/>
          </a:bodyPr>
          <a:lstStyle/>
          <a:p>
            <a:pPr>
              <a:spcAft>
                <a:spcPts val="600"/>
              </a:spcAft>
            </a:pPr>
            <a:fld id="{DDA8E063-DAA4-4787-8AA1-15BBB2D38CED}" type="datetime1">
              <a:rPr lang="en-US">
                <a:solidFill>
                  <a:srgbClr val="FFFFFF"/>
                </a:solidFill>
              </a:rPr>
              <a:pPr>
                <a:spcAft>
                  <a:spcPts val="600"/>
                </a:spcAft>
              </a:pPr>
              <a:t>10/24/2023</a:t>
            </a:fld>
            <a:endParaRPr lang="en-US">
              <a:solidFill>
                <a:srgbClr val="FFFFFF"/>
              </a:solidFill>
            </a:endParaRPr>
          </a:p>
        </p:txBody>
      </p:sp>
      <p:sp>
        <p:nvSpPr>
          <p:cNvPr id="3" name="Footer Placeholder 2">
            <a:extLst>
              <a:ext uri="{FF2B5EF4-FFF2-40B4-BE49-F238E27FC236}">
                <a16:creationId xmlns:a16="http://schemas.microsoft.com/office/drawing/2014/main" id="{75A3330B-0B46-FC85-2258-1F612B8D6F51}"/>
              </a:ext>
            </a:extLst>
          </p:cNvPr>
          <p:cNvSpPr>
            <a:spLocks noGrp="1"/>
          </p:cNvSpPr>
          <p:nvPr>
            <p:ph type="ftr" sz="quarter" idx="11"/>
          </p:nvPr>
        </p:nvSpPr>
        <p:spPr>
          <a:xfrm>
            <a:off x="5376670" y="6309360"/>
            <a:ext cx="4946592" cy="457200"/>
          </a:xfrm>
        </p:spPr>
        <p:txBody>
          <a:bodyPr vert="horz" lIns="109728" tIns="109728" rIns="109728" bIns="91440" rtlCol="0" anchor="ctr">
            <a:normAutofit/>
          </a:bodyPr>
          <a:lstStyle/>
          <a:p>
            <a:pPr>
              <a:spcAft>
                <a:spcPts val="600"/>
              </a:spcAft>
            </a:pPr>
            <a:r>
              <a:rPr lang="en-US" kern="1200" spc="150" baseline="0">
                <a:solidFill>
                  <a:srgbClr val="FFFFFF"/>
                </a:solidFill>
                <a:latin typeface="+mj-lt"/>
                <a:ea typeface="+mn-ea"/>
                <a:cs typeface="+mn-cs"/>
              </a:rPr>
              <a:t>Presentation Title</a:t>
            </a:r>
          </a:p>
        </p:txBody>
      </p:sp>
      <p:sp>
        <p:nvSpPr>
          <p:cNvPr id="5" name="Slide Number Placeholder 4">
            <a:extLst>
              <a:ext uri="{FF2B5EF4-FFF2-40B4-BE49-F238E27FC236}">
                <a16:creationId xmlns:a16="http://schemas.microsoft.com/office/drawing/2014/main" id="{31A78854-C75B-C51E-83E2-58583FEA15D0}"/>
              </a:ext>
            </a:extLst>
          </p:cNvPr>
          <p:cNvSpPr>
            <a:spLocks noGrp="1"/>
          </p:cNvSpPr>
          <p:nvPr>
            <p:ph type="sldNum" sz="quarter" idx="12"/>
          </p:nvPr>
        </p:nvSpPr>
        <p:spPr>
          <a:xfrm>
            <a:off x="10569202" y="6309360"/>
            <a:ext cx="979879" cy="457200"/>
          </a:xfrm>
        </p:spPr>
        <p:txBody>
          <a:bodyPr vert="horz" lIns="109728" tIns="109728" rIns="109728" bIns="91440" rtlCol="0" anchor="b">
            <a:normAutofit/>
          </a:bodyPr>
          <a:lstStyle/>
          <a:p>
            <a:pPr>
              <a:spcAft>
                <a:spcPts val="600"/>
              </a:spcAft>
            </a:pPr>
            <a:fld id="{FAEF9944-A4F6-4C59-AEBD-678D6480B8EA}" type="slidenum">
              <a:rPr lang="en-US">
                <a:solidFill>
                  <a:srgbClr val="FFFFFF"/>
                </a:solidFill>
              </a:rPr>
              <a:pPr>
                <a:spcAft>
                  <a:spcPts val="600"/>
                </a:spcAft>
              </a:pPr>
              <a:t>5</a:t>
            </a:fld>
            <a:endParaRPr lang="en-US">
              <a:solidFill>
                <a:srgbClr val="FFFFFF"/>
              </a:solidFill>
            </a:endParaRPr>
          </a:p>
        </p:txBody>
      </p:sp>
      <p:sp>
        <p:nvSpPr>
          <p:cNvPr id="7" name="TextBox 6"/>
          <p:cNvSpPr txBox="1"/>
          <p:nvPr/>
        </p:nvSpPr>
        <p:spPr>
          <a:xfrm>
            <a:off x="223586" y="0"/>
            <a:ext cx="5991726" cy="461665"/>
          </a:xfrm>
          <a:prstGeom prst="rect">
            <a:avLst/>
          </a:prstGeom>
          <a:noFill/>
        </p:spPr>
        <p:txBody>
          <a:bodyPr wrap="square" rtlCol="0">
            <a:spAutoFit/>
          </a:bodyPr>
          <a:lstStyle/>
          <a:p>
            <a:r>
              <a:rPr lang="de-DE" sz="2400" b="1" dirty="0" smtClean="0"/>
              <a:t>User Purchase Behavior analysis </a:t>
            </a:r>
            <a:endParaRPr lang="en-US" sz="2400" b="1" dirty="0"/>
          </a:p>
        </p:txBody>
      </p:sp>
      <p:pic>
        <p:nvPicPr>
          <p:cNvPr id="2" name="Picture 1"/>
          <p:cNvPicPr>
            <a:picLocks noChangeAspect="1"/>
          </p:cNvPicPr>
          <p:nvPr/>
        </p:nvPicPr>
        <p:blipFill>
          <a:blip r:embed="rId2"/>
          <a:stretch>
            <a:fillRect/>
          </a:stretch>
        </p:blipFill>
        <p:spPr>
          <a:xfrm>
            <a:off x="422115" y="915035"/>
            <a:ext cx="11347770" cy="3593682"/>
          </a:xfrm>
          <a:prstGeom prst="rect">
            <a:avLst/>
          </a:prstGeom>
        </p:spPr>
      </p:pic>
      <p:sp>
        <p:nvSpPr>
          <p:cNvPr id="8" name="TextBox 7"/>
          <p:cNvSpPr txBox="1"/>
          <p:nvPr/>
        </p:nvSpPr>
        <p:spPr>
          <a:xfrm>
            <a:off x="2707105" y="4808874"/>
            <a:ext cx="6509084" cy="1200329"/>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b="1" u="sng" dirty="0" smtClean="0"/>
              <a:t>Insight: </a:t>
            </a:r>
            <a:r>
              <a:rPr lang="en-US" dirty="0" smtClean="0"/>
              <a:t>Post-Christmas </a:t>
            </a:r>
            <a:r>
              <a:rPr lang="en-US" dirty="0"/>
              <a:t>Eve, there was a notable decline in average purchase duration, reflected in the total purchase value</a:t>
            </a:r>
            <a:r>
              <a:rPr lang="en-US" dirty="0" smtClean="0"/>
              <a:t>.</a:t>
            </a:r>
            <a:r>
              <a:rPr lang="en-US" dirty="0"/>
              <a:t> </a:t>
            </a:r>
            <a:r>
              <a:rPr lang="en-US" dirty="0" smtClean="0"/>
              <a:t>The </a:t>
            </a:r>
            <a:r>
              <a:rPr lang="en-US" dirty="0"/>
              <a:t>pre-Christmas period saw higher daily spending by same-day </a:t>
            </a:r>
            <a:r>
              <a:rPr lang="en-US" dirty="0" smtClean="0"/>
              <a:t>Customers.</a:t>
            </a:r>
            <a:endParaRPr lang="en-US" dirty="0"/>
          </a:p>
        </p:txBody>
      </p:sp>
    </p:spTree>
    <p:extLst>
      <p:ext uri="{BB962C8B-B14F-4D97-AF65-F5344CB8AC3E}">
        <p14:creationId xmlns:p14="http://schemas.microsoft.com/office/powerpoint/2010/main" val="297520967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0" name="Rectangle 39">
            <a:extLst>
              <a:ext uri="{FF2B5EF4-FFF2-40B4-BE49-F238E27FC236}">
                <a16:creationId xmlns:a16="http://schemas.microsoft.com/office/drawing/2014/main" id="{0786F82F-1B47-46ED-8EAE-53EF71E59E9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18302" y="0"/>
            <a:ext cx="7473698"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EF1BAF6F-6275-4646-9C59-331B29B9550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257298"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4" name="Rectangle 43">
            <a:extLst>
              <a:ext uri="{FF2B5EF4-FFF2-40B4-BE49-F238E27FC236}">
                <a16:creationId xmlns:a16="http://schemas.microsoft.com/office/drawing/2014/main" id="{099405E2-1A96-4DBA-A9DC-4C2A1B421CA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Rectangle 45">
            <a:extLst>
              <a:ext uri="{FF2B5EF4-FFF2-40B4-BE49-F238E27FC236}">
                <a16:creationId xmlns:a16="http://schemas.microsoft.com/office/drawing/2014/main" id="{932FF329-3A87-4F66-BA01-91CD63C8119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4420926" cy="68381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2" name="Picture Placeholder 31" descr="Two people working on a laptop and tablet with graphs and tables ">
            <a:extLst>
              <a:ext uri="{FF2B5EF4-FFF2-40B4-BE49-F238E27FC236}">
                <a16:creationId xmlns:a16="http://schemas.microsoft.com/office/drawing/2014/main" id="{C4A8B214-180D-446B-9616-62B7371F3DDA}"/>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t="3283" r="3" b="3"/>
          <a:stretch/>
        </p:blipFill>
        <p:spPr>
          <a:xfrm>
            <a:off x="20" y="683815"/>
            <a:ext cx="4417854" cy="2723920"/>
          </a:xfrm>
          <a:prstGeom prst="rect">
            <a:avLst/>
          </a:prstGeom>
        </p:spPr>
      </p:pic>
      <p:pic>
        <p:nvPicPr>
          <p:cNvPr id="30" name="Picture Placeholder 29" descr="Office Stairs, hanging lights">
            <a:extLst>
              <a:ext uri="{FF2B5EF4-FFF2-40B4-BE49-F238E27FC236}">
                <a16:creationId xmlns:a16="http://schemas.microsoft.com/office/drawing/2014/main" id="{C1CA27C7-F47D-4606-AAE8-32BD4D06983A}"/>
              </a:ext>
            </a:extLst>
          </p:cNvPr>
          <p:cNvPicPr>
            <a:picLocks noGrp="1" noChangeAspect="1"/>
          </p:cNvPicPr>
          <p:nvPr>
            <p:ph type="pic" sz="quarter" idx="13"/>
          </p:nvPr>
        </p:nvPicPr>
        <p:blipFill rotWithShape="1">
          <a:blip r:embed="rId4" cstate="screen">
            <a:extLst>
              <a:ext uri="{28A0092B-C50C-407E-A947-70E740481C1C}">
                <a14:useLocalDpi xmlns:a14="http://schemas.microsoft.com/office/drawing/2010/main" val="0"/>
              </a:ext>
            </a:extLst>
          </a:blip>
          <a:srcRect l="1983" r="3" b="3"/>
          <a:stretch/>
        </p:blipFill>
        <p:spPr>
          <a:xfrm>
            <a:off x="20" y="3414583"/>
            <a:ext cx="4458058" cy="2694836"/>
          </a:xfrm>
          <a:prstGeom prst="rect">
            <a:avLst/>
          </a:prstGeom>
        </p:spPr>
      </p:pic>
      <p:sp>
        <p:nvSpPr>
          <p:cNvPr id="48" name="Rectangle 47">
            <a:extLst>
              <a:ext uri="{FF2B5EF4-FFF2-40B4-BE49-F238E27FC236}">
                <a16:creationId xmlns:a16="http://schemas.microsoft.com/office/drawing/2014/main" id="{BCF4857D-F003-4CA1-82AB-00900B1008B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146359"/>
            <a:ext cx="4426072" cy="711642"/>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79855050-A75B-4DD0-9B56-8B1C7722D88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426076" y="748578"/>
            <a:ext cx="7765922" cy="5419038"/>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664081DB-1923-4878-AB15-AD54F35A1DC7}"/>
              </a:ext>
            </a:extLst>
          </p:cNvPr>
          <p:cNvSpPr>
            <a:spLocks noGrp="1"/>
          </p:cNvSpPr>
          <p:nvPr>
            <p:ph type="title"/>
          </p:nvPr>
        </p:nvSpPr>
        <p:spPr>
          <a:xfrm>
            <a:off x="4919472" y="1056362"/>
            <a:ext cx="6627226" cy="1154102"/>
          </a:xfrm>
        </p:spPr>
        <p:txBody>
          <a:bodyPr vert="horz" lIns="109728" tIns="109728" rIns="109728" bIns="91440" rtlCol="0" anchor="ctr">
            <a:normAutofit/>
          </a:bodyPr>
          <a:lstStyle/>
          <a:p>
            <a:pPr>
              <a:lnSpc>
                <a:spcPct val="150000"/>
              </a:lnSpc>
            </a:pPr>
            <a:r>
              <a:rPr lang="en-US">
                <a:solidFill>
                  <a:schemeClr val="tx1">
                    <a:lumMod val="75000"/>
                    <a:lumOff val="25000"/>
                  </a:schemeClr>
                </a:solidFill>
              </a:rPr>
              <a:t>THANK YOU</a:t>
            </a:r>
          </a:p>
        </p:txBody>
      </p:sp>
      <p:sp>
        <p:nvSpPr>
          <p:cNvPr id="52" name="Rectangle 51">
            <a:extLst>
              <a:ext uri="{FF2B5EF4-FFF2-40B4-BE49-F238E27FC236}">
                <a16:creationId xmlns:a16="http://schemas.microsoft.com/office/drawing/2014/main" id="{5E6738EB-6FF0-4AF9-8462-57F4494B88B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 y="687743"/>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4">
            <a:extLst>
              <a:ext uri="{FF2B5EF4-FFF2-40B4-BE49-F238E27FC236}">
                <a16:creationId xmlns:a16="http://schemas.microsoft.com/office/drawing/2014/main" id="{5755816F-F516-477A-8EF2-D8CA20267590}"/>
              </a:ext>
            </a:extLst>
          </p:cNvPr>
          <p:cNvSpPr>
            <a:spLocks noGrp="1"/>
          </p:cNvSpPr>
          <p:nvPr>
            <p:ph idx="1"/>
          </p:nvPr>
        </p:nvSpPr>
        <p:spPr>
          <a:xfrm>
            <a:off x="4921857" y="2268656"/>
            <a:ext cx="6627226" cy="3505938"/>
          </a:xfrm>
        </p:spPr>
        <p:txBody>
          <a:bodyPr vert="horz" lIns="109728" tIns="109728" rIns="109728" bIns="91440" rtlCol="0" anchor="t">
            <a:normAutofit/>
          </a:bodyPr>
          <a:lstStyle/>
          <a:p>
            <a:pPr>
              <a:lnSpc>
                <a:spcPct val="140000"/>
              </a:lnSpc>
            </a:pPr>
            <a:r>
              <a:rPr lang="en-US" b="1" dirty="0" err="1"/>
              <a:t>Pegah</a:t>
            </a:r>
            <a:r>
              <a:rPr lang="en-US" b="1" dirty="0"/>
              <a:t> </a:t>
            </a:r>
            <a:r>
              <a:rPr lang="en-US" b="1" dirty="0" err="1"/>
              <a:t>Fattahi</a:t>
            </a:r>
            <a:endParaRPr lang="en-US" b="1" dirty="0"/>
          </a:p>
          <a:p>
            <a:pPr>
              <a:lnSpc>
                <a:spcPct val="140000"/>
              </a:lnSpc>
            </a:pPr>
            <a:endParaRPr lang="en-US" b="1" dirty="0"/>
          </a:p>
          <a:p>
            <a:pPr>
              <a:lnSpc>
                <a:spcPct val="140000"/>
              </a:lnSpc>
            </a:pPr>
            <a:r>
              <a:rPr lang="en-US" b="1" dirty="0"/>
              <a:t>Pegah.fattahi1990@gmail.com</a:t>
            </a:r>
            <a:endParaRPr lang="en-US" dirty="0"/>
          </a:p>
        </p:txBody>
      </p:sp>
      <p:sp>
        <p:nvSpPr>
          <p:cNvPr id="54" name="Rectangle 53">
            <a:extLst>
              <a:ext uri="{FF2B5EF4-FFF2-40B4-BE49-F238E27FC236}">
                <a16:creationId xmlns:a16="http://schemas.microsoft.com/office/drawing/2014/main" id="{DB791336-FCAA-4174-9303-B3F37486111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394069" y="6167615"/>
            <a:ext cx="7794882" cy="690385"/>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CA212158-300D-44D0-9CCE-472C3F669EE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 y="6109423"/>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a:extLst>
              <a:ext uri="{FF2B5EF4-FFF2-40B4-BE49-F238E27FC236}">
                <a16:creationId xmlns:a16="http://schemas.microsoft.com/office/drawing/2014/main" id="{988521F4-D44A-42C5-9BDB-5CA25554098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94070" y="0"/>
            <a:ext cx="6400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54E07B90-9F6E-4593-8540-FD238BF52E0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382580"/>
            <a:ext cx="4443984"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Slide Number Placeholder 34">
            <a:extLst>
              <a:ext uri="{FF2B5EF4-FFF2-40B4-BE49-F238E27FC236}">
                <a16:creationId xmlns:a16="http://schemas.microsoft.com/office/drawing/2014/main" id="{6F05ADB0-C4C0-4EB9-ACD6-D5D69C07C06E}"/>
              </a:ext>
            </a:extLst>
          </p:cNvPr>
          <p:cNvSpPr>
            <a:spLocks noGrp="1"/>
          </p:cNvSpPr>
          <p:nvPr>
            <p:ph type="sldNum" sz="quarter" idx="12"/>
          </p:nvPr>
        </p:nvSpPr>
        <p:spPr>
          <a:xfrm>
            <a:off x="10569202" y="6309360"/>
            <a:ext cx="979879" cy="457200"/>
          </a:xfrm>
        </p:spPr>
        <p:txBody>
          <a:bodyPr vert="horz" lIns="109728" tIns="109728" rIns="109728" bIns="91440" rtlCol="0" anchor="b">
            <a:normAutofit/>
          </a:bodyPr>
          <a:lstStyle/>
          <a:p>
            <a:pPr>
              <a:spcAft>
                <a:spcPts val="600"/>
              </a:spcAft>
            </a:pPr>
            <a:fld id="{FAEF9944-A4F6-4C59-AEBD-678D6480B8EA}" type="slidenum">
              <a:rPr lang="en-US" smtClean="0"/>
              <a:pPr>
                <a:spcAft>
                  <a:spcPts val="600"/>
                </a:spcAft>
              </a:pPr>
              <a:t>6</a:t>
            </a:fld>
            <a:endParaRPr lang="en-US"/>
          </a:p>
        </p:txBody>
      </p:sp>
    </p:spTree>
    <p:extLst>
      <p:ext uri="{BB962C8B-B14F-4D97-AF65-F5344CB8AC3E}">
        <p14:creationId xmlns:p14="http://schemas.microsoft.com/office/powerpoint/2010/main" val="798203993"/>
      </p:ext>
    </p:extLst>
  </p:cSld>
  <p:clrMapOvr>
    <a:masterClrMapping/>
  </p:clrMapOvr>
</p:sld>
</file>

<file path=ppt/theme/theme1.xml><?xml version="1.0" encoding="utf-8"?>
<a:theme xmlns:a="http://schemas.openxmlformats.org/drawingml/2006/main" name="ShojiVTI">
  <a:themeElements>
    <a:clrScheme name="Shoji">
      <a:dk1>
        <a:sysClr val="windowText" lastClr="000000"/>
      </a:dk1>
      <a:lt1>
        <a:sysClr val="window" lastClr="FFFFFF"/>
      </a:lt1>
      <a:dk2>
        <a:srgbClr val="595460"/>
      </a:dk2>
      <a:lt2>
        <a:srgbClr val="EBEDEB"/>
      </a:lt2>
      <a:accent1>
        <a:srgbClr val="97A7B8"/>
      </a:accent1>
      <a:accent2>
        <a:srgbClr val="A5B592"/>
      </a:accent2>
      <a:accent3>
        <a:srgbClr val="CED228"/>
      </a:accent3>
      <a:accent4>
        <a:srgbClr val="D1C499"/>
      </a:accent4>
      <a:accent5>
        <a:srgbClr val="BDB3B6"/>
      </a:accent5>
      <a:accent6>
        <a:srgbClr val="C5A98D"/>
      </a:accent6>
      <a:hlink>
        <a:srgbClr val="CC9900"/>
      </a:hlink>
      <a:folHlink>
        <a:srgbClr val="96A9A9"/>
      </a:folHlink>
    </a:clrScheme>
    <a:fontScheme name="Custom 7">
      <a:majorFont>
        <a:latin typeface="Meiryo"/>
        <a:ea typeface=""/>
        <a:cs typeface=""/>
      </a:majorFont>
      <a:minorFont>
        <a:latin typeface="Meiryo"/>
        <a:ea typeface=""/>
        <a:cs typeface=""/>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hojiVTI" id="{00D0DDEB-E771-48E5-9E96-0647434F08B1}" vid="{9D22D596-7FD0-4F89-958C-AD79A094911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TaxCatchAll xmlns="230e9df3-be65-4c73-a93b-d1236ebd677e" xsi:nil="true"/>
    <MediaServiceKeyPoints xmlns="71af3243-3dd4-4a8d-8c0d-dd76da1f02a5" xsi:nil="true"/>
    <Background xmlns="71af3243-3dd4-4a8d-8c0d-dd76da1f02a5">false</Background>
    <ImageTagsTaxHTField xmlns="71af3243-3dd4-4a8d-8c0d-dd76da1f02a5">
      <Terms xmlns="http://schemas.microsoft.com/office/infopath/2007/PartnerControls"/>
    </ImageTagsTaxHTField>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6B374A7-2E79-4FEF-822D-2492B9AD907B}">
  <ds:schemaRefs>
    <ds:schemaRef ds:uri="http://purl.org/dc/elements/1.1/"/>
    <ds:schemaRef ds:uri="http://purl.org/dc/terms/"/>
    <ds:schemaRef ds:uri="http://schemas.microsoft.com/office/2006/documentManagement/types"/>
    <ds:schemaRef ds:uri="http://purl.org/dc/dcmitype/"/>
    <ds:schemaRef ds:uri="http://schemas.microsoft.com/office/2006/metadata/properties"/>
    <ds:schemaRef ds:uri="http://schemas.microsoft.com/office/infopath/2007/PartnerControls"/>
    <ds:schemaRef ds:uri="230e9df3-be65-4c73-a93b-d1236ebd677e"/>
    <ds:schemaRef ds:uri="http://schemas.openxmlformats.org/package/2006/metadata/core-properties"/>
    <ds:schemaRef ds:uri="16c05727-aa75-4e4a-9b5f-8a80a1165891"/>
    <ds:schemaRef ds:uri="71af3243-3dd4-4a8d-8c0d-dd76da1f02a5"/>
    <ds:schemaRef ds:uri="http://schemas.microsoft.com/sharepoint/v3"/>
    <ds:schemaRef ds:uri="http://www.w3.org/XML/1998/namespace"/>
  </ds:schemaRefs>
</ds:datastoreItem>
</file>

<file path=customXml/itemProps2.xml><?xml version="1.0" encoding="utf-8"?>
<ds:datastoreItem xmlns:ds="http://schemas.openxmlformats.org/officeDocument/2006/customXml" ds:itemID="{C093A0A0-A69C-47FE-9FE5-21F06181BF4F}">
  <ds:schemaRefs>
    <ds:schemaRef ds:uri="http://schemas.microsoft.com/sharepoint/v3/contenttype/forms"/>
  </ds:schemaRefs>
</ds:datastoreItem>
</file>

<file path=customXml/itemProps3.xml><?xml version="1.0" encoding="utf-8"?>
<ds:datastoreItem xmlns:ds="http://schemas.openxmlformats.org/officeDocument/2006/customXml" ds:itemID="{21496342-C0FB-4E90-8EF0-3FE80687A23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1244</TotalTime>
  <Words>393</Words>
  <Application>Microsoft Office PowerPoint</Application>
  <PresentationFormat>Widescreen</PresentationFormat>
  <Paragraphs>30</Paragraphs>
  <Slides>6</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Arial Black</vt:lpstr>
      <vt:lpstr>Calibri</vt:lpstr>
      <vt:lpstr>Corbel</vt:lpstr>
      <vt:lpstr>Meiryo</vt:lpstr>
      <vt:lpstr>ShojiVTI</vt:lpstr>
      <vt:lpstr>Product Analysis</vt:lpstr>
      <vt:lpstr>Introduction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sun</dc:creator>
  <cp:lastModifiedBy>PEGAH FATTAHI</cp:lastModifiedBy>
  <cp:revision>95</cp:revision>
  <dcterms:created xsi:type="dcterms:W3CDTF">2023-09-05T07:35:42Z</dcterms:created>
  <dcterms:modified xsi:type="dcterms:W3CDTF">2023-10-24T10:05:22Z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