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AA70-C5DC-4185-B86D-E14F5B2A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96BC6-110B-469B-BFB5-B8E06643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1E4E-1211-4D04-8EDE-66D4D4A2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8F8F-043A-4A76-A61A-F6A8E987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DDA1-CD57-4121-9080-A2BFD76C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EEFD-B535-496A-AB77-1C0FF7C8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4FC4-7EB3-492E-81C9-3268A121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9EF7-1CEF-4F0C-B612-FE06DB85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D483-D10F-4DED-9FC2-FCD0B16B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EB8D-D535-432B-9A69-83446006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73155-2BCB-484E-80F3-543774D2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9A043-2799-4D85-93FE-292BACB60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51B5-B395-40D2-BCAB-CDAC2651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B831-1288-43AB-A1F2-EDC4BAA7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18BA-653A-4977-B006-06A3127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83E1-3A84-464D-99D2-734D1A81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43F1-999E-443D-B1D1-99982762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8503-9645-4DE6-8DF6-CE8CEA8C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35EA-647A-4653-AEF5-3397E89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6292-42E5-472F-B4B9-63C73A9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C51F-8527-4694-844F-85BADD31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3B09-A6A7-4858-93CD-3BE01FD7D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B7B7-8B7C-479D-A2E6-842A4B16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24FE-3C08-416C-A8FB-23247870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8605-C82D-4E2E-A238-8EE1773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A201-4178-441F-BECA-D343144A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4DC2-247C-4DB0-9A02-07CE1F16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F5130-4D5C-4CAB-98AA-C0A693D6B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A8FB-3A0F-4B76-9146-6AA02CDC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1037F-F082-449E-B215-E9E4B337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8FA6-1F42-43A9-9765-0CDF2A6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F408-D4E4-48C3-89C5-E2C9EC13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04ED-1D90-47A7-97B7-D7A6BEE2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7C740-6138-4FFB-A43C-BDD4863D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DD00-B22D-4400-A7C1-F2E339D07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A14A7-DAF3-4EFC-B549-6F8E9C062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9BCFE-A4D7-4A8F-A313-4735250A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6FF75-05F7-4DFE-8A13-25D581AB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043AB-5C64-40D5-A018-0F70E914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DD6-3287-4269-9FCD-675B5347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270FB-C6C7-4353-8337-6BCCD547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1924A-9A20-41D2-825A-CB59304E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3FC36-3BD1-4718-BB00-3B6FF082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963F3-A913-4B1F-A580-545149BF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075AF-9963-47D6-A604-CE387220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A5297-03D0-4671-ADDB-E847E3A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F90-C686-463C-9F66-059AA986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C81B-A0E6-4DC5-9AEC-065CFE5E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50E5-53F1-4DC3-803C-2C891C84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4AD0E-B4CE-4AC6-9A4A-74C9942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9D3E1-281F-4CD8-8A1F-86C35AF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DCFF-1509-43AB-8720-5F88E4F2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E09-DB3E-4975-AE14-89D9660A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648CF-5A55-41C5-ABDF-BB05E771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465D-06E0-49E1-AC1A-9B04F0BD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2BBA-E09A-488C-83FD-F7ED5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F2A75-5233-4D88-8D4D-4114234C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B126-7199-4262-8143-DE1568F5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ADB07-6AAD-4311-A316-1B31676C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176F-9C49-4A0E-9EA7-8CBFD93E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DC8D-B1EB-4BA2-A3C2-E6A1FC11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73BB-F07C-4DDF-9642-7A9F39A3091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5F58-6A55-4927-BE93-23EFFB19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AB53-D072-4085-A335-C4F02644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6426-40D3-4708-89BC-D0314544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6EA031-E63A-4150-899D-90770F948869}"/>
              </a:ext>
            </a:extLst>
          </p:cNvPr>
          <p:cNvSpPr/>
          <p:nvPr/>
        </p:nvSpPr>
        <p:spPr>
          <a:xfrm>
            <a:off x="2420954" y="2248248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579C6-6B29-4E00-8838-21B8ECC1833E}"/>
              </a:ext>
            </a:extLst>
          </p:cNvPr>
          <p:cNvSpPr/>
          <p:nvPr/>
        </p:nvSpPr>
        <p:spPr>
          <a:xfrm>
            <a:off x="3639838" y="2248248"/>
            <a:ext cx="167788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6AB7D2-AA8C-4D53-9360-648F37129F3D}"/>
              </a:ext>
            </a:extLst>
          </p:cNvPr>
          <p:cNvSpPr/>
          <p:nvPr/>
        </p:nvSpPr>
        <p:spPr>
          <a:xfrm>
            <a:off x="5939714" y="2248249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D7DE-7A17-4C43-BB14-9956FFCA996D}"/>
              </a:ext>
            </a:extLst>
          </p:cNvPr>
          <p:cNvSpPr txBox="1"/>
          <p:nvPr/>
        </p:nvSpPr>
        <p:spPr>
          <a:xfrm>
            <a:off x="9253955" y="2195119"/>
            <a:ext cx="88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EAC01-9F8F-4CD7-88A6-1A96342CB43B}"/>
              </a:ext>
            </a:extLst>
          </p:cNvPr>
          <p:cNvSpPr txBox="1"/>
          <p:nvPr/>
        </p:nvSpPr>
        <p:spPr>
          <a:xfrm>
            <a:off x="6266576" y="1264059"/>
            <a:ext cx="28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name(s)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A853-604D-45E3-B849-68263903207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67526" y="1633391"/>
            <a:ext cx="225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1EA791-F64E-4FC8-BFA2-B732629118BE}"/>
              </a:ext>
            </a:extLst>
          </p:cNvPr>
          <p:cNvSpPr txBox="1"/>
          <p:nvPr/>
        </p:nvSpPr>
        <p:spPr>
          <a:xfrm>
            <a:off x="5447157" y="220050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47E630-04BD-4C5C-B370-DABE1C7B035A}"/>
              </a:ext>
            </a:extLst>
          </p:cNvPr>
          <p:cNvSpPr/>
          <p:nvPr/>
        </p:nvSpPr>
        <p:spPr>
          <a:xfrm>
            <a:off x="7298584" y="2248248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7F84D-1419-46A9-910C-842F5474CE25}"/>
              </a:ext>
            </a:extLst>
          </p:cNvPr>
          <p:cNvSpPr txBox="1"/>
          <p:nvPr/>
        </p:nvSpPr>
        <p:spPr>
          <a:xfrm>
            <a:off x="6691523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51AE9-1431-4463-ACDC-B730C10E6896}"/>
              </a:ext>
            </a:extLst>
          </p:cNvPr>
          <p:cNvSpPr txBox="1"/>
          <p:nvPr/>
        </p:nvSpPr>
        <p:spPr>
          <a:xfrm>
            <a:off x="8059534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AC82D-6312-454A-83B9-A279C6250219}"/>
              </a:ext>
            </a:extLst>
          </p:cNvPr>
          <p:cNvSpPr txBox="1"/>
          <p:nvPr/>
        </p:nvSpPr>
        <p:spPr>
          <a:xfrm>
            <a:off x="8490656" y="2364396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1E5AD-2C54-4AF7-9C0F-4D4CBCF2A2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54336" y="1633391"/>
            <a:ext cx="121319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B40BD4-9082-4294-91F5-154ABEE26B7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67526" y="1633391"/>
            <a:ext cx="1217701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DA041-6ADE-4424-9D9C-131C33268C6B}"/>
              </a:ext>
            </a:extLst>
          </p:cNvPr>
          <p:cNvSpPr/>
          <p:nvPr/>
        </p:nvSpPr>
        <p:spPr>
          <a:xfrm>
            <a:off x="7258367" y="3339868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85AD5B-F73D-4ED7-9665-1B09FC80641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140588" y="2956134"/>
            <a:ext cx="572391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EF9358-ACCF-4BF8-9252-6B33433E2588}"/>
              </a:ext>
            </a:extLst>
          </p:cNvPr>
          <p:cNvCxnSpPr>
            <a:stCxn id="17" idx="0"/>
          </p:cNvCxnSpPr>
          <p:nvPr/>
        </p:nvCxnSpPr>
        <p:spPr>
          <a:xfrm flipV="1">
            <a:off x="7712979" y="2924185"/>
            <a:ext cx="491868" cy="41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B19E4-355A-4384-934C-ED7C4AF16687}"/>
              </a:ext>
            </a:extLst>
          </p:cNvPr>
          <p:cNvSpPr/>
          <p:nvPr/>
        </p:nvSpPr>
        <p:spPr>
          <a:xfrm>
            <a:off x="5317718" y="333986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49CF6-FB56-404A-A8F4-F74B546A99B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532520" y="2903005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167B8-8B4C-49DF-A159-7594C2EDC9D1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V="1">
            <a:off x="5758416" y="2908390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5AE13-A12F-4F44-9FEA-CC2D5FAB1632}"/>
              </a:ext>
            </a:extLst>
          </p:cNvPr>
          <p:cNvSpPr/>
          <p:nvPr/>
        </p:nvSpPr>
        <p:spPr>
          <a:xfrm>
            <a:off x="9091823" y="33016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E14F-D630-46D9-BE37-75EAB230AFE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94956" y="1861562"/>
            <a:ext cx="0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8AAF2-DE1E-4FC8-BA1D-4124B2552BD2}"/>
              </a:ext>
            </a:extLst>
          </p:cNvPr>
          <p:cNvSpPr/>
          <p:nvPr/>
        </p:nvSpPr>
        <p:spPr>
          <a:xfrm>
            <a:off x="9431715" y="149223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Colon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1E7E5D-AED9-4967-9C22-95DD90F00DFF}"/>
              </a:ext>
            </a:extLst>
          </p:cNvPr>
          <p:cNvSpPr/>
          <p:nvPr/>
        </p:nvSpPr>
        <p:spPr>
          <a:xfrm>
            <a:off x="3241645" y="3902418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9E17F6-35A3-4ABB-A3B5-2239F541DCA1}"/>
              </a:ext>
            </a:extLst>
          </p:cNvPr>
          <p:cNvSpPr/>
          <p:nvPr/>
        </p:nvSpPr>
        <p:spPr>
          <a:xfrm>
            <a:off x="3241644" y="4809827"/>
            <a:ext cx="3285681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2D303-FA5B-4198-94F3-3AF737E88C12}"/>
              </a:ext>
            </a:extLst>
          </p:cNvPr>
          <p:cNvSpPr txBox="1"/>
          <p:nvPr/>
        </p:nvSpPr>
        <p:spPr>
          <a:xfrm>
            <a:off x="2349616" y="402395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1C730-E4AC-46CF-9655-E26693B69C5E}"/>
              </a:ext>
            </a:extLst>
          </p:cNvPr>
          <p:cNvSpPr txBox="1"/>
          <p:nvPr/>
        </p:nvSpPr>
        <p:spPr>
          <a:xfrm>
            <a:off x="2349616" y="493023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D3FCB-34FA-4241-B047-3FB0517AAF94}"/>
              </a:ext>
            </a:extLst>
          </p:cNvPr>
          <p:cNvSpPr txBox="1"/>
          <p:nvPr/>
        </p:nvSpPr>
        <p:spPr>
          <a:xfrm>
            <a:off x="3510600" y="1264059"/>
            <a:ext cx="22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function name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72444-3077-451A-9030-79E49961A888}"/>
              </a:ext>
            </a:extLst>
          </p:cNvPr>
          <p:cNvCxnSpPr>
            <a:cxnSpLocks/>
          </p:cNvCxnSpPr>
          <p:nvPr/>
        </p:nvCxnSpPr>
        <p:spPr>
          <a:xfrm>
            <a:off x="4478778" y="1647851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2C15618-23F1-4F01-9BEB-44B61E3B3DA0}"/>
              </a:ext>
            </a:extLst>
          </p:cNvPr>
          <p:cNvSpPr/>
          <p:nvPr/>
        </p:nvSpPr>
        <p:spPr>
          <a:xfrm>
            <a:off x="7478891" y="4249910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inside the function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2EAAA5-A058-418C-B524-CD9AA9444B9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508567" y="4089014"/>
            <a:ext cx="970324" cy="48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CC7FC-8997-41AF-9C30-69C9412EF74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844127" y="4573076"/>
            <a:ext cx="634764" cy="422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4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6EA031-E63A-4150-899D-90770F948869}"/>
              </a:ext>
            </a:extLst>
          </p:cNvPr>
          <p:cNvSpPr/>
          <p:nvPr/>
        </p:nvSpPr>
        <p:spPr>
          <a:xfrm>
            <a:off x="2420954" y="1367403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579C6-6B29-4E00-8838-21B8ECC1833E}"/>
              </a:ext>
            </a:extLst>
          </p:cNvPr>
          <p:cNvSpPr/>
          <p:nvPr/>
        </p:nvSpPr>
        <p:spPr>
          <a:xfrm>
            <a:off x="3639838" y="1367403"/>
            <a:ext cx="167788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6AB7D2-AA8C-4D53-9360-648F37129F3D}"/>
              </a:ext>
            </a:extLst>
          </p:cNvPr>
          <p:cNvSpPr/>
          <p:nvPr/>
        </p:nvSpPr>
        <p:spPr>
          <a:xfrm>
            <a:off x="5939714" y="1367404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D7DE-7A17-4C43-BB14-9956FFCA996D}"/>
              </a:ext>
            </a:extLst>
          </p:cNvPr>
          <p:cNvSpPr txBox="1"/>
          <p:nvPr/>
        </p:nvSpPr>
        <p:spPr>
          <a:xfrm>
            <a:off x="8096273" y="1314274"/>
            <a:ext cx="88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EAC01-9F8F-4CD7-88A6-1A96342CB43B}"/>
              </a:ext>
            </a:extLst>
          </p:cNvPr>
          <p:cNvSpPr txBox="1"/>
          <p:nvPr/>
        </p:nvSpPr>
        <p:spPr>
          <a:xfrm>
            <a:off x="5827554" y="383214"/>
            <a:ext cx="24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names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A853-604D-45E3-B849-68263903207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74717" y="752546"/>
            <a:ext cx="595065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1EA791-F64E-4FC8-BFA2-B732629118BE}"/>
              </a:ext>
            </a:extLst>
          </p:cNvPr>
          <p:cNvSpPr txBox="1"/>
          <p:nvPr/>
        </p:nvSpPr>
        <p:spPr>
          <a:xfrm>
            <a:off x="5447157" y="131965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47E630-04BD-4C5C-B370-DABE1C7B035A}"/>
              </a:ext>
            </a:extLst>
          </p:cNvPr>
          <p:cNvSpPr/>
          <p:nvPr/>
        </p:nvSpPr>
        <p:spPr>
          <a:xfrm>
            <a:off x="7298584" y="1367403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7F84D-1419-46A9-910C-842F5474CE25}"/>
              </a:ext>
            </a:extLst>
          </p:cNvPr>
          <p:cNvSpPr txBox="1"/>
          <p:nvPr/>
        </p:nvSpPr>
        <p:spPr>
          <a:xfrm>
            <a:off x="6691523" y="131427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1E5AD-2C54-4AF7-9C0F-4D4CBCF2A2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54337" y="752546"/>
            <a:ext cx="62038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DA041-6ADE-4424-9D9C-131C33268C6B}"/>
              </a:ext>
            </a:extLst>
          </p:cNvPr>
          <p:cNvSpPr/>
          <p:nvPr/>
        </p:nvSpPr>
        <p:spPr>
          <a:xfrm>
            <a:off x="6244612" y="2459023"/>
            <a:ext cx="1372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85AD5B-F73D-4ED7-9665-1B09FC80641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930866" y="2075289"/>
            <a:ext cx="42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B19E4-355A-4384-934C-ED7C4AF16687}"/>
              </a:ext>
            </a:extLst>
          </p:cNvPr>
          <p:cNvSpPr/>
          <p:nvPr/>
        </p:nvSpPr>
        <p:spPr>
          <a:xfrm>
            <a:off x="5317718" y="24590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49CF6-FB56-404A-A8F4-F74B546A99B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374838" y="2022160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167B8-8B4C-49DF-A159-7594C2EDC9D1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V="1">
            <a:off x="5758416" y="2027545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5AE13-A12F-4F44-9FEA-CC2D5FAB1632}"/>
              </a:ext>
            </a:extLst>
          </p:cNvPr>
          <p:cNvSpPr/>
          <p:nvPr/>
        </p:nvSpPr>
        <p:spPr>
          <a:xfrm>
            <a:off x="7934141" y="242077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E14F-D630-46D9-BE37-75EAB230AFE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637274" y="980717"/>
            <a:ext cx="0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8AAF2-DE1E-4FC8-BA1D-4124B2552BD2}"/>
              </a:ext>
            </a:extLst>
          </p:cNvPr>
          <p:cNvSpPr/>
          <p:nvPr/>
        </p:nvSpPr>
        <p:spPr>
          <a:xfrm>
            <a:off x="8274033" y="61138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Colon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1E7E5D-AED9-4967-9C22-95DD90F00DFF}"/>
              </a:ext>
            </a:extLst>
          </p:cNvPr>
          <p:cNvSpPr/>
          <p:nvPr/>
        </p:nvSpPr>
        <p:spPr>
          <a:xfrm>
            <a:off x="3241645" y="3021573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sum = a + b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9E17F6-35A3-4ABB-A3B5-2239F541DCA1}"/>
              </a:ext>
            </a:extLst>
          </p:cNvPr>
          <p:cNvSpPr/>
          <p:nvPr/>
        </p:nvSpPr>
        <p:spPr>
          <a:xfrm>
            <a:off x="3241644" y="3928982"/>
            <a:ext cx="3285681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(sum)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2D303-FA5B-4198-94F3-3AF737E88C12}"/>
              </a:ext>
            </a:extLst>
          </p:cNvPr>
          <p:cNvSpPr txBox="1"/>
          <p:nvPr/>
        </p:nvSpPr>
        <p:spPr>
          <a:xfrm>
            <a:off x="2349616" y="314310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1C730-E4AC-46CF-9655-E26693B69C5E}"/>
              </a:ext>
            </a:extLst>
          </p:cNvPr>
          <p:cNvSpPr txBox="1"/>
          <p:nvPr/>
        </p:nvSpPr>
        <p:spPr>
          <a:xfrm>
            <a:off x="2349616" y="404938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D3FCB-34FA-4241-B047-3FB0517AAF94}"/>
              </a:ext>
            </a:extLst>
          </p:cNvPr>
          <p:cNvSpPr txBox="1"/>
          <p:nvPr/>
        </p:nvSpPr>
        <p:spPr>
          <a:xfrm>
            <a:off x="3510600" y="383214"/>
            <a:ext cx="22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function name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72444-3077-451A-9030-79E49961A888}"/>
              </a:ext>
            </a:extLst>
          </p:cNvPr>
          <p:cNvCxnSpPr>
            <a:cxnSpLocks/>
          </p:cNvCxnSpPr>
          <p:nvPr/>
        </p:nvCxnSpPr>
        <p:spPr>
          <a:xfrm>
            <a:off x="4478778" y="767006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2C15618-23F1-4F01-9BEB-44B61E3B3DA0}"/>
              </a:ext>
            </a:extLst>
          </p:cNvPr>
          <p:cNvSpPr/>
          <p:nvPr/>
        </p:nvSpPr>
        <p:spPr>
          <a:xfrm>
            <a:off x="7478891" y="3369065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inside the function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2EAAA5-A058-418C-B524-CD9AA9444B9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508567" y="3208169"/>
            <a:ext cx="970324" cy="48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CC7FC-8997-41AF-9C30-69C9412EF74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844127" y="3692231"/>
            <a:ext cx="634764" cy="422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E4B21-421F-464C-BC86-07EFBEBA4E3B}"/>
              </a:ext>
            </a:extLst>
          </p:cNvPr>
          <p:cNvSpPr/>
          <p:nvPr/>
        </p:nvSpPr>
        <p:spPr>
          <a:xfrm>
            <a:off x="2367888" y="2248249"/>
            <a:ext cx="1918886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43BC8F-D882-44CA-BEBE-55D9E52FE54A}"/>
              </a:ext>
            </a:extLst>
          </p:cNvPr>
          <p:cNvSpPr/>
          <p:nvPr/>
        </p:nvSpPr>
        <p:spPr>
          <a:xfrm>
            <a:off x="4895126" y="2248249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ABB99-7C72-447B-B5AB-8863719586E9}"/>
              </a:ext>
            </a:extLst>
          </p:cNvPr>
          <p:cNvSpPr txBox="1"/>
          <p:nvPr/>
        </p:nvSpPr>
        <p:spPr>
          <a:xfrm>
            <a:off x="7043297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C226E-5DCB-46F6-A540-22E1CCDE8657}"/>
              </a:ext>
            </a:extLst>
          </p:cNvPr>
          <p:cNvSpPr txBox="1"/>
          <p:nvPr/>
        </p:nvSpPr>
        <p:spPr>
          <a:xfrm>
            <a:off x="1828798" y="1148214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name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94BF1-CB32-428C-9768-4169FFDA3FDE}"/>
              </a:ext>
            </a:extLst>
          </p:cNvPr>
          <p:cNvSpPr txBox="1"/>
          <p:nvPr/>
        </p:nvSpPr>
        <p:spPr>
          <a:xfrm>
            <a:off x="5154525" y="1264059"/>
            <a:ext cx="172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523E29-7FDB-4F12-B3A9-3603E562DCD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17845" y="1633391"/>
            <a:ext cx="607348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A747A-0778-40E8-8C66-F32E1AAB53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51588" y="1517546"/>
            <a:ext cx="234253" cy="55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B03296-4B47-42E3-8B5D-27494228E141}"/>
              </a:ext>
            </a:extLst>
          </p:cNvPr>
          <p:cNvSpPr txBox="1"/>
          <p:nvPr/>
        </p:nvSpPr>
        <p:spPr>
          <a:xfrm>
            <a:off x="4402569" y="220050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C148D5-4011-448C-B14C-95E92830BF79}"/>
              </a:ext>
            </a:extLst>
          </p:cNvPr>
          <p:cNvSpPr/>
          <p:nvPr/>
        </p:nvSpPr>
        <p:spPr>
          <a:xfrm>
            <a:off x="6253996" y="2248248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36F09-65E4-4D00-9BF0-D748C7D513F1}"/>
              </a:ext>
            </a:extLst>
          </p:cNvPr>
          <p:cNvSpPr txBox="1"/>
          <p:nvPr/>
        </p:nvSpPr>
        <p:spPr>
          <a:xfrm>
            <a:off x="5646935" y="219511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F898E8-8CED-49E7-90AD-EA2DE6F5F1D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409749" y="1633391"/>
            <a:ext cx="60809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6BA0F-CF4C-4273-BAAD-8AC1BE6D9D38}"/>
              </a:ext>
            </a:extLst>
          </p:cNvPr>
          <p:cNvSpPr/>
          <p:nvPr/>
        </p:nvSpPr>
        <p:spPr>
          <a:xfrm>
            <a:off x="5033394" y="3339868"/>
            <a:ext cx="1686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21CCE7-0F46-4214-A8DF-B3921DD558D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869500" y="2956134"/>
            <a:ext cx="6988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A959F-E365-49C5-A652-10A149E06BA3}"/>
              </a:ext>
            </a:extLst>
          </p:cNvPr>
          <p:cNvSpPr/>
          <p:nvPr/>
        </p:nvSpPr>
        <p:spPr>
          <a:xfrm>
            <a:off x="4273130" y="333986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57327-8B24-4E48-819D-D43382D498C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321861" y="2903005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56AF4E-384D-4AA9-8D24-64B8945EDAFC}"/>
              </a:ext>
            </a:extLst>
          </p:cNvPr>
          <p:cNvCxnSpPr>
            <a:stCxn id="21" idx="0"/>
            <a:endCxn id="11" idx="2"/>
          </p:cNvCxnSpPr>
          <p:nvPr/>
        </p:nvCxnSpPr>
        <p:spPr>
          <a:xfrm flipV="1">
            <a:off x="4713828" y="2908390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DC85A5-9E58-4FF8-AAAF-27FD19CB9A16}"/>
              </a:ext>
            </a:extLst>
          </p:cNvPr>
          <p:cNvSpPr/>
          <p:nvPr/>
        </p:nvSpPr>
        <p:spPr>
          <a:xfrm>
            <a:off x="6881164" y="33016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6EA031-E63A-4150-899D-90770F948869}"/>
              </a:ext>
            </a:extLst>
          </p:cNvPr>
          <p:cNvSpPr/>
          <p:nvPr/>
        </p:nvSpPr>
        <p:spPr>
          <a:xfrm>
            <a:off x="2420954" y="1367403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579C6-6B29-4E00-8838-21B8ECC1833E}"/>
              </a:ext>
            </a:extLst>
          </p:cNvPr>
          <p:cNvSpPr/>
          <p:nvPr/>
        </p:nvSpPr>
        <p:spPr>
          <a:xfrm>
            <a:off x="3639838" y="1367403"/>
            <a:ext cx="167788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6AB7D2-AA8C-4D53-9360-648F37129F3D}"/>
              </a:ext>
            </a:extLst>
          </p:cNvPr>
          <p:cNvSpPr/>
          <p:nvPr/>
        </p:nvSpPr>
        <p:spPr>
          <a:xfrm>
            <a:off x="5939714" y="1367404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D7DE-7A17-4C43-BB14-9956FFCA996D}"/>
              </a:ext>
            </a:extLst>
          </p:cNvPr>
          <p:cNvSpPr txBox="1"/>
          <p:nvPr/>
        </p:nvSpPr>
        <p:spPr>
          <a:xfrm>
            <a:off x="8096273" y="1314274"/>
            <a:ext cx="88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EAC01-9F8F-4CD7-88A6-1A96342CB43B}"/>
              </a:ext>
            </a:extLst>
          </p:cNvPr>
          <p:cNvSpPr txBox="1"/>
          <p:nvPr/>
        </p:nvSpPr>
        <p:spPr>
          <a:xfrm>
            <a:off x="5827554" y="383214"/>
            <a:ext cx="24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names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A853-604D-45E3-B849-68263903207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74717" y="752546"/>
            <a:ext cx="595065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1EA791-F64E-4FC8-BFA2-B732629118BE}"/>
              </a:ext>
            </a:extLst>
          </p:cNvPr>
          <p:cNvSpPr txBox="1"/>
          <p:nvPr/>
        </p:nvSpPr>
        <p:spPr>
          <a:xfrm>
            <a:off x="5447157" y="131965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47E630-04BD-4C5C-B370-DABE1C7B035A}"/>
              </a:ext>
            </a:extLst>
          </p:cNvPr>
          <p:cNvSpPr/>
          <p:nvPr/>
        </p:nvSpPr>
        <p:spPr>
          <a:xfrm>
            <a:off x="7298584" y="1367403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7F84D-1419-46A9-910C-842F5474CE25}"/>
              </a:ext>
            </a:extLst>
          </p:cNvPr>
          <p:cNvSpPr txBox="1"/>
          <p:nvPr/>
        </p:nvSpPr>
        <p:spPr>
          <a:xfrm>
            <a:off x="6691523" y="131427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1E5AD-2C54-4AF7-9C0F-4D4CBCF2A2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54337" y="752546"/>
            <a:ext cx="62038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DA041-6ADE-4424-9D9C-131C33268C6B}"/>
              </a:ext>
            </a:extLst>
          </p:cNvPr>
          <p:cNvSpPr/>
          <p:nvPr/>
        </p:nvSpPr>
        <p:spPr>
          <a:xfrm>
            <a:off x="6244612" y="2459023"/>
            <a:ext cx="1372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85AD5B-F73D-4ED7-9665-1B09FC80641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930866" y="2075289"/>
            <a:ext cx="42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B19E4-355A-4384-934C-ED7C4AF16687}"/>
              </a:ext>
            </a:extLst>
          </p:cNvPr>
          <p:cNvSpPr/>
          <p:nvPr/>
        </p:nvSpPr>
        <p:spPr>
          <a:xfrm>
            <a:off x="5317718" y="24590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49CF6-FB56-404A-A8F4-F74B546A99B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374838" y="2022160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167B8-8B4C-49DF-A159-7594C2EDC9D1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V="1">
            <a:off x="5758416" y="2027545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5AE13-A12F-4F44-9FEA-CC2D5FAB1632}"/>
              </a:ext>
            </a:extLst>
          </p:cNvPr>
          <p:cNvSpPr/>
          <p:nvPr/>
        </p:nvSpPr>
        <p:spPr>
          <a:xfrm>
            <a:off x="7934141" y="242077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E14F-D630-46D9-BE37-75EAB230AFE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637274" y="980717"/>
            <a:ext cx="0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8AAF2-DE1E-4FC8-BA1D-4124B2552BD2}"/>
              </a:ext>
            </a:extLst>
          </p:cNvPr>
          <p:cNvSpPr/>
          <p:nvPr/>
        </p:nvSpPr>
        <p:spPr>
          <a:xfrm>
            <a:off x="8274033" y="61138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Colon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1E7E5D-AED9-4967-9C22-95DD90F00DFF}"/>
              </a:ext>
            </a:extLst>
          </p:cNvPr>
          <p:cNvSpPr/>
          <p:nvPr/>
        </p:nvSpPr>
        <p:spPr>
          <a:xfrm>
            <a:off x="3241645" y="3021573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sum = a + b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9E17F6-35A3-4ABB-A3B5-2239F541DCA1}"/>
              </a:ext>
            </a:extLst>
          </p:cNvPr>
          <p:cNvSpPr/>
          <p:nvPr/>
        </p:nvSpPr>
        <p:spPr>
          <a:xfrm>
            <a:off x="3241644" y="3928982"/>
            <a:ext cx="3285681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(sum)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2D303-FA5B-4198-94F3-3AF737E88C12}"/>
              </a:ext>
            </a:extLst>
          </p:cNvPr>
          <p:cNvSpPr txBox="1"/>
          <p:nvPr/>
        </p:nvSpPr>
        <p:spPr>
          <a:xfrm>
            <a:off x="2349616" y="314310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1C730-E4AC-46CF-9655-E26693B69C5E}"/>
              </a:ext>
            </a:extLst>
          </p:cNvPr>
          <p:cNvSpPr txBox="1"/>
          <p:nvPr/>
        </p:nvSpPr>
        <p:spPr>
          <a:xfrm>
            <a:off x="2349616" y="404938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D3FCB-34FA-4241-B047-3FB0517AAF94}"/>
              </a:ext>
            </a:extLst>
          </p:cNvPr>
          <p:cNvSpPr txBox="1"/>
          <p:nvPr/>
        </p:nvSpPr>
        <p:spPr>
          <a:xfrm>
            <a:off x="3510600" y="383214"/>
            <a:ext cx="22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function name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72444-3077-451A-9030-79E49961A888}"/>
              </a:ext>
            </a:extLst>
          </p:cNvPr>
          <p:cNvCxnSpPr>
            <a:cxnSpLocks/>
          </p:cNvCxnSpPr>
          <p:nvPr/>
        </p:nvCxnSpPr>
        <p:spPr>
          <a:xfrm>
            <a:off x="4478778" y="767006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2C15618-23F1-4F01-9BEB-44B61E3B3DA0}"/>
              </a:ext>
            </a:extLst>
          </p:cNvPr>
          <p:cNvSpPr/>
          <p:nvPr/>
        </p:nvSpPr>
        <p:spPr>
          <a:xfrm>
            <a:off x="7478891" y="3369065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inside the function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2EAAA5-A058-418C-B524-CD9AA9444B9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508567" y="3208169"/>
            <a:ext cx="970324" cy="48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CC7FC-8997-41AF-9C30-69C9412EF74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844127" y="3692231"/>
            <a:ext cx="634764" cy="422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6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6EA031-E63A-4150-899D-90770F948869}"/>
              </a:ext>
            </a:extLst>
          </p:cNvPr>
          <p:cNvSpPr/>
          <p:nvPr/>
        </p:nvSpPr>
        <p:spPr>
          <a:xfrm>
            <a:off x="2420954" y="1367403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579C6-6B29-4E00-8838-21B8ECC1833E}"/>
              </a:ext>
            </a:extLst>
          </p:cNvPr>
          <p:cNvSpPr/>
          <p:nvPr/>
        </p:nvSpPr>
        <p:spPr>
          <a:xfrm>
            <a:off x="3639838" y="1367403"/>
            <a:ext cx="167788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6AB7D2-AA8C-4D53-9360-648F37129F3D}"/>
              </a:ext>
            </a:extLst>
          </p:cNvPr>
          <p:cNvSpPr/>
          <p:nvPr/>
        </p:nvSpPr>
        <p:spPr>
          <a:xfrm>
            <a:off x="5939714" y="1367404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D7DE-7A17-4C43-BB14-9956FFCA996D}"/>
              </a:ext>
            </a:extLst>
          </p:cNvPr>
          <p:cNvSpPr txBox="1"/>
          <p:nvPr/>
        </p:nvSpPr>
        <p:spPr>
          <a:xfrm>
            <a:off x="8096273" y="1314274"/>
            <a:ext cx="88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EAC01-9F8F-4CD7-88A6-1A96342CB43B}"/>
              </a:ext>
            </a:extLst>
          </p:cNvPr>
          <p:cNvSpPr txBox="1"/>
          <p:nvPr/>
        </p:nvSpPr>
        <p:spPr>
          <a:xfrm>
            <a:off x="5827554" y="383214"/>
            <a:ext cx="24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names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A853-604D-45E3-B849-68263903207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74717" y="752546"/>
            <a:ext cx="595065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1EA791-F64E-4FC8-BFA2-B732629118BE}"/>
              </a:ext>
            </a:extLst>
          </p:cNvPr>
          <p:cNvSpPr txBox="1"/>
          <p:nvPr/>
        </p:nvSpPr>
        <p:spPr>
          <a:xfrm>
            <a:off x="5447157" y="131965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47E630-04BD-4C5C-B370-DABE1C7B035A}"/>
              </a:ext>
            </a:extLst>
          </p:cNvPr>
          <p:cNvSpPr/>
          <p:nvPr/>
        </p:nvSpPr>
        <p:spPr>
          <a:xfrm>
            <a:off x="7298584" y="1367403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7F84D-1419-46A9-910C-842F5474CE25}"/>
              </a:ext>
            </a:extLst>
          </p:cNvPr>
          <p:cNvSpPr txBox="1"/>
          <p:nvPr/>
        </p:nvSpPr>
        <p:spPr>
          <a:xfrm>
            <a:off x="6691523" y="131427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A1E5AD-2C54-4AF7-9C0F-4D4CBCF2A2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54337" y="752546"/>
            <a:ext cx="62038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DA041-6ADE-4424-9D9C-131C33268C6B}"/>
              </a:ext>
            </a:extLst>
          </p:cNvPr>
          <p:cNvSpPr/>
          <p:nvPr/>
        </p:nvSpPr>
        <p:spPr>
          <a:xfrm>
            <a:off x="6244612" y="2459023"/>
            <a:ext cx="1372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85AD5B-F73D-4ED7-9665-1B09FC80641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930866" y="2075289"/>
            <a:ext cx="42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B19E4-355A-4384-934C-ED7C4AF16687}"/>
              </a:ext>
            </a:extLst>
          </p:cNvPr>
          <p:cNvSpPr/>
          <p:nvPr/>
        </p:nvSpPr>
        <p:spPr>
          <a:xfrm>
            <a:off x="5317718" y="2459023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49CF6-FB56-404A-A8F4-F74B546A99B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374838" y="2022160"/>
            <a:ext cx="1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167B8-8B4C-49DF-A159-7594C2EDC9D1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V="1">
            <a:off x="5758416" y="2027545"/>
            <a:ext cx="3328" cy="43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5AE13-A12F-4F44-9FEA-CC2D5FAB1632}"/>
              </a:ext>
            </a:extLst>
          </p:cNvPr>
          <p:cNvSpPr/>
          <p:nvPr/>
        </p:nvSpPr>
        <p:spPr>
          <a:xfrm>
            <a:off x="7934141" y="242077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9E14F-D630-46D9-BE37-75EAB230AFE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637274" y="980717"/>
            <a:ext cx="0" cy="39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8AAF2-DE1E-4FC8-BA1D-4124B2552BD2}"/>
              </a:ext>
            </a:extLst>
          </p:cNvPr>
          <p:cNvSpPr/>
          <p:nvPr/>
        </p:nvSpPr>
        <p:spPr>
          <a:xfrm>
            <a:off x="8274033" y="61138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Colon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1E7E5D-AED9-4967-9C22-95DD90F00DFF}"/>
              </a:ext>
            </a:extLst>
          </p:cNvPr>
          <p:cNvSpPr/>
          <p:nvPr/>
        </p:nvSpPr>
        <p:spPr>
          <a:xfrm>
            <a:off x="3241645" y="3021573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sum = a + b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9E17F6-35A3-4ABB-A3B5-2239F541DCA1}"/>
              </a:ext>
            </a:extLst>
          </p:cNvPr>
          <p:cNvSpPr/>
          <p:nvPr/>
        </p:nvSpPr>
        <p:spPr>
          <a:xfrm>
            <a:off x="4941116" y="3928982"/>
            <a:ext cx="158620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2D303-FA5B-4198-94F3-3AF737E88C12}"/>
              </a:ext>
            </a:extLst>
          </p:cNvPr>
          <p:cNvSpPr txBox="1"/>
          <p:nvPr/>
        </p:nvSpPr>
        <p:spPr>
          <a:xfrm>
            <a:off x="2349616" y="314310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1C730-E4AC-46CF-9655-E26693B69C5E}"/>
              </a:ext>
            </a:extLst>
          </p:cNvPr>
          <p:cNvSpPr txBox="1"/>
          <p:nvPr/>
        </p:nvSpPr>
        <p:spPr>
          <a:xfrm>
            <a:off x="2349616" y="404938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D3FCB-34FA-4241-B047-3FB0517AAF94}"/>
              </a:ext>
            </a:extLst>
          </p:cNvPr>
          <p:cNvSpPr txBox="1"/>
          <p:nvPr/>
        </p:nvSpPr>
        <p:spPr>
          <a:xfrm>
            <a:off x="3510600" y="383214"/>
            <a:ext cx="22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function name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72444-3077-451A-9030-79E49961A888}"/>
              </a:ext>
            </a:extLst>
          </p:cNvPr>
          <p:cNvCxnSpPr>
            <a:cxnSpLocks/>
          </p:cNvCxnSpPr>
          <p:nvPr/>
        </p:nvCxnSpPr>
        <p:spPr>
          <a:xfrm>
            <a:off x="4478778" y="767006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2C15618-23F1-4F01-9BEB-44B61E3B3DA0}"/>
              </a:ext>
            </a:extLst>
          </p:cNvPr>
          <p:cNvSpPr/>
          <p:nvPr/>
        </p:nvSpPr>
        <p:spPr>
          <a:xfrm>
            <a:off x="7478891" y="3369065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inside the function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2EAAA5-A058-418C-B524-CD9AA9444B9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508567" y="3208169"/>
            <a:ext cx="970324" cy="48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CC7FC-8997-41AF-9C30-69C9412EF74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844127" y="3692231"/>
            <a:ext cx="634764" cy="422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11D76B-9A21-4728-BBCA-86027379BFC5}"/>
              </a:ext>
            </a:extLst>
          </p:cNvPr>
          <p:cNvSpPr/>
          <p:nvPr/>
        </p:nvSpPr>
        <p:spPr>
          <a:xfrm>
            <a:off x="3241645" y="3927852"/>
            <a:ext cx="1489746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0204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7</cp:revision>
  <dcterms:created xsi:type="dcterms:W3CDTF">2019-06-12T16:20:57Z</dcterms:created>
  <dcterms:modified xsi:type="dcterms:W3CDTF">2019-06-16T18:18:35Z</dcterms:modified>
</cp:coreProperties>
</file>