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C4F2-C1F2-4868-842E-B99AB7E9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A3E2E-4402-45FF-95FB-0A7399BE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AB2C-3C6B-487A-9BB5-A97D6DB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6266-8F6F-43D6-9756-65A82C61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E1A6-DE61-42FB-9EE8-2AB8920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17AC-9B45-424B-B43A-4FB9D34E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9489-50E9-4D98-A981-FAF0135D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29AC-AD39-48A4-ACC1-339CA4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C052-4792-44A5-B8EE-F71A806B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5C70-2257-47CA-9462-6070C756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B4CF-A07D-4B37-A2C9-8CB54EEB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490B-4D15-485E-8910-A042E3D8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9E9F-3D4F-4F78-98D1-814C985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729B-D4EB-4CFB-98D3-6C583E81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614F-62D1-49D9-952E-6F38E44D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45AB-718A-47A5-A415-C1C30F11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D36E-0B04-484A-9248-A4764F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1E19-DD6B-4167-9FB2-7F9D29F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D079-0699-43B2-929C-880F3E35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BD91-16C6-4780-89B5-A6C171FA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DC26-E8DD-4558-B82F-8E6D271F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E71FC-4F69-4C2D-B6BB-0599FECC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4CAD-8542-44E6-BD76-0F6A4DB0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9F20-36E2-4431-A1DD-C78B86F5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97FB-11DB-4673-BF94-64E28DC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710B-3375-405B-A4F3-020AC954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DAD-6B29-42AC-A458-FFD6D6EB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15E7-F2F2-4A04-B1D9-1FE107B3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AF3-A4E2-441F-A11F-974CD424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5F28-B1E8-46B5-BD83-F9E24BF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AF93D-2EF0-4485-BFDA-AA430D1F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9C90-A6E4-44F8-B8B4-86B0FF9C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3A8D-783B-4143-81C5-EDB4A5E7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14E52-B82D-458F-AD0D-5D283C24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41F36-53BF-4F33-AB3F-9047FC5C9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1EA0-2AF9-41C7-B976-D84F1291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FE3EE-0FFA-4642-B5BC-4A802BF1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B582-F4FF-470F-820F-1D86790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7B11-0441-4535-B31D-25F3AFC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584F-4822-4EB1-AACA-F3ACE024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19128-FF94-4955-9A44-5A7847F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62F2-5AC3-4FC8-9BBA-F1B6E82D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4E15F-1DA0-4852-B529-7C2DE2D9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0D2BE-8F93-4943-8D22-3E4CBC82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B116-4EF0-4530-BD81-79D39FE8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C62B-83F4-4EA8-B594-D7C7D4FA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6E09-1CC5-4481-9DE4-39F81DF2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B374-3AE0-4DAC-9A14-0FA3242A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9338-485D-4E5B-8232-4F4DD0B4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36D9E-BD60-43DA-9D51-0429830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C6B79-2807-48A2-AFD5-B49D2219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CE4D-58F9-4E19-87AA-861B1F7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1DE-2E72-4014-B415-76891A78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24B11-8970-4645-85F3-3E5FD171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D9B2-24B4-49DE-AF47-0E13DB7B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EA5A8-BE50-41C2-8511-3DBE0A55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5537-DE5C-4D48-AD17-58CE9D40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DDEF-16A1-4400-9E43-05BC96B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5D06E-0E85-499C-BFD8-90E19477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0182-AE98-4986-ACD8-04672527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7634-998E-481D-8ABE-2A8E3675B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4F05-BB0A-49C9-818B-69784089DFE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680E-10AA-4B8D-9657-606524DE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53F6-16A1-4DA1-9A1C-26D56762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89FE-9F56-4188-98E6-9E7FDC84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EC34AD-CBDC-4DAE-AA21-6C2C2AEB511D}"/>
              </a:ext>
            </a:extLst>
          </p:cNvPr>
          <p:cNvSpPr/>
          <p:nvPr/>
        </p:nvSpPr>
        <p:spPr>
          <a:xfrm>
            <a:off x="2367888" y="2248249"/>
            <a:ext cx="1918886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4EAB94-88BA-4502-8ED6-E51583A782C3}"/>
              </a:ext>
            </a:extLst>
          </p:cNvPr>
          <p:cNvSpPr/>
          <p:nvPr/>
        </p:nvSpPr>
        <p:spPr>
          <a:xfrm>
            <a:off x="4895126" y="2248249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7B199-3DA0-4FF7-9FDE-6537183F7CC9}"/>
              </a:ext>
            </a:extLst>
          </p:cNvPr>
          <p:cNvSpPr txBox="1"/>
          <p:nvPr/>
        </p:nvSpPr>
        <p:spPr>
          <a:xfrm>
            <a:off x="8209368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39173-FD37-4D57-8357-841D0542AB1B}"/>
              </a:ext>
            </a:extLst>
          </p:cNvPr>
          <p:cNvSpPr txBox="1"/>
          <p:nvPr/>
        </p:nvSpPr>
        <p:spPr>
          <a:xfrm>
            <a:off x="1828798" y="1148214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name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37E70-8A61-4581-90C2-EE7F63F8976C}"/>
              </a:ext>
            </a:extLst>
          </p:cNvPr>
          <p:cNvSpPr txBox="1"/>
          <p:nvPr/>
        </p:nvSpPr>
        <p:spPr>
          <a:xfrm>
            <a:off x="5880592" y="1264059"/>
            <a:ext cx="1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9AEFE8-BA16-4675-81D3-01E6C0C4131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625193" y="1633391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A2229F-8305-4A61-ACC8-70F3FDF577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51588" y="1517546"/>
            <a:ext cx="234253" cy="55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ABDB97-EB27-4077-A6D0-29375BEF7B1E}"/>
              </a:ext>
            </a:extLst>
          </p:cNvPr>
          <p:cNvSpPr txBox="1"/>
          <p:nvPr/>
        </p:nvSpPr>
        <p:spPr>
          <a:xfrm>
            <a:off x="4402569" y="220050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481E22-20E1-4237-A0B5-C99C60AB1F4C}"/>
              </a:ext>
            </a:extLst>
          </p:cNvPr>
          <p:cNvSpPr/>
          <p:nvPr/>
        </p:nvSpPr>
        <p:spPr>
          <a:xfrm>
            <a:off x="6253996" y="2248248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C7DDC-8C96-4BF1-BA5B-7A9D168C41F2}"/>
              </a:ext>
            </a:extLst>
          </p:cNvPr>
          <p:cNvSpPr txBox="1"/>
          <p:nvPr/>
        </p:nvSpPr>
        <p:spPr>
          <a:xfrm>
            <a:off x="5646935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2C16D3-6914-4A19-8156-6E4F8BC08F14}"/>
              </a:ext>
            </a:extLst>
          </p:cNvPr>
          <p:cNvSpPr txBox="1"/>
          <p:nvPr/>
        </p:nvSpPr>
        <p:spPr>
          <a:xfrm>
            <a:off x="7014946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E702DE-2863-4F04-9239-B770996EA6D6}"/>
              </a:ext>
            </a:extLst>
          </p:cNvPr>
          <p:cNvSpPr txBox="1"/>
          <p:nvPr/>
        </p:nvSpPr>
        <p:spPr>
          <a:xfrm>
            <a:off x="7446068" y="2364396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346A50-DB5F-4F1B-BFA9-D572BCC67D1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409747" y="1633391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7BF575-3DDE-40C5-B8B8-BDE075681DAF}"/>
              </a:ext>
            </a:extLst>
          </p:cNvPr>
          <p:cNvCxnSpPr>
            <a:stCxn id="10" idx="2"/>
          </p:cNvCxnSpPr>
          <p:nvPr/>
        </p:nvCxnSpPr>
        <p:spPr>
          <a:xfrm>
            <a:off x="6625193" y="1633391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67DFC-EF8D-4F8E-B4B3-B8DF91A07BC6}"/>
              </a:ext>
            </a:extLst>
          </p:cNvPr>
          <p:cNvSpPr/>
          <p:nvPr/>
        </p:nvSpPr>
        <p:spPr>
          <a:xfrm>
            <a:off x="6213779" y="3339868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6B4493-CD68-45D2-9576-AA201B5658B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096000" y="2956134"/>
            <a:ext cx="572391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2C7C4B-454A-4F4D-9B37-7ADAAC6B1CD7}"/>
              </a:ext>
            </a:extLst>
          </p:cNvPr>
          <p:cNvCxnSpPr>
            <a:stCxn id="42" idx="0"/>
          </p:cNvCxnSpPr>
          <p:nvPr/>
        </p:nvCxnSpPr>
        <p:spPr>
          <a:xfrm flipV="1">
            <a:off x="6668391" y="2924185"/>
            <a:ext cx="491868" cy="41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15E9787-935E-4832-9F7F-9E53D32A74B1}"/>
              </a:ext>
            </a:extLst>
          </p:cNvPr>
          <p:cNvSpPr/>
          <p:nvPr/>
        </p:nvSpPr>
        <p:spPr>
          <a:xfrm>
            <a:off x="4273130" y="333986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32FF2E-CD14-4F1C-8D6D-1F696E226246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487932" y="2903005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C730F4-463A-4586-85CC-F46AB5D5726A}"/>
              </a:ext>
            </a:extLst>
          </p:cNvPr>
          <p:cNvCxnSpPr>
            <a:stCxn id="48" idx="0"/>
            <a:endCxn id="26" idx="2"/>
          </p:cNvCxnSpPr>
          <p:nvPr/>
        </p:nvCxnSpPr>
        <p:spPr>
          <a:xfrm flipV="1">
            <a:off x="4713828" y="2908390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8ABC6A5-DCEF-4EC6-898A-6641CCB6DA81}"/>
              </a:ext>
            </a:extLst>
          </p:cNvPr>
          <p:cNvSpPr/>
          <p:nvPr/>
        </p:nvSpPr>
        <p:spPr>
          <a:xfrm>
            <a:off x="8047235" y="33016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7592-1A83-480A-BA7B-335F9F0EEA6C}"/>
              </a:ext>
            </a:extLst>
          </p:cNvPr>
          <p:cNvSpPr/>
          <p:nvPr/>
        </p:nvSpPr>
        <p:spPr>
          <a:xfrm>
            <a:off x="2143536" y="2466364"/>
            <a:ext cx="2227128" cy="14450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22C38-2EE5-4737-8258-CC74DD5EF389}"/>
              </a:ext>
            </a:extLst>
          </p:cNvPr>
          <p:cNvSpPr txBox="1"/>
          <p:nvPr/>
        </p:nvSpPr>
        <p:spPr>
          <a:xfrm>
            <a:off x="2143536" y="2727200"/>
            <a:ext cx="222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Give the function some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(Input)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764430-902A-433B-9868-7CC1020B552C}"/>
              </a:ext>
            </a:extLst>
          </p:cNvPr>
          <p:cNvSpPr/>
          <p:nvPr/>
        </p:nvSpPr>
        <p:spPr>
          <a:xfrm>
            <a:off x="5106248" y="2466364"/>
            <a:ext cx="2227128" cy="14450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55FCE-C23A-4434-883E-593DB5D80280}"/>
              </a:ext>
            </a:extLst>
          </p:cNvPr>
          <p:cNvSpPr txBox="1"/>
          <p:nvPr/>
        </p:nvSpPr>
        <p:spPr>
          <a:xfrm>
            <a:off x="5106248" y="2727200"/>
            <a:ext cx="222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Let the function do something to/based on the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631C95-9595-4CD1-AF9C-9F01DEDB1C3E}"/>
              </a:ext>
            </a:extLst>
          </p:cNvPr>
          <p:cNvSpPr/>
          <p:nvPr/>
        </p:nvSpPr>
        <p:spPr>
          <a:xfrm>
            <a:off x="8068960" y="2466364"/>
            <a:ext cx="2227128" cy="14450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6D41C-76B0-4030-A8EA-E6D916F2715F}"/>
              </a:ext>
            </a:extLst>
          </p:cNvPr>
          <p:cNvSpPr txBox="1"/>
          <p:nvPr/>
        </p:nvSpPr>
        <p:spPr>
          <a:xfrm>
            <a:off x="8068960" y="2727200"/>
            <a:ext cx="222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3. Get new data from the function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(Output)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FE7CA-4F70-4425-837F-AC7D6FEA3FD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370664" y="3188865"/>
            <a:ext cx="735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797E72-5614-4D35-804B-6C9DF2D9945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333376" y="3188865"/>
            <a:ext cx="7355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2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4</cp:revision>
  <dcterms:created xsi:type="dcterms:W3CDTF">2019-05-21T20:31:23Z</dcterms:created>
  <dcterms:modified xsi:type="dcterms:W3CDTF">2019-06-16T18:18:37Z</dcterms:modified>
</cp:coreProperties>
</file>