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5F5F5"/>
    <a:srgbClr val="FFEBFF"/>
    <a:srgbClr val="FFFFEB"/>
    <a:srgbClr val="FFFFCC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A617-B2C2-4EE2-8068-25B502D1B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AB5A4-A2A6-4263-A4C1-5D5668839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C844F-AFBA-40E8-84CF-CD6B2241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B995-7476-4948-AEC6-4668086D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8DF-A7EF-4CE3-AFE8-16A550B7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1E86-55C0-4F4A-A6E8-802F5024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956A4-73A9-4AEF-B12C-0EE052A97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1362-FD55-4C8D-9DA5-A73321EC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049F-EDB3-4AF9-89A1-CCABEE7C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6A9CB-0DAC-4D83-8325-99B4D9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E3EE-6A61-4280-8143-993BBCE53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60D0A-BE76-4A64-8838-3899ED96F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D929-A9AE-474D-B779-105C6E52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51205-C6F6-414F-8FB1-C606085F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AA8-2EE6-40A4-9583-008DB02B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46EF-72B8-4AD6-B73E-BE8D1311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173E-7F38-4531-91CA-33118B3A3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027FB-8214-43D9-A9F2-7A08F7BE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7104-80FA-4873-BB8D-5B4F90BD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18DA-1179-4C44-8228-48405688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B60E-9DAE-4A7A-8DE0-85C93090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6D5A-976D-44D7-8451-436CFD69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A703-542A-4394-98B1-77A63F6F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680D9-D771-459A-B4CD-5EE5CBCB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3439-B3FC-438E-9C7C-B00D5067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2AAB-2507-4D67-81CC-DEAF1CBA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C7FDA-E8E3-4D22-B5D3-23F49FAC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ADFC-DE7C-4BE5-A185-2A23561AC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D8E70-3872-4A16-96F0-1A827B12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43BA6-0BBE-4432-AE69-A4EB9386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F6213-BE51-4F86-A806-D7C1A428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4ACD-64FE-4EC1-9A47-9E46D981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B3EA-C5CD-43D3-84C9-2873247F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27C85-B0F0-499F-8C40-7A04BB2F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4814B-0B4E-4257-AED7-901868398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6FB5A-140F-4627-BDB6-CC6AF38B3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0226F-AAB5-4C1C-B51E-37874150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6A691-5E7E-475D-8D14-F00D6C73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5367B-321E-40F5-91BE-CA01F9BF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F8F5-8FB8-4FCA-BD54-D65E59C3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6C233-5461-41E0-905A-C111F38D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FBCD1-B67B-47F3-928A-15019B38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B1B49-9A66-498B-B270-B696A5BA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415B9-402F-4321-A005-089439E1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D353A-D7FB-4ABB-B4A3-514708C3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E6F27-4917-4B8C-9C1C-10E7FCB9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0AE9-66D1-4698-9F37-0DF9888C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C034-C338-4484-AB80-27C4EC53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7A84-B3FE-434D-96A3-CE60AA9D4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4BDA-A24A-4A4E-9813-A9733F1D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5FB8-AE8D-4509-BF5D-292FCEC6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942BF-05E0-451A-9104-5904DF28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D955-AB71-4BF3-BD78-B4FBB487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025EA-E2A7-4279-8356-A3CD290D5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D1F17-7586-407B-A919-CDD07E76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7DD9E-6282-413B-805C-A7974E4B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B8656-D5BB-4F50-9775-ACC744D4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3C64E-28FB-47BE-B9BB-F42DD514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2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4EFBD-6BBE-45AF-97C9-0E0BB561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D396-7F40-4318-AF19-0DC94316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856A-20B5-402B-93C7-21A812967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94F9-13EA-4893-A00E-B0EBDD2BD12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B09A-EEB1-434A-B170-862DF51B2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17FC7-DA78-4D9D-89F0-F162C6CCE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B2E7-AFE3-408F-9172-100E69F9C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9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27F70C7-F14E-4925-B6D7-56F32C386F0C}"/>
              </a:ext>
            </a:extLst>
          </p:cNvPr>
          <p:cNvSpPr/>
          <p:nvPr/>
        </p:nvSpPr>
        <p:spPr>
          <a:xfrm>
            <a:off x="994299" y="3145992"/>
            <a:ext cx="10813002" cy="1789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A07BDB-BBB2-4F95-9D0B-C489E91DBA31}"/>
              </a:ext>
            </a:extLst>
          </p:cNvPr>
          <p:cNvSpPr/>
          <p:nvPr/>
        </p:nvSpPr>
        <p:spPr>
          <a:xfrm>
            <a:off x="3148923" y="2372540"/>
            <a:ext cx="1267206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class</a:t>
            </a:r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DAFBDC-A63D-4FE8-9C28-8B299795017C}"/>
              </a:ext>
            </a:extLst>
          </p:cNvPr>
          <p:cNvSpPr/>
          <p:nvPr/>
        </p:nvSpPr>
        <p:spPr>
          <a:xfrm>
            <a:off x="4687404" y="2372540"/>
            <a:ext cx="167788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1C56A-032A-4191-88B1-BD8F6F62EF78}"/>
              </a:ext>
            </a:extLst>
          </p:cNvPr>
          <p:cNvSpPr txBox="1"/>
          <p:nvPr/>
        </p:nvSpPr>
        <p:spPr>
          <a:xfrm>
            <a:off x="6368704" y="2319411"/>
            <a:ext cx="510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281FF5-5DC4-41F0-AE7B-BA1112D2CB04}"/>
              </a:ext>
            </a:extLst>
          </p:cNvPr>
          <p:cNvSpPr/>
          <p:nvPr/>
        </p:nvSpPr>
        <p:spPr>
          <a:xfrm>
            <a:off x="4752740" y="4094909"/>
            <a:ext cx="3285681" cy="612397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80E6C-5280-4A14-B311-3EFEEC9C66B5}"/>
              </a:ext>
            </a:extLst>
          </p:cNvPr>
          <p:cNvSpPr txBox="1"/>
          <p:nvPr/>
        </p:nvSpPr>
        <p:spPr>
          <a:xfrm>
            <a:off x="3035091" y="3367505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2199E-1998-4109-A4A1-7405A026579D}"/>
              </a:ext>
            </a:extLst>
          </p:cNvPr>
          <p:cNvSpPr txBox="1"/>
          <p:nvPr/>
        </p:nvSpPr>
        <p:spPr>
          <a:xfrm>
            <a:off x="4687404" y="1414733"/>
            <a:ext cx="16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class name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780A71-5463-4E6C-BC50-F1DDA5230E97}"/>
              </a:ext>
            </a:extLst>
          </p:cNvPr>
          <p:cNvCxnSpPr>
            <a:cxnSpLocks/>
          </p:cNvCxnSpPr>
          <p:nvPr/>
        </p:nvCxnSpPr>
        <p:spPr>
          <a:xfrm>
            <a:off x="5526344" y="1772143"/>
            <a:ext cx="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54E7269-8099-48A4-997D-299AF0CDBA30}"/>
              </a:ext>
            </a:extLst>
          </p:cNvPr>
          <p:cNvSpPr/>
          <p:nvPr/>
        </p:nvSpPr>
        <p:spPr>
          <a:xfrm>
            <a:off x="3927118" y="3251357"/>
            <a:ext cx="1023457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B9C5D12-E834-4C25-BB00-E6A4F0603CF3}"/>
              </a:ext>
            </a:extLst>
          </p:cNvPr>
          <p:cNvSpPr/>
          <p:nvPr/>
        </p:nvSpPr>
        <p:spPr>
          <a:xfrm>
            <a:off x="5146002" y="3251357"/>
            <a:ext cx="1677880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E12902-6957-4A67-8A39-8382FDFB221D}"/>
              </a:ext>
            </a:extLst>
          </p:cNvPr>
          <p:cNvSpPr/>
          <p:nvPr/>
        </p:nvSpPr>
        <p:spPr>
          <a:xfrm>
            <a:off x="7445877" y="3251358"/>
            <a:ext cx="1018141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self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74D81D-16BF-414F-9AA2-F60599481735}"/>
              </a:ext>
            </a:extLst>
          </p:cNvPr>
          <p:cNvSpPr txBox="1"/>
          <p:nvPr/>
        </p:nvSpPr>
        <p:spPr>
          <a:xfrm>
            <a:off x="11026451" y="3198228"/>
            <a:ext cx="88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: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2EBE58-052C-4A72-ABE6-B68B093CDB1B}"/>
              </a:ext>
            </a:extLst>
          </p:cNvPr>
          <p:cNvSpPr txBox="1"/>
          <p:nvPr/>
        </p:nvSpPr>
        <p:spPr>
          <a:xfrm>
            <a:off x="6953321" y="3203613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5D1BAA4-5B13-4905-AFC9-F33C7F03583C}"/>
              </a:ext>
            </a:extLst>
          </p:cNvPr>
          <p:cNvSpPr/>
          <p:nvPr/>
        </p:nvSpPr>
        <p:spPr>
          <a:xfrm>
            <a:off x="9071080" y="3251357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E2B675-70BE-4864-8E1A-58A70DF281F0}"/>
              </a:ext>
            </a:extLst>
          </p:cNvPr>
          <p:cNvSpPr txBox="1"/>
          <p:nvPr/>
        </p:nvSpPr>
        <p:spPr>
          <a:xfrm>
            <a:off x="8464019" y="3198228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506D7A-B607-4A32-9B72-D32FE10D98A9}"/>
              </a:ext>
            </a:extLst>
          </p:cNvPr>
          <p:cNvSpPr txBox="1"/>
          <p:nvPr/>
        </p:nvSpPr>
        <p:spPr>
          <a:xfrm>
            <a:off x="9832030" y="3198228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FCF5B9-D856-44E2-A4E3-3C35828AA83E}"/>
              </a:ext>
            </a:extLst>
          </p:cNvPr>
          <p:cNvSpPr txBox="1"/>
          <p:nvPr/>
        </p:nvSpPr>
        <p:spPr>
          <a:xfrm>
            <a:off x="10263152" y="3367505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4156F-B77E-4713-93A2-144CB22418F3}"/>
              </a:ext>
            </a:extLst>
          </p:cNvPr>
          <p:cNvSpPr txBox="1"/>
          <p:nvPr/>
        </p:nvSpPr>
        <p:spPr>
          <a:xfrm>
            <a:off x="3035091" y="4216441"/>
            <a:ext cx="17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••••••••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3F059B-020C-4C2D-AC1D-C4758804C354}"/>
              </a:ext>
            </a:extLst>
          </p:cNvPr>
          <p:cNvSpPr txBox="1"/>
          <p:nvPr/>
        </p:nvSpPr>
        <p:spPr>
          <a:xfrm>
            <a:off x="1152368" y="3790105"/>
            <a:ext cx="1436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196BFA-6E7C-47AD-AB86-68B3603CE819}"/>
              </a:ext>
            </a:extLst>
          </p:cNvPr>
          <p:cNvSpPr txBox="1"/>
          <p:nvPr/>
        </p:nvSpPr>
        <p:spPr>
          <a:xfrm>
            <a:off x="7504028" y="2766448"/>
            <a:ext cx="16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2574FF9-A818-4595-9F2C-C4FFE3EAD1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40553" y="3026829"/>
            <a:ext cx="1597555" cy="186774"/>
          </a:xfrm>
          <a:prstGeom prst="bentConnector3">
            <a:avLst>
              <a:gd name="adj1" fmla="val 10001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5F9893-B3CB-49FA-8D54-E97CC8754ED0}"/>
              </a:ext>
            </a:extLst>
          </p:cNvPr>
          <p:cNvSpPr txBox="1"/>
          <p:nvPr/>
        </p:nvSpPr>
        <p:spPr>
          <a:xfrm>
            <a:off x="9471689" y="2283161"/>
            <a:ext cx="219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 name(s)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E7E2AB-8A16-47C6-BC37-8559398768BA}"/>
              </a:ext>
            </a:extLst>
          </p:cNvPr>
          <p:cNvCxnSpPr>
            <a:stCxn id="72" idx="2"/>
          </p:cNvCxnSpPr>
          <p:nvPr/>
        </p:nvCxnSpPr>
        <p:spPr>
          <a:xfrm flipH="1">
            <a:off x="9815373" y="2652493"/>
            <a:ext cx="755036" cy="445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65B82D2-6CBD-46A1-87E3-9629E6D6E008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10570409" y="2652493"/>
            <a:ext cx="114265" cy="4370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8B284CC5-BEB6-435E-A039-413E820F572D}"/>
              </a:ext>
            </a:extLst>
          </p:cNvPr>
          <p:cNvSpPr/>
          <p:nvPr/>
        </p:nvSpPr>
        <p:spPr>
          <a:xfrm>
            <a:off x="8702049" y="4219295"/>
            <a:ext cx="3205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Your code inside the method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7083A2-461B-4538-9C21-E25327AF5497}"/>
              </a:ext>
            </a:extLst>
          </p:cNvPr>
          <p:cNvCxnSpPr/>
          <p:nvPr/>
        </p:nvCxnSpPr>
        <p:spPr>
          <a:xfrm flipH="1">
            <a:off x="8185212" y="4401107"/>
            <a:ext cx="5168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46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 Pegasis</dc:creator>
  <cp:lastModifiedBy>None Pegasis</cp:lastModifiedBy>
  <cp:revision>5</cp:revision>
  <dcterms:created xsi:type="dcterms:W3CDTF">2019-06-16T20:48:00Z</dcterms:created>
  <dcterms:modified xsi:type="dcterms:W3CDTF">2019-06-16T22:14:02Z</dcterms:modified>
</cp:coreProperties>
</file>