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175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DCA77-69FA-4761-B986-C7EF661DB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71D4A9-DA7A-4778-8897-5F7FBFAA54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05D1D-1534-43F3-B71E-50B61C5AE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3CFD-E6EB-4B9B-A799-32B415DF3966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CC586-1B4D-4CF6-91DC-EC6A2D2E3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1179A-A5A6-4C0A-A844-62DA4D888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7DE9-D27D-4849-B3DE-2E0DE02E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63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5E4FA-C34E-495A-BB43-CF256979A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41B4CA-7CD8-4E27-BB99-9A9CAA733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9267B-0280-4ED4-A1DD-800467C46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3CFD-E6EB-4B9B-A799-32B415DF3966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F3ADF-EA42-463C-BD59-1B106FC89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9C8AD-2F7C-4B29-A299-C79CB1759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7DE9-D27D-4849-B3DE-2E0DE02E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29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9501A9-512E-4D8A-8EC9-C34E29B4C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953F66-2BE0-49FF-8489-0BC6F22C5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5A246-BD0C-46FE-B155-2D3B769E1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3CFD-E6EB-4B9B-A799-32B415DF3966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A8A4-22FC-4F3E-BAA6-C831E9321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D2A0C-49F4-48FE-815D-505CAC86C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7DE9-D27D-4849-B3DE-2E0DE02E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68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5A071-B68D-4EE0-BD9C-12660D8CA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0BC31-4F2F-4D18-9873-4781E9264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98D8E-880C-4AC6-8337-E22178B6E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3CFD-E6EB-4B9B-A799-32B415DF3966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3C74A-DBE4-4E65-8FB9-1B14C6469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AC944-57E5-4C3A-A367-08EA38D9D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7DE9-D27D-4849-B3DE-2E0DE02E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15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B40F4-DBCA-43A0-846D-27218FCF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E297C-FF0C-41A2-A4F2-D53CBC989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46F4A-CD3E-4991-9E14-8F68EA32D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3CFD-E6EB-4B9B-A799-32B415DF3966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0C5FA-86E8-476F-B8D6-D7740AAF1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8173D-811D-42A3-992B-4C0E47ED3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7DE9-D27D-4849-B3DE-2E0DE02E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84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A14FC-654E-40E7-879E-0F4F8A3F7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2DC96-C894-4C84-8347-12DF674936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FFFF79-9731-4AA2-AC24-CE95D32C7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7982A-5801-4391-A089-E55DAC8C0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3CFD-E6EB-4B9B-A799-32B415DF3966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A4624-797F-49EC-97F5-E8EFAF71A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C6A6BA-F038-4DC3-BFE6-7839206D1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7DE9-D27D-4849-B3DE-2E0DE02E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2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2D5E6-A4D9-4B92-8D85-120D55245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3C84B-1CC3-4894-90CD-510E1B9C9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A983A3-A1CB-41B6-98E2-9C7D0EA67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AD024B-3AE3-4EE2-BD63-294EE86DD3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25DCA5-2B04-4062-A9B2-DE12E0C139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F3147E-D111-49A9-B49E-7673F4E88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3CFD-E6EB-4B9B-A799-32B415DF3966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7D2FA1-0291-4EE5-BBC3-5685E74A0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6E0282-1C83-442C-AEFD-6AD8CB53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7DE9-D27D-4849-B3DE-2E0DE02E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87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884B-8A21-4448-BB86-A303DC28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D39BA4-0833-4BE5-922E-425EF81DF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3CFD-E6EB-4B9B-A799-32B415DF3966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A00FC2-ECFD-4055-A63E-91B935090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F83B67-4768-4DFC-8D98-EC3BFFBFF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7DE9-D27D-4849-B3DE-2E0DE02E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51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B3068E-799D-4C18-8847-CD4F2F98E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3CFD-E6EB-4B9B-A799-32B415DF3966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E2DCF7-2773-46DF-85ED-9C26AEF83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3627A0-E9FF-4106-B06D-105D3655D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7DE9-D27D-4849-B3DE-2E0DE02E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149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ECE23-1FCF-4558-8F34-472BA9149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A2470-026C-45CF-9ACD-9857E9435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AB9BB-2FCA-4205-972F-2AA6E000A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D0D93-0E54-414F-B7FB-1D021AE9B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3CFD-E6EB-4B9B-A799-32B415DF3966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CF788-11F1-4671-9F7D-B1E7CD72C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BF5B4A-0A64-46EA-9639-029A525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7DE9-D27D-4849-B3DE-2E0DE02E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4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E5C08-CF5D-4F2E-98B9-F2075F530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0A93DB-A961-45CC-86A0-9754D3AECA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616335-C8A0-427A-9532-70D0CC5BA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9E4CA-699A-487B-93ED-6D460DA06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3CFD-E6EB-4B9B-A799-32B415DF3966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F943D-D4C3-49E6-963B-CEB08BD8C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C7C13-1E9E-4C4D-953D-59B53F6F6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7DE9-D27D-4849-B3DE-2E0DE02E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14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3E3222-66F0-4151-8F2A-931DE3B3E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51AE4-136B-414E-BF3E-C5A5F9E99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6FEF5-8D5C-4524-9DA2-BE743490A3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13CFD-E6EB-4B9B-A799-32B415DF3966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AAE26-FBDE-4045-998A-A513AE0451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9EF71-5F30-4EAB-9635-E2BF01EAA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17DE9-D27D-4849-B3DE-2E0DE02E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2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8B48343-549D-42B5-ACAE-4C24411C2B51}"/>
              </a:ext>
            </a:extLst>
          </p:cNvPr>
          <p:cNvSpPr/>
          <p:nvPr/>
        </p:nvSpPr>
        <p:spPr>
          <a:xfrm>
            <a:off x="3481430" y="1863239"/>
            <a:ext cx="1023457" cy="612397"/>
          </a:xfrm>
          <a:prstGeom prst="roundRect">
            <a:avLst/>
          </a:prstGeom>
          <a:solidFill>
            <a:srgbClr val="ED7D31">
              <a:alpha val="20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if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536976B-766C-4478-9540-B546BB7CAFD4}"/>
              </a:ext>
            </a:extLst>
          </p:cNvPr>
          <p:cNvSpPr/>
          <p:nvPr/>
        </p:nvSpPr>
        <p:spPr>
          <a:xfrm>
            <a:off x="4833456" y="1863239"/>
            <a:ext cx="3429700" cy="612397"/>
          </a:xfrm>
          <a:prstGeom prst="roundRect">
            <a:avLst/>
          </a:prstGeom>
          <a:solidFill>
            <a:srgbClr val="0070C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a &gt;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94B9B8-70BB-4B8C-B36D-A2CD601968BF}"/>
              </a:ext>
            </a:extLst>
          </p:cNvPr>
          <p:cNvSpPr txBox="1"/>
          <p:nvPr/>
        </p:nvSpPr>
        <p:spPr>
          <a:xfrm>
            <a:off x="8335860" y="1767750"/>
            <a:ext cx="629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Fira Code" panose="020B0509050000020004" pitchFamily="49" charset="0"/>
                <a:ea typeface="Fira Code" panose="020B0509050000020004" pitchFamily="49" charset="0"/>
              </a:rPr>
              <a:t>:</a:t>
            </a:r>
            <a:endParaRPr lang="en-US" sz="40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EE2DB41-4995-4100-89D7-AC6401CAF92B}"/>
              </a:ext>
            </a:extLst>
          </p:cNvPr>
          <p:cNvSpPr/>
          <p:nvPr/>
        </p:nvSpPr>
        <p:spPr>
          <a:xfrm>
            <a:off x="4297959" y="2770648"/>
            <a:ext cx="6305726" cy="612397"/>
          </a:xfrm>
          <a:prstGeom prst="roundRect">
            <a:avLst/>
          </a:prstGeom>
          <a:solidFill>
            <a:schemeClr val="bg2">
              <a:lumMod val="90000"/>
              <a:alpha val="2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print ("Variable a is greater than 5!")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1FDD6C-3D4D-42B5-B8C1-C1E75E01CF37}"/>
              </a:ext>
            </a:extLst>
          </p:cNvPr>
          <p:cNvSpPr txBox="1"/>
          <p:nvPr/>
        </p:nvSpPr>
        <p:spPr>
          <a:xfrm>
            <a:off x="3405930" y="2892180"/>
            <a:ext cx="1166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600" dirty="0">
                <a:solidFill>
                  <a:schemeClr val="bg2">
                    <a:lumMod val="75000"/>
                  </a:schemeClr>
                </a:solidFill>
              </a:rPr>
              <a:t>••••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37805A7-B2FD-4E30-B7F3-1D8FDF2C8D5C}"/>
              </a:ext>
            </a:extLst>
          </p:cNvPr>
          <p:cNvSpPr/>
          <p:nvPr/>
        </p:nvSpPr>
        <p:spPr>
          <a:xfrm>
            <a:off x="3481430" y="860272"/>
            <a:ext cx="1459686" cy="612397"/>
          </a:xfrm>
          <a:prstGeom prst="roundRect">
            <a:avLst/>
          </a:prstGeom>
          <a:solidFill>
            <a:schemeClr val="bg2">
              <a:lumMod val="90000"/>
              <a:alpha val="2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a = 10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39FA098-C623-4D10-B9D6-4B0C10AE9543}"/>
              </a:ext>
            </a:extLst>
          </p:cNvPr>
          <p:cNvSpPr/>
          <p:nvPr/>
        </p:nvSpPr>
        <p:spPr>
          <a:xfrm>
            <a:off x="3439007" y="3691978"/>
            <a:ext cx="1023457" cy="612397"/>
          </a:xfrm>
          <a:prstGeom prst="roundRect">
            <a:avLst/>
          </a:prstGeom>
          <a:solidFill>
            <a:srgbClr val="ED7D31">
              <a:alpha val="20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elif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5A25D54-1C07-4E41-B0D9-9CE27CD499E2}"/>
              </a:ext>
            </a:extLst>
          </p:cNvPr>
          <p:cNvSpPr/>
          <p:nvPr/>
        </p:nvSpPr>
        <p:spPr>
          <a:xfrm>
            <a:off x="4791033" y="3691978"/>
            <a:ext cx="3429700" cy="612397"/>
          </a:xfrm>
          <a:prstGeom prst="roundRect">
            <a:avLst/>
          </a:prstGeom>
          <a:solidFill>
            <a:srgbClr val="0070C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a &lt; 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9FC8AD-353B-41C7-81C1-3E48A8D60A4A}"/>
              </a:ext>
            </a:extLst>
          </p:cNvPr>
          <p:cNvSpPr txBox="1"/>
          <p:nvPr/>
        </p:nvSpPr>
        <p:spPr>
          <a:xfrm>
            <a:off x="8293437" y="3596489"/>
            <a:ext cx="629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Fira Code" panose="020B0509050000020004" pitchFamily="49" charset="0"/>
                <a:ea typeface="Fira Code" panose="020B0509050000020004" pitchFamily="49" charset="0"/>
              </a:rPr>
              <a:t>:</a:t>
            </a:r>
            <a:endParaRPr lang="en-US" sz="40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2575AEB-8F79-40AD-8B5B-571508257B0A}"/>
              </a:ext>
            </a:extLst>
          </p:cNvPr>
          <p:cNvSpPr/>
          <p:nvPr/>
        </p:nvSpPr>
        <p:spPr>
          <a:xfrm>
            <a:off x="4297959" y="4613308"/>
            <a:ext cx="6305726" cy="612397"/>
          </a:xfrm>
          <a:prstGeom prst="roundRect">
            <a:avLst/>
          </a:prstGeom>
          <a:solidFill>
            <a:schemeClr val="bg2">
              <a:lumMod val="90000"/>
              <a:alpha val="2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print ("Variable a is less than 3!")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25C7A8-06DF-423B-9932-4D3374339122}"/>
              </a:ext>
            </a:extLst>
          </p:cNvPr>
          <p:cNvSpPr txBox="1"/>
          <p:nvPr/>
        </p:nvSpPr>
        <p:spPr>
          <a:xfrm>
            <a:off x="3405930" y="4734840"/>
            <a:ext cx="1166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600" dirty="0">
                <a:solidFill>
                  <a:schemeClr val="bg2">
                    <a:lumMod val="75000"/>
                  </a:schemeClr>
                </a:solidFill>
              </a:rPr>
              <a:t>••••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476A0E-7A15-4C4D-B93B-FB377786FCBD}"/>
              </a:ext>
            </a:extLst>
          </p:cNvPr>
          <p:cNvSpPr txBox="1"/>
          <p:nvPr/>
        </p:nvSpPr>
        <p:spPr>
          <a:xfrm>
            <a:off x="1297429" y="1903471"/>
            <a:ext cx="1845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If statement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CA01B0-C3B7-46A8-95D7-FA4080555C6E}"/>
              </a:ext>
            </a:extLst>
          </p:cNvPr>
          <p:cNvSpPr txBox="1"/>
          <p:nvPr/>
        </p:nvSpPr>
        <p:spPr>
          <a:xfrm>
            <a:off x="6200720" y="1049521"/>
            <a:ext cx="1322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Parameter 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E532BA5-2B52-4226-9C2B-88629F00C5E5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6862181" y="1418853"/>
            <a:ext cx="0" cy="3488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55D3648-7FA1-4FC0-AD29-CECCB5796833}"/>
              </a:ext>
            </a:extLst>
          </p:cNvPr>
          <p:cNvCxnSpPr>
            <a:cxnSpLocks/>
          </p:cNvCxnSpPr>
          <p:nvPr/>
        </p:nvCxnSpPr>
        <p:spPr>
          <a:xfrm>
            <a:off x="2752186" y="2088137"/>
            <a:ext cx="54468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727FEFF-E7A1-49AC-9BE4-0EDA530D3D59}"/>
              </a:ext>
            </a:extLst>
          </p:cNvPr>
          <p:cNvSpPr txBox="1"/>
          <p:nvPr/>
        </p:nvSpPr>
        <p:spPr>
          <a:xfrm>
            <a:off x="8183983" y="1074674"/>
            <a:ext cx="789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Colon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FC6D1B-56B8-4999-8854-ECEAE6517651}"/>
              </a:ext>
            </a:extLst>
          </p:cNvPr>
          <p:cNvCxnSpPr>
            <a:cxnSpLocks/>
          </p:cNvCxnSpPr>
          <p:nvPr/>
        </p:nvCxnSpPr>
        <p:spPr>
          <a:xfrm>
            <a:off x="8562012" y="1520321"/>
            <a:ext cx="0" cy="3429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A90791A-AE5B-4675-9C3D-1A47A73AF65B}"/>
              </a:ext>
            </a:extLst>
          </p:cNvPr>
          <p:cNvSpPr/>
          <p:nvPr/>
        </p:nvSpPr>
        <p:spPr>
          <a:xfrm>
            <a:off x="5997615" y="492973"/>
            <a:ext cx="18064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</a:rPr>
              <a:t>Your other code</a:t>
            </a:r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D9E5B96-3C6A-4359-BEED-13BD220B1630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5488683" y="677639"/>
            <a:ext cx="508932" cy="3970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B8A406D-F053-40F9-8434-C40A9E0A6B91}"/>
              </a:ext>
            </a:extLst>
          </p:cNvPr>
          <p:cNvSpPr txBox="1"/>
          <p:nvPr/>
        </p:nvSpPr>
        <p:spPr>
          <a:xfrm>
            <a:off x="878889" y="3840282"/>
            <a:ext cx="2264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Else If statement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9ED6DE6-049B-4313-A1EE-2D025BACAE58}"/>
              </a:ext>
            </a:extLst>
          </p:cNvPr>
          <p:cNvCxnSpPr>
            <a:cxnSpLocks/>
          </p:cNvCxnSpPr>
          <p:nvPr/>
        </p:nvCxnSpPr>
        <p:spPr>
          <a:xfrm>
            <a:off x="2752186" y="4024948"/>
            <a:ext cx="54468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F5EB14E-AC93-48A3-B0B1-F18E96972EC6}"/>
              </a:ext>
            </a:extLst>
          </p:cNvPr>
          <p:cNvSpPr txBox="1"/>
          <p:nvPr/>
        </p:nvSpPr>
        <p:spPr>
          <a:xfrm>
            <a:off x="11212746" y="2892180"/>
            <a:ext cx="1526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Y</a:t>
            </a:r>
            <a:r>
              <a:rPr lang="en-US" dirty="0"/>
              <a:t>our code 1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FDF0697-67F8-46B6-98E6-AB976A0D82CB}"/>
              </a:ext>
            </a:extLst>
          </p:cNvPr>
          <p:cNvCxnSpPr>
            <a:cxnSpLocks/>
          </p:cNvCxnSpPr>
          <p:nvPr/>
        </p:nvCxnSpPr>
        <p:spPr>
          <a:xfrm flipH="1">
            <a:off x="10821880" y="3089429"/>
            <a:ext cx="3018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6CC6C1E-A303-4DBE-A3FF-DA0C5E7DB398}"/>
              </a:ext>
            </a:extLst>
          </p:cNvPr>
          <p:cNvSpPr txBox="1"/>
          <p:nvPr/>
        </p:nvSpPr>
        <p:spPr>
          <a:xfrm>
            <a:off x="11212746" y="4734840"/>
            <a:ext cx="1526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Y</a:t>
            </a:r>
            <a:r>
              <a:rPr lang="en-US" dirty="0"/>
              <a:t>our code 2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07DED7D-8A9E-4AE7-8BAE-68086943F833}"/>
              </a:ext>
            </a:extLst>
          </p:cNvPr>
          <p:cNvCxnSpPr>
            <a:cxnSpLocks/>
          </p:cNvCxnSpPr>
          <p:nvPr/>
        </p:nvCxnSpPr>
        <p:spPr>
          <a:xfrm flipH="1">
            <a:off x="10821880" y="4932089"/>
            <a:ext cx="3018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20864D8-9081-461A-B5A4-EF1DF4CA4638}"/>
              </a:ext>
            </a:extLst>
          </p:cNvPr>
          <p:cNvSpPr txBox="1"/>
          <p:nvPr/>
        </p:nvSpPr>
        <p:spPr>
          <a:xfrm>
            <a:off x="8991542" y="3324865"/>
            <a:ext cx="1322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Parameter 2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D9755605-E39B-46B2-8EA6-B38F647C14D8}"/>
              </a:ext>
            </a:extLst>
          </p:cNvPr>
          <p:cNvCxnSpPr>
            <a:stCxn id="41" idx="1"/>
          </p:cNvCxnSpPr>
          <p:nvPr/>
        </p:nvCxnSpPr>
        <p:spPr>
          <a:xfrm rot="10800000" flipV="1">
            <a:off x="6505884" y="3509530"/>
            <a:ext cx="2485659" cy="18244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329E68E-57AD-40D0-A622-6FAA7062C601}"/>
              </a:ext>
            </a:extLst>
          </p:cNvPr>
          <p:cNvSpPr txBox="1"/>
          <p:nvPr/>
        </p:nvSpPr>
        <p:spPr>
          <a:xfrm>
            <a:off x="9365816" y="3765766"/>
            <a:ext cx="789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Colon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0F4061-61EE-4364-8B9C-EC1437226292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8922611" y="3950432"/>
            <a:ext cx="4432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838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B318B05-BDC4-4C78-BEC8-92B8ECB02D9F}"/>
              </a:ext>
            </a:extLst>
          </p:cNvPr>
          <p:cNvSpPr/>
          <p:nvPr/>
        </p:nvSpPr>
        <p:spPr>
          <a:xfrm>
            <a:off x="3481430" y="1863239"/>
            <a:ext cx="1023457" cy="612397"/>
          </a:xfrm>
          <a:prstGeom prst="roundRect">
            <a:avLst/>
          </a:prstGeom>
          <a:solidFill>
            <a:srgbClr val="ED7D31">
              <a:alpha val="20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if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707C079-638E-4AA9-B9F2-1E631E161B1F}"/>
              </a:ext>
            </a:extLst>
          </p:cNvPr>
          <p:cNvSpPr/>
          <p:nvPr/>
        </p:nvSpPr>
        <p:spPr>
          <a:xfrm>
            <a:off x="4833456" y="1863239"/>
            <a:ext cx="3429700" cy="612397"/>
          </a:xfrm>
          <a:prstGeom prst="roundRect">
            <a:avLst/>
          </a:prstGeom>
          <a:solidFill>
            <a:srgbClr val="0070C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E874FA-F0BB-459A-87E0-5C025010FA1F}"/>
              </a:ext>
            </a:extLst>
          </p:cNvPr>
          <p:cNvSpPr txBox="1"/>
          <p:nvPr/>
        </p:nvSpPr>
        <p:spPr>
          <a:xfrm>
            <a:off x="8335860" y="1767750"/>
            <a:ext cx="629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Fira Code" panose="020B0509050000020004" pitchFamily="49" charset="0"/>
                <a:ea typeface="Fira Code" panose="020B0509050000020004" pitchFamily="49" charset="0"/>
              </a:rPr>
              <a:t>:</a:t>
            </a:r>
            <a:endParaRPr lang="en-US" sz="40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83478B9-1967-469B-8016-6D9F50308E69}"/>
              </a:ext>
            </a:extLst>
          </p:cNvPr>
          <p:cNvSpPr/>
          <p:nvPr/>
        </p:nvSpPr>
        <p:spPr>
          <a:xfrm>
            <a:off x="4297959" y="2770648"/>
            <a:ext cx="5458600" cy="612397"/>
          </a:xfrm>
          <a:prstGeom prst="roundRect">
            <a:avLst/>
          </a:prstGeom>
          <a:solidFill>
            <a:schemeClr val="bg2">
              <a:lumMod val="90000"/>
              <a:alpha val="2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DA8351-BF21-47CD-B8C5-5399B4968FEC}"/>
              </a:ext>
            </a:extLst>
          </p:cNvPr>
          <p:cNvSpPr txBox="1"/>
          <p:nvPr/>
        </p:nvSpPr>
        <p:spPr>
          <a:xfrm>
            <a:off x="1297429" y="1903471"/>
            <a:ext cx="1845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If statement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A59988-E430-454D-942C-8007E2895843}"/>
              </a:ext>
            </a:extLst>
          </p:cNvPr>
          <p:cNvSpPr txBox="1"/>
          <p:nvPr/>
        </p:nvSpPr>
        <p:spPr>
          <a:xfrm>
            <a:off x="6200720" y="1049521"/>
            <a:ext cx="1322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Parameter 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712AF2-0C78-4430-87C1-AC22B328B464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6862181" y="1418853"/>
            <a:ext cx="0" cy="3488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618BB4-5417-42DA-8D78-20BA90192358}"/>
              </a:ext>
            </a:extLst>
          </p:cNvPr>
          <p:cNvCxnSpPr>
            <a:cxnSpLocks/>
          </p:cNvCxnSpPr>
          <p:nvPr/>
        </p:nvCxnSpPr>
        <p:spPr>
          <a:xfrm>
            <a:off x="2752186" y="2088137"/>
            <a:ext cx="54468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D87E73D-BB40-4D27-BDA6-7C82FCF15CF4}"/>
              </a:ext>
            </a:extLst>
          </p:cNvPr>
          <p:cNvSpPr txBox="1"/>
          <p:nvPr/>
        </p:nvSpPr>
        <p:spPr>
          <a:xfrm>
            <a:off x="8183983" y="1074674"/>
            <a:ext cx="789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F2BFEE-B4D4-4BB9-9BA6-954C4487BD6D}"/>
              </a:ext>
            </a:extLst>
          </p:cNvPr>
          <p:cNvCxnSpPr>
            <a:cxnSpLocks/>
          </p:cNvCxnSpPr>
          <p:nvPr/>
        </p:nvCxnSpPr>
        <p:spPr>
          <a:xfrm>
            <a:off x="8562012" y="1520321"/>
            <a:ext cx="0" cy="3429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71D087B-80D0-47D2-9C2C-C3F52EAF7B3C}"/>
              </a:ext>
            </a:extLst>
          </p:cNvPr>
          <p:cNvSpPr txBox="1"/>
          <p:nvPr/>
        </p:nvSpPr>
        <p:spPr>
          <a:xfrm>
            <a:off x="3405930" y="2892180"/>
            <a:ext cx="1166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600" dirty="0">
                <a:solidFill>
                  <a:schemeClr val="bg2">
                    <a:lumMod val="75000"/>
                  </a:schemeClr>
                </a:solidFill>
              </a:rPr>
              <a:t>••••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1C12539-E2F4-4AE8-B5BB-87052E19F864}"/>
              </a:ext>
            </a:extLst>
          </p:cNvPr>
          <p:cNvSpPr/>
          <p:nvPr/>
        </p:nvSpPr>
        <p:spPr>
          <a:xfrm>
            <a:off x="3481429" y="860272"/>
            <a:ext cx="1848389" cy="612397"/>
          </a:xfrm>
          <a:prstGeom prst="roundRect">
            <a:avLst/>
          </a:prstGeom>
          <a:solidFill>
            <a:schemeClr val="bg2">
              <a:lumMod val="90000"/>
              <a:alpha val="2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6C0A64-4A32-4F4C-9BAB-4AF7F5CBBE04}"/>
              </a:ext>
            </a:extLst>
          </p:cNvPr>
          <p:cNvSpPr/>
          <p:nvPr/>
        </p:nvSpPr>
        <p:spPr>
          <a:xfrm>
            <a:off x="5997615" y="492973"/>
            <a:ext cx="18064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</a:rPr>
              <a:t>Your other code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F1FF376-2844-429D-851E-8357655A89A9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5488683" y="677639"/>
            <a:ext cx="508932" cy="3970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E581115-5788-4419-8A29-F095BDA8868F}"/>
              </a:ext>
            </a:extLst>
          </p:cNvPr>
          <p:cNvSpPr/>
          <p:nvPr/>
        </p:nvSpPr>
        <p:spPr>
          <a:xfrm>
            <a:off x="3439007" y="3691978"/>
            <a:ext cx="1023457" cy="612397"/>
          </a:xfrm>
          <a:prstGeom prst="roundRect">
            <a:avLst/>
          </a:prstGeom>
          <a:solidFill>
            <a:srgbClr val="ED7D31">
              <a:alpha val="20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elif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2AC6D8E-B548-487F-86E0-4C66D0F874C7}"/>
              </a:ext>
            </a:extLst>
          </p:cNvPr>
          <p:cNvSpPr/>
          <p:nvPr/>
        </p:nvSpPr>
        <p:spPr>
          <a:xfrm>
            <a:off x="4791033" y="3691978"/>
            <a:ext cx="3429700" cy="612397"/>
          </a:xfrm>
          <a:prstGeom prst="roundRect">
            <a:avLst/>
          </a:prstGeom>
          <a:solidFill>
            <a:srgbClr val="0070C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583AEB-D9A7-4DC6-B516-1786E048BB07}"/>
              </a:ext>
            </a:extLst>
          </p:cNvPr>
          <p:cNvSpPr txBox="1"/>
          <p:nvPr/>
        </p:nvSpPr>
        <p:spPr>
          <a:xfrm>
            <a:off x="8293437" y="3596489"/>
            <a:ext cx="629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Fira Code" panose="020B0509050000020004" pitchFamily="49" charset="0"/>
                <a:ea typeface="Fira Code" panose="020B0509050000020004" pitchFamily="49" charset="0"/>
              </a:rPr>
              <a:t>:</a:t>
            </a:r>
            <a:endParaRPr lang="en-US" sz="40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897E949-DD8D-4FEC-8A4F-2DC15F5C9B36}"/>
              </a:ext>
            </a:extLst>
          </p:cNvPr>
          <p:cNvSpPr/>
          <p:nvPr/>
        </p:nvSpPr>
        <p:spPr>
          <a:xfrm>
            <a:off x="4297959" y="4613308"/>
            <a:ext cx="4624652" cy="612397"/>
          </a:xfrm>
          <a:prstGeom prst="roundRect">
            <a:avLst/>
          </a:prstGeom>
          <a:solidFill>
            <a:schemeClr val="bg2">
              <a:lumMod val="90000"/>
              <a:alpha val="2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585979-CE57-4266-8666-837E3D7D788C}"/>
              </a:ext>
            </a:extLst>
          </p:cNvPr>
          <p:cNvSpPr txBox="1"/>
          <p:nvPr/>
        </p:nvSpPr>
        <p:spPr>
          <a:xfrm>
            <a:off x="3405930" y="4734840"/>
            <a:ext cx="1166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600" dirty="0">
                <a:solidFill>
                  <a:schemeClr val="bg2">
                    <a:lumMod val="75000"/>
                  </a:schemeClr>
                </a:solidFill>
              </a:rPr>
              <a:t>••••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89EB7E-3A9A-43B2-B6D7-30EF9E17F1C2}"/>
              </a:ext>
            </a:extLst>
          </p:cNvPr>
          <p:cNvSpPr txBox="1"/>
          <p:nvPr/>
        </p:nvSpPr>
        <p:spPr>
          <a:xfrm>
            <a:off x="878889" y="3840282"/>
            <a:ext cx="2264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Else If statement</a:t>
            </a:r>
            <a:endParaRPr lang="en-US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1E2AD7E-CB42-43F9-B00C-5AA5D0DDBDB5}"/>
              </a:ext>
            </a:extLst>
          </p:cNvPr>
          <p:cNvCxnSpPr>
            <a:cxnSpLocks/>
          </p:cNvCxnSpPr>
          <p:nvPr/>
        </p:nvCxnSpPr>
        <p:spPr>
          <a:xfrm>
            <a:off x="2752186" y="4024948"/>
            <a:ext cx="54468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F6EB0F5-97D6-4082-8A03-162CAB4F4B66}"/>
              </a:ext>
            </a:extLst>
          </p:cNvPr>
          <p:cNvSpPr txBox="1"/>
          <p:nvPr/>
        </p:nvSpPr>
        <p:spPr>
          <a:xfrm>
            <a:off x="10351612" y="2892180"/>
            <a:ext cx="1526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Y</a:t>
            </a:r>
            <a:r>
              <a:rPr lang="en-US" dirty="0"/>
              <a:t>our code 1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10FD7CF-F90D-4631-8E5B-E3912E7CB04F}"/>
              </a:ext>
            </a:extLst>
          </p:cNvPr>
          <p:cNvCxnSpPr>
            <a:cxnSpLocks/>
          </p:cNvCxnSpPr>
          <p:nvPr/>
        </p:nvCxnSpPr>
        <p:spPr>
          <a:xfrm flipH="1">
            <a:off x="9960746" y="3089429"/>
            <a:ext cx="3018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E3644A7-094A-4B38-9E9E-F25736EFC1E2}"/>
              </a:ext>
            </a:extLst>
          </p:cNvPr>
          <p:cNvSpPr txBox="1"/>
          <p:nvPr/>
        </p:nvSpPr>
        <p:spPr>
          <a:xfrm>
            <a:off x="9499231" y="4734840"/>
            <a:ext cx="1526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Y</a:t>
            </a:r>
            <a:r>
              <a:rPr lang="en-US" dirty="0"/>
              <a:t>our code 2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DAC4D87-9442-49B7-BEB1-947E3180D082}"/>
              </a:ext>
            </a:extLst>
          </p:cNvPr>
          <p:cNvCxnSpPr>
            <a:cxnSpLocks/>
          </p:cNvCxnSpPr>
          <p:nvPr/>
        </p:nvCxnSpPr>
        <p:spPr>
          <a:xfrm flipH="1">
            <a:off x="9108365" y="4932089"/>
            <a:ext cx="3018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5C65B0E-ED5F-4160-9B80-768A794AA21F}"/>
              </a:ext>
            </a:extLst>
          </p:cNvPr>
          <p:cNvSpPr txBox="1"/>
          <p:nvPr/>
        </p:nvSpPr>
        <p:spPr>
          <a:xfrm>
            <a:off x="8991542" y="3324865"/>
            <a:ext cx="1322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Parameter 2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71B2CAE3-731B-4EA0-9B93-52F64C6428AF}"/>
              </a:ext>
            </a:extLst>
          </p:cNvPr>
          <p:cNvCxnSpPr>
            <a:stCxn id="52" idx="1"/>
            <a:endCxn id="19" idx="0"/>
          </p:cNvCxnSpPr>
          <p:nvPr/>
        </p:nvCxnSpPr>
        <p:spPr>
          <a:xfrm rot="10800000" flipV="1">
            <a:off x="6505884" y="3509530"/>
            <a:ext cx="2485659" cy="18244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5C74686B-1491-465E-A49F-FEBDC42AAE4F}"/>
              </a:ext>
            </a:extLst>
          </p:cNvPr>
          <p:cNvSpPr txBox="1"/>
          <p:nvPr/>
        </p:nvSpPr>
        <p:spPr>
          <a:xfrm>
            <a:off x="9365816" y="3765766"/>
            <a:ext cx="789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Colon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12EDBEE-FB3C-400D-87AD-EC17ED0794E0}"/>
              </a:ext>
            </a:extLst>
          </p:cNvPr>
          <p:cNvCxnSpPr>
            <a:cxnSpLocks/>
            <a:stCxn id="58" idx="1"/>
            <a:endCxn id="20" idx="3"/>
          </p:cNvCxnSpPr>
          <p:nvPr/>
        </p:nvCxnSpPr>
        <p:spPr>
          <a:xfrm flipH="1">
            <a:off x="8922611" y="3950432"/>
            <a:ext cx="4432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346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67ED72C-2DB6-4BDD-B8DF-133A1529AF75}"/>
              </a:ext>
            </a:extLst>
          </p:cNvPr>
          <p:cNvSpPr/>
          <p:nvPr/>
        </p:nvSpPr>
        <p:spPr>
          <a:xfrm>
            <a:off x="4116368" y="371155"/>
            <a:ext cx="1673262" cy="741948"/>
          </a:xfrm>
          <a:prstGeom prst="ellipse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If – Else If statement</a:t>
            </a:r>
            <a:endParaRPr lang="en-US" dirty="0"/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376BC36B-06CB-43CB-8E05-DC0A9DAEB52E}"/>
              </a:ext>
            </a:extLst>
          </p:cNvPr>
          <p:cNvSpPr/>
          <p:nvPr/>
        </p:nvSpPr>
        <p:spPr>
          <a:xfrm>
            <a:off x="3668323" y="1637889"/>
            <a:ext cx="2569353" cy="1049573"/>
          </a:xfrm>
          <a:prstGeom prst="flowChartDecision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Is parameter 1 true?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45A1585-FC43-40E6-97AB-3BF23716C250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4952999" y="1113103"/>
            <a:ext cx="1" cy="5247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7C024B9A-545A-4C6F-B862-614DD6AAC357}"/>
              </a:ext>
            </a:extLst>
          </p:cNvPr>
          <p:cNvSpPr/>
          <p:nvPr/>
        </p:nvSpPr>
        <p:spPr>
          <a:xfrm>
            <a:off x="8741815" y="5095119"/>
            <a:ext cx="1673262" cy="741948"/>
          </a:xfrm>
          <a:prstGeom prst="ellipse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E</a:t>
            </a:r>
            <a:r>
              <a:rPr lang="en-US" dirty="0"/>
              <a:t>nd</a:t>
            </a:r>
          </a:p>
        </p:txBody>
      </p:sp>
      <p:sp>
        <p:nvSpPr>
          <p:cNvPr id="15" name="Flowchart: Decision 14">
            <a:extLst>
              <a:ext uri="{FF2B5EF4-FFF2-40B4-BE49-F238E27FC236}">
                <a16:creationId xmlns:a16="http://schemas.microsoft.com/office/drawing/2014/main" id="{CC5B63A8-E0A8-4C5F-9F0C-C6711747F9DD}"/>
              </a:ext>
            </a:extLst>
          </p:cNvPr>
          <p:cNvSpPr/>
          <p:nvPr/>
        </p:nvSpPr>
        <p:spPr>
          <a:xfrm>
            <a:off x="3668323" y="3320229"/>
            <a:ext cx="2569353" cy="1049573"/>
          </a:xfrm>
          <a:prstGeom prst="flowChartDecision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Is parameter 2 true?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86937C3-CB04-4BA3-AD8C-EE417443A8BE}"/>
              </a:ext>
            </a:extLst>
          </p:cNvPr>
          <p:cNvSpPr txBox="1"/>
          <p:nvPr/>
        </p:nvSpPr>
        <p:spPr>
          <a:xfrm>
            <a:off x="6278127" y="1809836"/>
            <a:ext cx="580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Yes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5FD12E-34AB-44F0-81D1-751E1E812E61}"/>
              </a:ext>
            </a:extLst>
          </p:cNvPr>
          <p:cNvSpPr txBox="1"/>
          <p:nvPr/>
        </p:nvSpPr>
        <p:spPr>
          <a:xfrm>
            <a:off x="5014893" y="2819179"/>
            <a:ext cx="580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No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C92240-DB64-4ACC-9405-DFEB2573FCD5}"/>
              </a:ext>
            </a:extLst>
          </p:cNvPr>
          <p:cNvSpPr/>
          <p:nvPr/>
        </p:nvSpPr>
        <p:spPr>
          <a:xfrm>
            <a:off x="6899024" y="1809836"/>
            <a:ext cx="1661822" cy="705678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Perform code 1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B64AB43-5E7B-4783-8133-F2BBBB828B13}"/>
              </a:ext>
            </a:extLst>
          </p:cNvPr>
          <p:cNvSpPr/>
          <p:nvPr/>
        </p:nvSpPr>
        <p:spPr>
          <a:xfrm>
            <a:off x="6899024" y="3492176"/>
            <a:ext cx="1661822" cy="705678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Perform code 2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79E17B-70CD-424F-911D-6EC149C2FF11}"/>
              </a:ext>
            </a:extLst>
          </p:cNvPr>
          <p:cNvCxnSpPr>
            <a:stCxn id="5" idx="3"/>
            <a:endCxn id="21" idx="1"/>
          </p:cNvCxnSpPr>
          <p:nvPr/>
        </p:nvCxnSpPr>
        <p:spPr>
          <a:xfrm flipV="1">
            <a:off x="6237676" y="2162675"/>
            <a:ext cx="66134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EB7FD97-B8F0-499F-ACE1-C62193ED9EA1}"/>
              </a:ext>
            </a:extLst>
          </p:cNvPr>
          <p:cNvCxnSpPr>
            <a:stCxn id="5" idx="2"/>
            <a:endCxn id="15" idx="0"/>
          </p:cNvCxnSpPr>
          <p:nvPr/>
        </p:nvCxnSpPr>
        <p:spPr>
          <a:xfrm>
            <a:off x="4953000" y="2687462"/>
            <a:ext cx="0" cy="6327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FDB1584-0C5F-47A9-AB9B-5BE327F9A7D0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 flipV="1">
            <a:off x="6237676" y="3845015"/>
            <a:ext cx="66134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D4D02F9-EEF3-4942-B56F-A9F050E9026D}"/>
              </a:ext>
            </a:extLst>
          </p:cNvPr>
          <p:cNvSpPr txBox="1"/>
          <p:nvPr/>
        </p:nvSpPr>
        <p:spPr>
          <a:xfrm>
            <a:off x="6278127" y="3459191"/>
            <a:ext cx="580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Yes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492C74A-991A-49D1-A02C-78E7C915A7CE}"/>
              </a:ext>
            </a:extLst>
          </p:cNvPr>
          <p:cNvSpPr txBox="1"/>
          <p:nvPr/>
        </p:nvSpPr>
        <p:spPr>
          <a:xfrm>
            <a:off x="5014893" y="4501520"/>
            <a:ext cx="580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No</a:t>
            </a:r>
            <a:endParaRPr lang="en-US" dirty="0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78E4C907-B498-49DE-A2EF-40153E9E5169}"/>
              </a:ext>
            </a:extLst>
          </p:cNvPr>
          <p:cNvCxnSpPr>
            <a:stCxn id="21" idx="3"/>
            <a:endCxn id="12" idx="0"/>
          </p:cNvCxnSpPr>
          <p:nvPr/>
        </p:nvCxnSpPr>
        <p:spPr>
          <a:xfrm>
            <a:off x="8560846" y="2162675"/>
            <a:ext cx="1017600" cy="293244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7BB35BA-D0F0-4B08-88BB-F76968BC8C6D}"/>
              </a:ext>
            </a:extLst>
          </p:cNvPr>
          <p:cNvCxnSpPr>
            <a:stCxn id="22" idx="3"/>
          </p:cNvCxnSpPr>
          <p:nvPr/>
        </p:nvCxnSpPr>
        <p:spPr>
          <a:xfrm>
            <a:off x="8560846" y="3845015"/>
            <a:ext cx="1017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A632B706-76C0-4335-8120-3830DCF00CE0}"/>
              </a:ext>
            </a:extLst>
          </p:cNvPr>
          <p:cNvCxnSpPr>
            <a:stCxn id="15" idx="2"/>
            <a:endCxn id="12" idx="2"/>
          </p:cNvCxnSpPr>
          <p:nvPr/>
        </p:nvCxnSpPr>
        <p:spPr>
          <a:xfrm rot="16200000" flipH="1">
            <a:off x="6299262" y="3023539"/>
            <a:ext cx="1096291" cy="378881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339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B318B05-BDC4-4C78-BEC8-92B8ECB02D9F}"/>
              </a:ext>
            </a:extLst>
          </p:cNvPr>
          <p:cNvSpPr/>
          <p:nvPr/>
        </p:nvSpPr>
        <p:spPr>
          <a:xfrm>
            <a:off x="3481430" y="1863239"/>
            <a:ext cx="1023457" cy="612397"/>
          </a:xfrm>
          <a:prstGeom prst="roundRect">
            <a:avLst/>
          </a:prstGeom>
          <a:solidFill>
            <a:srgbClr val="ED7D31">
              <a:alpha val="20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if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707C079-638E-4AA9-B9F2-1E631E161B1F}"/>
              </a:ext>
            </a:extLst>
          </p:cNvPr>
          <p:cNvSpPr/>
          <p:nvPr/>
        </p:nvSpPr>
        <p:spPr>
          <a:xfrm>
            <a:off x="4833456" y="1863239"/>
            <a:ext cx="3429700" cy="612397"/>
          </a:xfrm>
          <a:prstGeom prst="roundRect">
            <a:avLst/>
          </a:prstGeom>
          <a:solidFill>
            <a:srgbClr val="0070C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E874FA-F0BB-459A-87E0-5C025010FA1F}"/>
              </a:ext>
            </a:extLst>
          </p:cNvPr>
          <p:cNvSpPr txBox="1"/>
          <p:nvPr/>
        </p:nvSpPr>
        <p:spPr>
          <a:xfrm>
            <a:off x="8335860" y="1767750"/>
            <a:ext cx="629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Fira Code" panose="020B0509050000020004" pitchFamily="49" charset="0"/>
                <a:ea typeface="Fira Code" panose="020B0509050000020004" pitchFamily="49" charset="0"/>
              </a:rPr>
              <a:t>:</a:t>
            </a:r>
            <a:endParaRPr lang="en-US" sz="40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83478B9-1967-469B-8016-6D9F50308E69}"/>
              </a:ext>
            </a:extLst>
          </p:cNvPr>
          <p:cNvSpPr/>
          <p:nvPr/>
        </p:nvSpPr>
        <p:spPr>
          <a:xfrm>
            <a:off x="4297959" y="2770648"/>
            <a:ext cx="5458600" cy="612397"/>
          </a:xfrm>
          <a:prstGeom prst="roundRect">
            <a:avLst/>
          </a:prstGeom>
          <a:solidFill>
            <a:schemeClr val="bg2">
              <a:lumMod val="90000"/>
              <a:alpha val="2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DA8351-BF21-47CD-B8C5-5399B4968FEC}"/>
              </a:ext>
            </a:extLst>
          </p:cNvPr>
          <p:cNvSpPr txBox="1"/>
          <p:nvPr/>
        </p:nvSpPr>
        <p:spPr>
          <a:xfrm>
            <a:off x="1297429" y="1903471"/>
            <a:ext cx="1845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If statement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A59988-E430-454D-942C-8007E2895843}"/>
              </a:ext>
            </a:extLst>
          </p:cNvPr>
          <p:cNvSpPr txBox="1"/>
          <p:nvPr/>
        </p:nvSpPr>
        <p:spPr>
          <a:xfrm>
            <a:off x="6200720" y="1049521"/>
            <a:ext cx="1185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Parameter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712AF2-0C78-4430-87C1-AC22B328B464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6793471" y="1418853"/>
            <a:ext cx="0" cy="3429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618BB4-5417-42DA-8D78-20BA90192358}"/>
              </a:ext>
            </a:extLst>
          </p:cNvPr>
          <p:cNvCxnSpPr>
            <a:cxnSpLocks/>
          </p:cNvCxnSpPr>
          <p:nvPr/>
        </p:nvCxnSpPr>
        <p:spPr>
          <a:xfrm>
            <a:off x="2752186" y="2088137"/>
            <a:ext cx="54468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D87E73D-BB40-4D27-BDA6-7C82FCF15CF4}"/>
              </a:ext>
            </a:extLst>
          </p:cNvPr>
          <p:cNvSpPr txBox="1"/>
          <p:nvPr/>
        </p:nvSpPr>
        <p:spPr>
          <a:xfrm>
            <a:off x="8183983" y="1074674"/>
            <a:ext cx="789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F2BFEE-B4D4-4BB9-9BA6-954C4487BD6D}"/>
              </a:ext>
            </a:extLst>
          </p:cNvPr>
          <p:cNvCxnSpPr>
            <a:cxnSpLocks/>
          </p:cNvCxnSpPr>
          <p:nvPr/>
        </p:nvCxnSpPr>
        <p:spPr>
          <a:xfrm>
            <a:off x="8562012" y="1520321"/>
            <a:ext cx="0" cy="3429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71D087B-80D0-47D2-9C2C-C3F52EAF7B3C}"/>
              </a:ext>
            </a:extLst>
          </p:cNvPr>
          <p:cNvSpPr txBox="1"/>
          <p:nvPr/>
        </p:nvSpPr>
        <p:spPr>
          <a:xfrm>
            <a:off x="3405930" y="2892180"/>
            <a:ext cx="1166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600" dirty="0">
                <a:solidFill>
                  <a:schemeClr val="bg2">
                    <a:lumMod val="75000"/>
                  </a:schemeClr>
                </a:solidFill>
              </a:rPr>
              <a:t>••••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1C12539-E2F4-4AE8-B5BB-87052E19F864}"/>
              </a:ext>
            </a:extLst>
          </p:cNvPr>
          <p:cNvSpPr/>
          <p:nvPr/>
        </p:nvSpPr>
        <p:spPr>
          <a:xfrm>
            <a:off x="3481429" y="860272"/>
            <a:ext cx="1848389" cy="612397"/>
          </a:xfrm>
          <a:prstGeom prst="roundRect">
            <a:avLst/>
          </a:prstGeom>
          <a:solidFill>
            <a:schemeClr val="bg2">
              <a:lumMod val="90000"/>
              <a:alpha val="2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6C0A64-4A32-4F4C-9BAB-4AF7F5CBBE04}"/>
              </a:ext>
            </a:extLst>
          </p:cNvPr>
          <p:cNvSpPr/>
          <p:nvPr/>
        </p:nvSpPr>
        <p:spPr>
          <a:xfrm>
            <a:off x="5997615" y="492973"/>
            <a:ext cx="18064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</a:rPr>
              <a:t>Your other code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F1FF376-2844-429D-851E-8357655A89A9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5488683" y="677639"/>
            <a:ext cx="508932" cy="3970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E581115-5788-4419-8A29-F095BDA8868F}"/>
              </a:ext>
            </a:extLst>
          </p:cNvPr>
          <p:cNvSpPr/>
          <p:nvPr/>
        </p:nvSpPr>
        <p:spPr>
          <a:xfrm>
            <a:off x="3439007" y="3691978"/>
            <a:ext cx="1023457" cy="612397"/>
          </a:xfrm>
          <a:prstGeom prst="roundRect">
            <a:avLst/>
          </a:prstGeom>
          <a:solidFill>
            <a:srgbClr val="ED7D31">
              <a:alpha val="20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else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583AEB-D9A7-4DC6-B516-1786E048BB07}"/>
              </a:ext>
            </a:extLst>
          </p:cNvPr>
          <p:cNvSpPr txBox="1"/>
          <p:nvPr/>
        </p:nvSpPr>
        <p:spPr>
          <a:xfrm>
            <a:off x="4449398" y="3596489"/>
            <a:ext cx="629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Fira Code" panose="020B0509050000020004" pitchFamily="49" charset="0"/>
                <a:ea typeface="Fira Code" panose="020B0509050000020004" pitchFamily="49" charset="0"/>
              </a:rPr>
              <a:t>:</a:t>
            </a:r>
            <a:endParaRPr lang="en-US" sz="40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897E949-DD8D-4FEC-8A4F-2DC15F5C9B36}"/>
              </a:ext>
            </a:extLst>
          </p:cNvPr>
          <p:cNvSpPr/>
          <p:nvPr/>
        </p:nvSpPr>
        <p:spPr>
          <a:xfrm>
            <a:off x="4297959" y="4613308"/>
            <a:ext cx="4624652" cy="612397"/>
          </a:xfrm>
          <a:prstGeom prst="roundRect">
            <a:avLst/>
          </a:prstGeom>
          <a:solidFill>
            <a:schemeClr val="bg2">
              <a:lumMod val="90000"/>
              <a:alpha val="2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585979-CE57-4266-8666-837E3D7D788C}"/>
              </a:ext>
            </a:extLst>
          </p:cNvPr>
          <p:cNvSpPr txBox="1"/>
          <p:nvPr/>
        </p:nvSpPr>
        <p:spPr>
          <a:xfrm>
            <a:off x="3405930" y="4734840"/>
            <a:ext cx="1166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600" dirty="0">
                <a:solidFill>
                  <a:schemeClr val="bg2">
                    <a:lumMod val="75000"/>
                  </a:schemeClr>
                </a:solidFill>
              </a:rPr>
              <a:t>••••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89EB7E-3A9A-43B2-B6D7-30EF9E17F1C2}"/>
              </a:ext>
            </a:extLst>
          </p:cNvPr>
          <p:cNvSpPr txBox="1"/>
          <p:nvPr/>
        </p:nvSpPr>
        <p:spPr>
          <a:xfrm>
            <a:off x="985421" y="3840282"/>
            <a:ext cx="215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Else  statement</a:t>
            </a:r>
            <a:endParaRPr lang="en-US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1E2AD7E-CB42-43F9-B00C-5AA5D0DDBDB5}"/>
              </a:ext>
            </a:extLst>
          </p:cNvPr>
          <p:cNvCxnSpPr>
            <a:cxnSpLocks/>
          </p:cNvCxnSpPr>
          <p:nvPr/>
        </p:nvCxnSpPr>
        <p:spPr>
          <a:xfrm>
            <a:off x="2752186" y="4024948"/>
            <a:ext cx="54468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F6EB0F5-97D6-4082-8A03-162CAB4F4B66}"/>
              </a:ext>
            </a:extLst>
          </p:cNvPr>
          <p:cNvSpPr txBox="1"/>
          <p:nvPr/>
        </p:nvSpPr>
        <p:spPr>
          <a:xfrm>
            <a:off x="10351612" y="2892180"/>
            <a:ext cx="1526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Y</a:t>
            </a:r>
            <a:r>
              <a:rPr lang="en-US" dirty="0"/>
              <a:t>our code 1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10FD7CF-F90D-4631-8E5B-E3912E7CB04F}"/>
              </a:ext>
            </a:extLst>
          </p:cNvPr>
          <p:cNvCxnSpPr>
            <a:cxnSpLocks/>
          </p:cNvCxnSpPr>
          <p:nvPr/>
        </p:nvCxnSpPr>
        <p:spPr>
          <a:xfrm flipH="1">
            <a:off x="9960746" y="3089429"/>
            <a:ext cx="3018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E3644A7-094A-4B38-9E9E-F25736EFC1E2}"/>
              </a:ext>
            </a:extLst>
          </p:cNvPr>
          <p:cNvSpPr txBox="1"/>
          <p:nvPr/>
        </p:nvSpPr>
        <p:spPr>
          <a:xfrm>
            <a:off x="9499231" y="4734840"/>
            <a:ext cx="1526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Y</a:t>
            </a:r>
            <a:r>
              <a:rPr lang="en-US" dirty="0"/>
              <a:t>our code 2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DAC4D87-9442-49B7-BEB1-947E3180D082}"/>
              </a:ext>
            </a:extLst>
          </p:cNvPr>
          <p:cNvCxnSpPr>
            <a:cxnSpLocks/>
          </p:cNvCxnSpPr>
          <p:nvPr/>
        </p:nvCxnSpPr>
        <p:spPr>
          <a:xfrm flipH="1">
            <a:off x="9108365" y="4932089"/>
            <a:ext cx="3018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5C74686B-1491-465E-A49F-FEBDC42AAE4F}"/>
              </a:ext>
            </a:extLst>
          </p:cNvPr>
          <p:cNvSpPr txBox="1"/>
          <p:nvPr/>
        </p:nvSpPr>
        <p:spPr>
          <a:xfrm>
            <a:off x="5521777" y="3765766"/>
            <a:ext cx="789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Colon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12EDBEE-FB3C-400D-87AD-EC17ED0794E0}"/>
              </a:ext>
            </a:extLst>
          </p:cNvPr>
          <p:cNvCxnSpPr>
            <a:cxnSpLocks/>
            <a:stCxn id="58" idx="1"/>
            <a:endCxn id="20" idx="3"/>
          </p:cNvCxnSpPr>
          <p:nvPr/>
        </p:nvCxnSpPr>
        <p:spPr>
          <a:xfrm flipH="1">
            <a:off x="5078572" y="3950432"/>
            <a:ext cx="4432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525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67ED72C-2DB6-4BDD-B8DF-133A1529AF75}"/>
              </a:ext>
            </a:extLst>
          </p:cNvPr>
          <p:cNvSpPr/>
          <p:nvPr/>
        </p:nvSpPr>
        <p:spPr>
          <a:xfrm>
            <a:off x="4116368" y="371155"/>
            <a:ext cx="1673262" cy="741948"/>
          </a:xfrm>
          <a:prstGeom prst="ellipse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If – Else statement</a:t>
            </a:r>
            <a:endParaRPr lang="en-US" dirty="0"/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376BC36B-06CB-43CB-8E05-DC0A9DAEB52E}"/>
              </a:ext>
            </a:extLst>
          </p:cNvPr>
          <p:cNvSpPr/>
          <p:nvPr/>
        </p:nvSpPr>
        <p:spPr>
          <a:xfrm>
            <a:off x="3668323" y="1637889"/>
            <a:ext cx="2569353" cy="1049573"/>
          </a:xfrm>
          <a:prstGeom prst="flowChartDecision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Is parameter true?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45A1585-FC43-40E6-97AB-3BF23716C250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4952999" y="1113103"/>
            <a:ext cx="1" cy="5247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7C024B9A-545A-4C6F-B862-614DD6AAC357}"/>
              </a:ext>
            </a:extLst>
          </p:cNvPr>
          <p:cNvSpPr/>
          <p:nvPr/>
        </p:nvSpPr>
        <p:spPr>
          <a:xfrm>
            <a:off x="8336599" y="4240167"/>
            <a:ext cx="1673262" cy="741948"/>
          </a:xfrm>
          <a:prstGeom prst="ellipse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E</a:t>
            </a:r>
            <a:r>
              <a:rPr lang="en-US" dirty="0"/>
              <a:t>nd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86937C3-CB04-4BA3-AD8C-EE417443A8BE}"/>
              </a:ext>
            </a:extLst>
          </p:cNvPr>
          <p:cNvSpPr txBox="1"/>
          <p:nvPr/>
        </p:nvSpPr>
        <p:spPr>
          <a:xfrm>
            <a:off x="6278127" y="1809836"/>
            <a:ext cx="580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Yes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5FD12E-34AB-44F0-81D1-751E1E812E61}"/>
              </a:ext>
            </a:extLst>
          </p:cNvPr>
          <p:cNvSpPr txBox="1"/>
          <p:nvPr/>
        </p:nvSpPr>
        <p:spPr>
          <a:xfrm>
            <a:off x="5014893" y="2819179"/>
            <a:ext cx="580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No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C92240-DB64-4ACC-9405-DFEB2573FCD5}"/>
              </a:ext>
            </a:extLst>
          </p:cNvPr>
          <p:cNvSpPr/>
          <p:nvPr/>
        </p:nvSpPr>
        <p:spPr>
          <a:xfrm>
            <a:off x="6899024" y="1809836"/>
            <a:ext cx="1661822" cy="705678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Perform code 1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B64AB43-5E7B-4783-8133-F2BBBB828B13}"/>
              </a:ext>
            </a:extLst>
          </p:cNvPr>
          <p:cNvSpPr/>
          <p:nvPr/>
        </p:nvSpPr>
        <p:spPr>
          <a:xfrm>
            <a:off x="4116368" y="3327267"/>
            <a:ext cx="1661822" cy="705678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Perform code 2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79E17B-70CD-424F-911D-6EC149C2FF11}"/>
              </a:ext>
            </a:extLst>
          </p:cNvPr>
          <p:cNvCxnSpPr>
            <a:stCxn id="5" idx="3"/>
            <a:endCxn id="21" idx="1"/>
          </p:cNvCxnSpPr>
          <p:nvPr/>
        </p:nvCxnSpPr>
        <p:spPr>
          <a:xfrm flipV="1">
            <a:off x="6237676" y="2162675"/>
            <a:ext cx="66134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EB7FD97-B8F0-499F-ACE1-C62193ED9EA1}"/>
              </a:ext>
            </a:extLst>
          </p:cNvPr>
          <p:cNvCxnSpPr>
            <a:cxnSpLocks/>
            <a:stCxn id="5" idx="2"/>
            <a:endCxn id="22" idx="0"/>
          </p:cNvCxnSpPr>
          <p:nvPr/>
        </p:nvCxnSpPr>
        <p:spPr>
          <a:xfrm flipH="1">
            <a:off x="4947279" y="2687462"/>
            <a:ext cx="5721" cy="6398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78E4C907-B498-49DE-A2EF-40153E9E5169}"/>
              </a:ext>
            </a:extLst>
          </p:cNvPr>
          <p:cNvCxnSpPr>
            <a:stCxn id="21" idx="3"/>
            <a:endCxn id="12" idx="0"/>
          </p:cNvCxnSpPr>
          <p:nvPr/>
        </p:nvCxnSpPr>
        <p:spPr>
          <a:xfrm>
            <a:off x="8560846" y="2162675"/>
            <a:ext cx="612384" cy="207749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A632B706-76C0-4335-8120-3830DCF00CE0}"/>
              </a:ext>
            </a:extLst>
          </p:cNvPr>
          <p:cNvCxnSpPr>
            <a:cxnSpLocks/>
            <a:stCxn id="22" idx="2"/>
            <a:endCxn id="12" idx="2"/>
          </p:cNvCxnSpPr>
          <p:nvPr/>
        </p:nvCxnSpPr>
        <p:spPr>
          <a:xfrm rot="16200000" flipH="1">
            <a:off x="6352841" y="2627383"/>
            <a:ext cx="578196" cy="338932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272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B318B05-BDC4-4C78-BEC8-92B8ECB02D9F}"/>
              </a:ext>
            </a:extLst>
          </p:cNvPr>
          <p:cNvSpPr/>
          <p:nvPr/>
        </p:nvSpPr>
        <p:spPr>
          <a:xfrm>
            <a:off x="3481430" y="1863239"/>
            <a:ext cx="1023457" cy="612397"/>
          </a:xfrm>
          <a:prstGeom prst="roundRect">
            <a:avLst/>
          </a:prstGeom>
          <a:solidFill>
            <a:srgbClr val="ED7D31">
              <a:alpha val="20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if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707C079-638E-4AA9-B9F2-1E631E161B1F}"/>
              </a:ext>
            </a:extLst>
          </p:cNvPr>
          <p:cNvSpPr/>
          <p:nvPr/>
        </p:nvSpPr>
        <p:spPr>
          <a:xfrm>
            <a:off x="4833456" y="1863239"/>
            <a:ext cx="3429700" cy="612397"/>
          </a:xfrm>
          <a:prstGeom prst="roundRect">
            <a:avLst/>
          </a:prstGeom>
          <a:solidFill>
            <a:srgbClr val="0070C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E874FA-F0BB-459A-87E0-5C025010FA1F}"/>
              </a:ext>
            </a:extLst>
          </p:cNvPr>
          <p:cNvSpPr txBox="1"/>
          <p:nvPr/>
        </p:nvSpPr>
        <p:spPr>
          <a:xfrm>
            <a:off x="8335860" y="1767750"/>
            <a:ext cx="629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Fira Code" panose="020B0509050000020004" pitchFamily="49" charset="0"/>
                <a:ea typeface="Fira Code" panose="020B0509050000020004" pitchFamily="49" charset="0"/>
              </a:rPr>
              <a:t>:</a:t>
            </a:r>
            <a:endParaRPr lang="en-US" sz="40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83478B9-1967-469B-8016-6D9F50308E69}"/>
              </a:ext>
            </a:extLst>
          </p:cNvPr>
          <p:cNvSpPr/>
          <p:nvPr/>
        </p:nvSpPr>
        <p:spPr>
          <a:xfrm>
            <a:off x="4297959" y="2770648"/>
            <a:ext cx="5458600" cy="612397"/>
          </a:xfrm>
          <a:prstGeom prst="roundRect">
            <a:avLst/>
          </a:prstGeom>
          <a:solidFill>
            <a:schemeClr val="bg2">
              <a:lumMod val="90000"/>
              <a:alpha val="2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DA8351-BF21-47CD-B8C5-5399B4968FEC}"/>
              </a:ext>
            </a:extLst>
          </p:cNvPr>
          <p:cNvSpPr txBox="1"/>
          <p:nvPr/>
        </p:nvSpPr>
        <p:spPr>
          <a:xfrm>
            <a:off x="1297429" y="1903471"/>
            <a:ext cx="1845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If statement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A59988-E430-454D-942C-8007E2895843}"/>
              </a:ext>
            </a:extLst>
          </p:cNvPr>
          <p:cNvSpPr txBox="1"/>
          <p:nvPr/>
        </p:nvSpPr>
        <p:spPr>
          <a:xfrm>
            <a:off x="6200720" y="1049521"/>
            <a:ext cx="1185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Parameter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712AF2-0C78-4430-87C1-AC22B328B464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6793471" y="1418853"/>
            <a:ext cx="0" cy="3429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618BB4-5417-42DA-8D78-20BA90192358}"/>
              </a:ext>
            </a:extLst>
          </p:cNvPr>
          <p:cNvCxnSpPr>
            <a:cxnSpLocks/>
          </p:cNvCxnSpPr>
          <p:nvPr/>
        </p:nvCxnSpPr>
        <p:spPr>
          <a:xfrm>
            <a:off x="2752186" y="2088137"/>
            <a:ext cx="54468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D87E73D-BB40-4D27-BDA6-7C82FCF15CF4}"/>
              </a:ext>
            </a:extLst>
          </p:cNvPr>
          <p:cNvSpPr txBox="1"/>
          <p:nvPr/>
        </p:nvSpPr>
        <p:spPr>
          <a:xfrm>
            <a:off x="8183983" y="1074674"/>
            <a:ext cx="789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F2BFEE-B4D4-4BB9-9BA6-954C4487BD6D}"/>
              </a:ext>
            </a:extLst>
          </p:cNvPr>
          <p:cNvCxnSpPr>
            <a:cxnSpLocks/>
          </p:cNvCxnSpPr>
          <p:nvPr/>
        </p:nvCxnSpPr>
        <p:spPr>
          <a:xfrm>
            <a:off x="8562012" y="1520321"/>
            <a:ext cx="0" cy="3429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71D087B-80D0-47D2-9C2C-C3F52EAF7B3C}"/>
              </a:ext>
            </a:extLst>
          </p:cNvPr>
          <p:cNvSpPr txBox="1"/>
          <p:nvPr/>
        </p:nvSpPr>
        <p:spPr>
          <a:xfrm>
            <a:off x="3405930" y="2892180"/>
            <a:ext cx="1166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600" dirty="0">
                <a:solidFill>
                  <a:schemeClr val="bg2">
                    <a:lumMod val="75000"/>
                  </a:schemeClr>
                </a:solidFill>
              </a:rPr>
              <a:t>••••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1C12539-E2F4-4AE8-B5BB-87052E19F864}"/>
              </a:ext>
            </a:extLst>
          </p:cNvPr>
          <p:cNvSpPr/>
          <p:nvPr/>
        </p:nvSpPr>
        <p:spPr>
          <a:xfrm>
            <a:off x="3481429" y="860272"/>
            <a:ext cx="1848389" cy="612397"/>
          </a:xfrm>
          <a:prstGeom prst="roundRect">
            <a:avLst/>
          </a:prstGeom>
          <a:solidFill>
            <a:schemeClr val="bg2">
              <a:lumMod val="90000"/>
              <a:alpha val="2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6C0A64-4A32-4F4C-9BAB-4AF7F5CBBE04}"/>
              </a:ext>
            </a:extLst>
          </p:cNvPr>
          <p:cNvSpPr/>
          <p:nvPr/>
        </p:nvSpPr>
        <p:spPr>
          <a:xfrm>
            <a:off x="5997615" y="492973"/>
            <a:ext cx="18064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</a:rPr>
              <a:t>Your other code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F1FF376-2844-429D-851E-8357655A89A9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5488683" y="677639"/>
            <a:ext cx="508932" cy="3970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E581115-5788-4419-8A29-F095BDA8868F}"/>
              </a:ext>
            </a:extLst>
          </p:cNvPr>
          <p:cNvSpPr/>
          <p:nvPr/>
        </p:nvSpPr>
        <p:spPr>
          <a:xfrm>
            <a:off x="3439007" y="5528725"/>
            <a:ext cx="1023457" cy="612397"/>
          </a:xfrm>
          <a:prstGeom prst="roundRect">
            <a:avLst/>
          </a:prstGeom>
          <a:solidFill>
            <a:srgbClr val="ED7D31">
              <a:alpha val="20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else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583AEB-D9A7-4DC6-B516-1786E048BB07}"/>
              </a:ext>
            </a:extLst>
          </p:cNvPr>
          <p:cNvSpPr txBox="1"/>
          <p:nvPr/>
        </p:nvSpPr>
        <p:spPr>
          <a:xfrm>
            <a:off x="4449398" y="5433236"/>
            <a:ext cx="629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Fira Code" panose="020B0509050000020004" pitchFamily="49" charset="0"/>
                <a:ea typeface="Fira Code" panose="020B0509050000020004" pitchFamily="49" charset="0"/>
              </a:rPr>
              <a:t>:</a:t>
            </a:r>
            <a:endParaRPr lang="en-US" sz="40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897E949-DD8D-4FEC-8A4F-2DC15F5C9B36}"/>
              </a:ext>
            </a:extLst>
          </p:cNvPr>
          <p:cNvSpPr/>
          <p:nvPr/>
        </p:nvSpPr>
        <p:spPr>
          <a:xfrm>
            <a:off x="4297958" y="6450055"/>
            <a:ext cx="5067857" cy="612397"/>
          </a:xfrm>
          <a:prstGeom prst="roundRect">
            <a:avLst/>
          </a:prstGeom>
          <a:solidFill>
            <a:schemeClr val="bg2">
              <a:lumMod val="90000"/>
              <a:alpha val="2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585979-CE57-4266-8666-837E3D7D788C}"/>
              </a:ext>
            </a:extLst>
          </p:cNvPr>
          <p:cNvSpPr txBox="1"/>
          <p:nvPr/>
        </p:nvSpPr>
        <p:spPr>
          <a:xfrm>
            <a:off x="3405930" y="6571587"/>
            <a:ext cx="1166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600" dirty="0">
                <a:solidFill>
                  <a:schemeClr val="bg2">
                    <a:lumMod val="75000"/>
                  </a:schemeClr>
                </a:solidFill>
              </a:rPr>
              <a:t>••••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89EB7E-3A9A-43B2-B6D7-30EF9E17F1C2}"/>
              </a:ext>
            </a:extLst>
          </p:cNvPr>
          <p:cNvSpPr txBox="1"/>
          <p:nvPr/>
        </p:nvSpPr>
        <p:spPr>
          <a:xfrm>
            <a:off x="985421" y="5677029"/>
            <a:ext cx="215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Else  statement</a:t>
            </a:r>
            <a:endParaRPr lang="en-US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1E2AD7E-CB42-43F9-B00C-5AA5D0DDBDB5}"/>
              </a:ext>
            </a:extLst>
          </p:cNvPr>
          <p:cNvCxnSpPr>
            <a:cxnSpLocks/>
          </p:cNvCxnSpPr>
          <p:nvPr/>
        </p:nvCxnSpPr>
        <p:spPr>
          <a:xfrm>
            <a:off x="2752186" y="5861695"/>
            <a:ext cx="54468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F6EB0F5-97D6-4082-8A03-162CAB4F4B66}"/>
              </a:ext>
            </a:extLst>
          </p:cNvPr>
          <p:cNvSpPr txBox="1"/>
          <p:nvPr/>
        </p:nvSpPr>
        <p:spPr>
          <a:xfrm>
            <a:off x="10351612" y="2892180"/>
            <a:ext cx="1526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Y</a:t>
            </a:r>
            <a:r>
              <a:rPr lang="en-US" dirty="0"/>
              <a:t>our code 1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10FD7CF-F90D-4631-8E5B-E3912E7CB04F}"/>
              </a:ext>
            </a:extLst>
          </p:cNvPr>
          <p:cNvCxnSpPr>
            <a:cxnSpLocks/>
          </p:cNvCxnSpPr>
          <p:nvPr/>
        </p:nvCxnSpPr>
        <p:spPr>
          <a:xfrm flipH="1">
            <a:off x="9960746" y="3089429"/>
            <a:ext cx="3018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E3644A7-094A-4B38-9E9E-F25736EFC1E2}"/>
              </a:ext>
            </a:extLst>
          </p:cNvPr>
          <p:cNvSpPr txBox="1"/>
          <p:nvPr/>
        </p:nvSpPr>
        <p:spPr>
          <a:xfrm>
            <a:off x="9872211" y="6571587"/>
            <a:ext cx="1526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Y</a:t>
            </a:r>
            <a:r>
              <a:rPr lang="en-US" dirty="0"/>
              <a:t>our code 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DAC4D87-9442-49B7-BEB1-947E3180D082}"/>
              </a:ext>
            </a:extLst>
          </p:cNvPr>
          <p:cNvCxnSpPr>
            <a:cxnSpLocks/>
          </p:cNvCxnSpPr>
          <p:nvPr/>
        </p:nvCxnSpPr>
        <p:spPr>
          <a:xfrm flipH="1">
            <a:off x="9481345" y="6768836"/>
            <a:ext cx="3018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5C74686B-1491-465E-A49F-FEBDC42AAE4F}"/>
              </a:ext>
            </a:extLst>
          </p:cNvPr>
          <p:cNvSpPr txBox="1"/>
          <p:nvPr/>
        </p:nvSpPr>
        <p:spPr>
          <a:xfrm>
            <a:off x="5521777" y="5602513"/>
            <a:ext cx="789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Colon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12EDBEE-FB3C-400D-87AD-EC17ED0794E0}"/>
              </a:ext>
            </a:extLst>
          </p:cNvPr>
          <p:cNvCxnSpPr>
            <a:cxnSpLocks/>
            <a:stCxn id="58" idx="1"/>
            <a:endCxn id="20" idx="3"/>
          </p:cNvCxnSpPr>
          <p:nvPr/>
        </p:nvCxnSpPr>
        <p:spPr>
          <a:xfrm flipH="1">
            <a:off x="5078572" y="5787179"/>
            <a:ext cx="4432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F3BEB704-2E45-4B7B-86C7-6D9B184825C3}"/>
              </a:ext>
            </a:extLst>
          </p:cNvPr>
          <p:cNvSpPr/>
          <p:nvPr/>
        </p:nvSpPr>
        <p:spPr>
          <a:xfrm>
            <a:off x="3439007" y="3691978"/>
            <a:ext cx="1023457" cy="612397"/>
          </a:xfrm>
          <a:prstGeom prst="roundRect">
            <a:avLst/>
          </a:prstGeom>
          <a:solidFill>
            <a:srgbClr val="ED7D31">
              <a:alpha val="20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elif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62967D78-EC2A-4214-BDDD-D6D1FDD9D4C7}"/>
              </a:ext>
            </a:extLst>
          </p:cNvPr>
          <p:cNvSpPr/>
          <p:nvPr/>
        </p:nvSpPr>
        <p:spPr>
          <a:xfrm>
            <a:off x="4791033" y="3691978"/>
            <a:ext cx="3429700" cy="612397"/>
          </a:xfrm>
          <a:prstGeom prst="roundRect">
            <a:avLst/>
          </a:prstGeom>
          <a:solidFill>
            <a:srgbClr val="0070C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6428670-478E-407E-BE0E-CAAE5A6CDD84}"/>
              </a:ext>
            </a:extLst>
          </p:cNvPr>
          <p:cNvSpPr txBox="1"/>
          <p:nvPr/>
        </p:nvSpPr>
        <p:spPr>
          <a:xfrm>
            <a:off x="8293437" y="3596489"/>
            <a:ext cx="629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Fira Code" panose="020B0509050000020004" pitchFamily="49" charset="0"/>
                <a:ea typeface="Fira Code" panose="020B0509050000020004" pitchFamily="49" charset="0"/>
              </a:rPr>
              <a:t>:</a:t>
            </a:r>
            <a:endParaRPr lang="en-US" sz="40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099C981-A739-4F52-9F92-F27DAE772923}"/>
              </a:ext>
            </a:extLst>
          </p:cNvPr>
          <p:cNvSpPr/>
          <p:nvPr/>
        </p:nvSpPr>
        <p:spPr>
          <a:xfrm>
            <a:off x="4297959" y="4613308"/>
            <a:ext cx="4624652" cy="612397"/>
          </a:xfrm>
          <a:prstGeom prst="roundRect">
            <a:avLst/>
          </a:prstGeom>
          <a:solidFill>
            <a:schemeClr val="bg2">
              <a:lumMod val="90000"/>
              <a:alpha val="2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503BFD6-DE7F-4545-A700-63BDB357464B}"/>
              </a:ext>
            </a:extLst>
          </p:cNvPr>
          <p:cNvSpPr txBox="1"/>
          <p:nvPr/>
        </p:nvSpPr>
        <p:spPr>
          <a:xfrm>
            <a:off x="3405930" y="4734840"/>
            <a:ext cx="1166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600" dirty="0">
                <a:solidFill>
                  <a:schemeClr val="bg2">
                    <a:lumMod val="75000"/>
                  </a:schemeClr>
                </a:solidFill>
              </a:rPr>
              <a:t>••••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DAE9409-4B27-487F-A8C0-103C8C6E06CA}"/>
              </a:ext>
            </a:extLst>
          </p:cNvPr>
          <p:cNvSpPr txBox="1"/>
          <p:nvPr/>
        </p:nvSpPr>
        <p:spPr>
          <a:xfrm>
            <a:off x="878889" y="3840282"/>
            <a:ext cx="2264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Else If statement</a:t>
            </a:r>
            <a:endParaRPr lang="en-US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6611FF7-F202-467D-A882-5F554D18AE14}"/>
              </a:ext>
            </a:extLst>
          </p:cNvPr>
          <p:cNvCxnSpPr>
            <a:cxnSpLocks/>
          </p:cNvCxnSpPr>
          <p:nvPr/>
        </p:nvCxnSpPr>
        <p:spPr>
          <a:xfrm>
            <a:off x="2752186" y="4024948"/>
            <a:ext cx="54468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1552280-6D96-41CA-8236-4EC98ECB452A}"/>
              </a:ext>
            </a:extLst>
          </p:cNvPr>
          <p:cNvCxnSpPr>
            <a:cxnSpLocks/>
          </p:cNvCxnSpPr>
          <p:nvPr/>
        </p:nvCxnSpPr>
        <p:spPr>
          <a:xfrm flipH="1">
            <a:off x="9960746" y="3089429"/>
            <a:ext cx="3018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6922CBF-135C-4972-89B2-D9552A6A50CB}"/>
              </a:ext>
            </a:extLst>
          </p:cNvPr>
          <p:cNvSpPr txBox="1"/>
          <p:nvPr/>
        </p:nvSpPr>
        <p:spPr>
          <a:xfrm>
            <a:off x="9499231" y="4734840"/>
            <a:ext cx="1526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Y</a:t>
            </a:r>
            <a:r>
              <a:rPr lang="en-US" dirty="0"/>
              <a:t>our code 2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45F323F-1785-4788-8E1F-FC4194D25A07}"/>
              </a:ext>
            </a:extLst>
          </p:cNvPr>
          <p:cNvCxnSpPr>
            <a:cxnSpLocks/>
          </p:cNvCxnSpPr>
          <p:nvPr/>
        </p:nvCxnSpPr>
        <p:spPr>
          <a:xfrm flipH="1">
            <a:off x="9108365" y="4932089"/>
            <a:ext cx="3018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C2BCAF1-36FF-4405-B617-002A60B5E14D}"/>
              </a:ext>
            </a:extLst>
          </p:cNvPr>
          <p:cNvSpPr txBox="1"/>
          <p:nvPr/>
        </p:nvSpPr>
        <p:spPr>
          <a:xfrm>
            <a:off x="8991542" y="3324865"/>
            <a:ext cx="1322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Parameter 2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1F29D9EC-528C-4EC6-9AC4-47B536C0C6A1}"/>
              </a:ext>
            </a:extLst>
          </p:cNvPr>
          <p:cNvCxnSpPr>
            <a:stCxn id="60" idx="1"/>
            <a:endCxn id="47" idx="0"/>
          </p:cNvCxnSpPr>
          <p:nvPr/>
        </p:nvCxnSpPr>
        <p:spPr>
          <a:xfrm rot="10800000" flipV="1">
            <a:off x="6505884" y="3509530"/>
            <a:ext cx="2485659" cy="18244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DD0F36A-EDA1-47EF-907C-87557C359FD1}"/>
              </a:ext>
            </a:extLst>
          </p:cNvPr>
          <p:cNvSpPr txBox="1"/>
          <p:nvPr/>
        </p:nvSpPr>
        <p:spPr>
          <a:xfrm>
            <a:off x="9365816" y="3765766"/>
            <a:ext cx="789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Colon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EE7D408-7383-44B8-97DB-0E34CFB2BE8E}"/>
              </a:ext>
            </a:extLst>
          </p:cNvPr>
          <p:cNvCxnSpPr>
            <a:cxnSpLocks/>
            <a:stCxn id="62" idx="1"/>
            <a:endCxn id="50" idx="3"/>
          </p:cNvCxnSpPr>
          <p:nvPr/>
        </p:nvCxnSpPr>
        <p:spPr>
          <a:xfrm flipH="1">
            <a:off x="8922611" y="3950432"/>
            <a:ext cx="4432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016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67ED72C-2DB6-4BDD-B8DF-133A1529AF75}"/>
              </a:ext>
            </a:extLst>
          </p:cNvPr>
          <p:cNvSpPr/>
          <p:nvPr/>
        </p:nvSpPr>
        <p:spPr>
          <a:xfrm>
            <a:off x="4116368" y="371155"/>
            <a:ext cx="1673262" cy="741948"/>
          </a:xfrm>
          <a:prstGeom prst="ellipse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If – Else If statement</a:t>
            </a:r>
            <a:endParaRPr lang="en-US" dirty="0"/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376BC36B-06CB-43CB-8E05-DC0A9DAEB52E}"/>
              </a:ext>
            </a:extLst>
          </p:cNvPr>
          <p:cNvSpPr/>
          <p:nvPr/>
        </p:nvSpPr>
        <p:spPr>
          <a:xfrm>
            <a:off x="3668323" y="1637889"/>
            <a:ext cx="2569353" cy="1049573"/>
          </a:xfrm>
          <a:prstGeom prst="flowChartDecision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Is parameter 1 true?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45A1585-FC43-40E6-97AB-3BF23716C250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4952999" y="1113103"/>
            <a:ext cx="1" cy="5247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7C024B9A-545A-4C6F-B862-614DD6AAC357}"/>
              </a:ext>
            </a:extLst>
          </p:cNvPr>
          <p:cNvSpPr/>
          <p:nvPr/>
        </p:nvSpPr>
        <p:spPr>
          <a:xfrm>
            <a:off x="8741815" y="5095119"/>
            <a:ext cx="1673262" cy="741948"/>
          </a:xfrm>
          <a:prstGeom prst="ellipse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E</a:t>
            </a:r>
            <a:r>
              <a:rPr lang="en-US" dirty="0"/>
              <a:t>nd</a:t>
            </a:r>
          </a:p>
        </p:txBody>
      </p:sp>
      <p:sp>
        <p:nvSpPr>
          <p:cNvPr id="15" name="Flowchart: Decision 14">
            <a:extLst>
              <a:ext uri="{FF2B5EF4-FFF2-40B4-BE49-F238E27FC236}">
                <a16:creationId xmlns:a16="http://schemas.microsoft.com/office/drawing/2014/main" id="{CC5B63A8-E0A8-4C5F-9F0C-C6711747F9DD}"/>
              </a:ext>
            </a:extLst>
          </p:cNvPr>
          <p:cNvSpPr/>
          <p:nvPr/>
        </p:nvSpPr>
        <p:spPr>
          <a:xfrm>
            <a:off x="3668323" y="3320229"/>
            <a:ext cx="2569353" cy="1049573"/>
          </a:xfrm>
          <a:prstGeom prst="flowChartDecision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Is parameter 2 true?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86937C3-CB04-4BA3-AD8C-EE417443A8BE}"/>
              </a:ext>
            </a:extLst>
          </p:cNvPr>
          <p:cNvSpPr txBox="1"/>
          <p:nvPr/>
        </p:nvSpPr>
        <p:spPr>
          <a:xfrm>
            <a:off x="6278127" y="1809836"/>
            <a:ext cx="580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Yes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5FD12E-34AB-44F0-81D1-751E1E812E61}"/>
              </a:ext>
            </a:extLst>
          </p:cNvPr>
          <p:cNvSpPr txBox="1"/>
          <p:nvPr/>
        </p:nvSpPr>
        <p:spPr>
          <a:xfrm>
            <a:off x="5014893" y="2819179"/>
            <a:ext cx="580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No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C92240-DB64-4ACC-9405-DFEB2573FCD5}"/>
              </a:ext>
            </a:extLst>
          </p:cNvPr>
          <p:cNvSpPr/>
          <p:nvPr/>
        </p:nvSpPr>
        <p:spPr>
          <a:xfrm>
            <a:off x="6899024" y="1809836"/>
            <a:ext cx="1661822" cy="705678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Perform code 1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B64AB43-5E7B-4783-8133-F2BBBB828B13}"/>
              </a:ext>
            </a:extLst>
          </p:cNvPr>
          <p:cNvSpPr/>
          <p:nvPr/>
        </p:nvSpPr>
        <p:spPr>
          <a:xfrm>
            <a:off x="6899024" y="3492176"/>
            <a:ext cx="1661822" cy="705678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Perform code 2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79E17B-70CD-424F-911D-6EC149C2FF11}"/>
              </a:ext>
            </a:extLst>
          </p:cNvPr>
          <p:cNvCxnSpPr>
            <a:stCxn id="5" idx="3"/>
            <a:endCxn id="21" idx="1"/>
          </p:cNvCxnSpPr>
          <p:nvPr/>
        </p:nvCxnSpPr>
        <p:spPr>
          <a:xfrm flipV="1">
            <a:off x="6237676" y="2162675"/>
            <a:ext cx="66134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EB7FD97-B8F0-499F-ACE1-C62193ED9EA1}"/>
              </a:ext>
            </a:extLst>
          </p:cNvPr>
          <p:cNvCxnSpPr>
            <a:stCxn id="5" idx="2"/>
            <a:endCxn id="15" idx="0"/>
          </p:cNvCxnSpPr>
          <p:nvPr/>
        </p:nvCxnSpPr>
        <p:spPr>
          <a:xfrm>
            <a:off x="4953000" y="2687462"/>
            <a:ext cx="0" cy="6327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FDB1584-0C5F-47A9-AB9B-5BE327F9A7D0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 flipV="1">
            <a:off x="6237676" y="3845015"/>
            <a:ext cx="66134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D4D02F9-EEF3-4942-B56F-A9F050E9026D}"/>
              </a:ext>
            </a:extLst>
          </p:cNvPr>
          <p:cNvSpPr txBox="1"/>
          <p:nvPr/>
        </p:nvSpPr>
        <p:spPr>
          <a:xfrm>
            <a:off x="6278127" y="3459191"/>
            <a:ext cx="580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Yes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492C74A-991A-49D1-A02C-78E7C915A7CE}"/>
              </a:ext>
            </a:extLst>
          </p:cNvPr>
          <p:cNvSpPr txBox="1"/>
          <p:nvPr/>
        </p:nvSpPr>
        <p:spPr>
          <a:xfrm>
            <a:off x="5014893" y="4501520"/>
            <a:ext cx="580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No</a:t>
            </a:r>
            <a:endParaRPr lang="en-US" dirty="0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78E4C907-B498-49DE-A2EF-40153E9E5169}"/>
              </a:ext>
            </a:extLst>
          </p:cNvPr>
          <p:cNvCxnSpPr>
            <a:stCxn id="21" idx="3"/>
            <a:endCxn id="12" idx="0"/>
          </p:cNvCxnSpPr>
          <p:nvPr/>
        </p:nvCxnSpPr>
        <p:spPr>
          <a:xfrm>
            <a:off x="8560846" y="2162675"/>
            <a:ext cx="1017600" cy="293244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7BB35BA-D0F0-4B08-88BB-F76968BC8C6D}"/>
              </a:ext>
            </a:extLst>
          </p:cNvPr>
          <p:cNvCxnSpPr>
            <a:stCxn id="22" idx="3"/>
          </p:cNvCxnSpPr>
          <p:nvPr/>
        </p:nvCxnSpPr>
        <p:spPr>
          <a:xfrm>
            <a:off x="8560846" y="3845015"/>
            <a:ext cx="1017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D60023C-5763-457F-B5A3-3AD043865AAB}"/>
              </a:ext>
            </a:extLst>
          </p:cNvPr>
          <p:cNvSpPr/>
          <p:nvPr/>
        </p:nvSpPr>
        <p:spPr>
          <a:xfrm>
            <a:off x="4127808" y="5113254"/>
            <a:ext cx="1661822" cy="705678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Perform code 3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C16EF18-62C2-4580-B5B0-A28F63F22FD0}"/>
              </a:ext>
            </a:extLst>
          </p:cNvPr>
          <p:cNvCxnSpPr>
            <a:stCxn id="15" idx="2"/>
            <a:endCxn id="19" idx="0"/>
          </p:cNvCxnSpPr>
          <p:nvPr/>
        </p:nvCxnSpPr>
        <p:spPr>
          <a:xfrm>
            <a:off x="4953000" y="4369802"/>
            <a:ext cx="5719" cy="7434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949BB81-1503-4777-8928-854362E81BCC}"/>
              </a:ext>
            </a:extLst>
          </p:cNvPr>
          <p:cNvCxnSpPr>
            <a:stCxn id="19" idx="3"/>
            <a:endCxn id="12" idx="2"/>
          </p:cNvCxnSpPr>
          <p:nvPr/>
        </p:nvCxnSpPr>
        <p:spPr>
          <a:xfrm>
            <a:off x="5789630" y="5466093"/>
            <a:ext cx="295218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258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219</Words>
  <Application>Microsoft Office PowerPoint</Application>
  <PresentationFormat>Widescreen</PresentationFormat>
  <Paragraphs>98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Fira Code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None Pegasis</dc:creator>
  <cp:lastModifiedBy>None Pegasis</cp:lastModifiedBy>
  <cp:revision>7</cp:revision>
  <dcterms:created xsi:type="dcterms:W3CDTF">2019-05-29T08:56:22Z</dcterms:created>
  <dcterms:modified xsi:type="dcterms:W3CDTF">2019-05-31T02:54:36Z</dcterms:modified>
</cp:coreProperties>
</file>